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12.jpg" ContentType="image/png"/>
  <Override PartName="/ppt/media/image15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795"/>
    <a:srgbClr val="248A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-18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esProps" Target="presProps.xml"/><Relationship Id="rId47" Type="http://schemas.openxmlformats.org/officeDocument/2006/relationships/viewProps" Target="viewProps.xml"/><Relationship Id="rId48" Type="http://schemas.openxmlformats.org/officeDocument/2006/relationships/theme" Target="theme/theme1.xml"/><Relationship Id="rId49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BD57B-AF04-EA47-92A0-13639A3848F9}" type="datetimeFigureOut">
              <a:rPr lang="en-US" smtClean="0"/>
              <a:t>11/01/17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F3559-4B3D-D748-A1BD-363508C77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803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BD57B-AF04-EA47-92A0-13639A3848F9}" type="datetimeFigureOut">
              <a:rPr lang="en-US" smtClean="0"/>
              <a:t>11/01/17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F3559-4B3D-D748-A1BD-363508C77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098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BD57B-AF04-EA47-92A0-13639A3848F9}" type="datetimeFigureOut">
              <a:rPr lang="en-US" smtClean="0"/>
              <a:t>11/01/17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F3559-4B3D-D748-A1BD-363508C77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728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BD57B-AF04-EA47-92A0-13639A3848F9}" type="datetimeFigureOut">
              <a:rPr lang="en-US" smtClean="0"/>
              <a:t>11/01/17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F3559-4B3D-D748-A1BD-363508C77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071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BD57B-AF04-EA47-92A0-13639A3848F9}" type="datetimeFigureOut">
              <a:rPr lang="en-US" smtClean="0"/>
              <a:t>11/01/17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F3559-4B3D-D748-A1BD-363508C77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120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BD57B-AF04-EA47-92A0-13639A3848F9}" type="datetimeFigureOut">
              <a:rPr lang="en-US" smtClean="0"/>
              <a:t>11/01/17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F3559-4B3D-D748-A1BD-363508C77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7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BD57B-AF04-EA47-92A0-13639A3848F9}" type="datetimeFigureOut">
              <a:rPr lang="en-US" smtClean="0"/>
              <a:t>11/01/17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F3559-4B3D-D748-A1BD-363508C77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221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BD57B-AF04-EA47-92A0-13639A3848F9}" type="datetimeFigureOut">
              <a:rPr lang="en-US" smtClean="0"/>
              <a:t>11/01/17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F3559-4B3D-D748-A1BD-363508C77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415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BD57B-AF04-EA47-92A0-13639A3848F9}" type="datetimeFigureOut">
              <a:rPr lang="en-US" smtClean="0"/>
              <a:t>11/01/17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F3559-4B3D-D748-A1BD-363508C77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359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BD57B-AF04-EA47-92A0-13639A3848F9}" type="datetimeFigureOut">
              <a:rPr lang="en-US" smtClean="0"/>
              <a:t>11/01/17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F3559-4B3D-D748-A1BD-363508C77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943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BD57B-AF04-EA47-92A0-13639A3848F9}" type="datetimeFigureOut">
              <a:rPr lang="en-US" smtClean="0"/>
              <a:t>11/01/17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F3559-4B3D-D748-A1BD-363508C77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248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BD57B-AF04-EA47-92A0-13639A3848F9}" type="datetimeFigureOut">
              <a:rPr lang="en-US" smtClean="0"/>
              <a:t>11/01/17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FF3559-4B3D-D748-A1BD-363508C77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281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Relationship Id="rId3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Relationship Id="rId3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Relationship Id="rId3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g"/><Relationship Id="rId3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g"/><Relationship Id="rId3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jpg"/><Relationship Id="rId3" Type="http://schemas.openxmlformats.org/officeDocument/2006/relationships/image" Target="../media/image30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jp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jp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jp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jp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jp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jp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jp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jp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1.jp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2.jp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3.jp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4.jp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jp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jp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7.jp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8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9.jp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to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300" y="25400"/>
            <a:ext cx="5349240" cy="680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3913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300" y="25400"/>
            <a:ext cx="5349240" cy="680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217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900" y="88900"/>
            <a:ext cx="5135880" cy="6656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9531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9583"/>
            <a:ext cx="4664290" cy="5879190"/>
          </a:xfrm>
          <a:prstGeom prst="rect">
            <a:avLst/>
          </a:prstGeom>
        </p:spPr>
      </p:pic>
      <p:pic>
        <p:nvPicPr>
          <p:cNvPr id="3" name="Picture 2" descr="cto00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848" y="489583"/>
            <a:ext cx="4588151" cy="5879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3040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9" y="905268"/>
            <a:ext cx="4563457" cy="5776936"/>
          </a:xfrm>
          <a:prstGeom prst="rect">
            <a:avLst/>
          </a:prstGeom>
        </p:spPr>
      </p:pic>
      <p:pic>
        <p:nvPicPr>
          <p:cNvPr id="3" name="Picture 2" descr="cto00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576" y="917969"/>
            <a:ext cx="4553424" cy="5764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1205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0273"/>
            <a:ext cx="4523092" cy="5725838"/>
          </a:xfrm>
          <a:prstGeom prst="rect">
            <a:avLst/>
          </a:prstGeom>
        </p:spPr>
      </p:pic>
      <p:pic>
        <p:nvPicPr>
          <p:cNvPr id="3" name="Picture 2" descr="cto00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092" y="780274"/>
            <a:ext cx="4478308" cy="572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3237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1472"/>
            <a:ext cx="4752721" cy="6016528"/>
          </a:xfrm>
          <a:prstGeom prst="rect">
            <a:avLst/>
          </a:prstGeom>
        </p:spPr>
      </p:pic>
      <p:pic>
        <p:nvPicPr>
          <p:cNvPr id="3" name="Picture 2" descr="cto0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278" y="397787"/>
            <a:ext cx="4752721" cy="64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8128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19" y="458985"/>
            <a:ext cx="8160863" cy="6279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6800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483" y="0"/>
            <a:ext cx="55346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4271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999" y="93980"/>
            <a:ext cx="5405039" cy="676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3273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171" y="244792"/>
            <a:ext cx="7179368" cy="647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250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74283"/>
            <a:ext cx="4391262" cy="5831783"/>
          </a:xfrm>
          <a:prstGeom prst="rect">
            <a:avLst/>
          </a:prstGeom>
        </p:spPr>
      </p:pic>
      <p:pic>
        <p:nvPicPr>
          <p:cNvPr id="3" name="Picture 2" descr="cto0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263" y="595701"/>
            <a:ext cx="4629411" cy="5710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2569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1887"/>
            <a:ext cx="4305158" cy="6169524"/>
          </a:xfrm>
          <a:prstGeom prst="rect">
            <a:avLst/>
          </a:prstGeom>
        </p:spPr>
      </p:pic>
      <p:pic>
        <p:nvPicPr>
          <p:cNvPr id="3" name="Picture 2" descr="cto01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158" y="351888"/>
            <a:ext cx="4838842" cy="616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5521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756" y="-21102"/>
            <a:ext cx="5712184" cy="6879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347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355" y="0"/>
            <a:ext cx="55132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6245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48" y="0"/>
            <a:ext cx="6679946" cy="667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2293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400" y="101600"/>
            <a:ext cx="5280660" cy="664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3829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2100"/>
            <a:ext cx="9144000" cy="624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1657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to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276" y="-1"/>
            <a:ext cx="5618283" cy="6789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9058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259" y="60685"/>
            <a:ext cx="6028422" cy="6813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0051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658" y="7692"/>
            <a:ext cx="5462301" cy="6811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118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200" y="342900"/>
            <a:ext cx="4652010" cy="615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2756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00"/>
            <a:ext cx="4544268" cy="6800850"/>
          </a:xfrm>
          <a:prstGeom prst="rect">
            <a:avLst/>
          </a:prstGeom>
        </p:spPr>
      </p:pic>
      <p:pic>
        <p:nvPicPr>
          <p:cNvPr id="3" name="Picture 2" descr="cto03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268" y="57150"/>
            <a:ext cx="4599731" cy="680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6481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741" y="152995"/>
            <a:ext cx="5240165" cy="659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0718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7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769" y="0"/>
            <a:ext cx="52737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3903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899" y="0"/>
            <a:ext cx="5255737" cy="6682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7073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565" y="-1"/>
            <a:ext cx="5621825" cy="6840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0477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144" y="0"/>
            <a:ext cx="56362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40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57" y="657878"/>
            <a:ext cx="8729098" cy="5461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8232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to0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09" y="642579"/>
            <a:ext cx="8696377" cy="5584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4817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63500"/>
            <a:ext cx="5334000" cy="6713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0705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800" y="63500"/>
            <a:ext cx="5208270" cy="6713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654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621" y="124768"/>
            <a:ext cx="5506147" cy="6733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4237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400" y="38100"/>
            <a:ext cx="526161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3009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to0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127000"/>
            <a:ext cx="5450202" cy="673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748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861" y="0"/>
            <a:ext cx="5768312" cy="6744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9863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to0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"/>
            <a:ext cx="9144000" cy="5928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1374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800" y="177800"/>
            <a:ext cx="4956810" cy="649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5176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767" y="90469"/>
            <a:ext cx="5401099" cy="677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0675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41" y="198893"/>
            <a:ext cx="6775965" cy="6553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0548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8209" y="2676645"/>
            <a:ext cx="7787596" cy="175432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</a:t>
            </a:r>
            <a:r>
              <a:rPr lang="es-ES_tradnl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colorín colorado</a:t>
            </a:r>
            <a:r>
              <a:rPr lang="mr-IN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…</a:t>
            </a:r>
            <a:endParaRPr lang="es-ES_tradnl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r>
              <a:rPr lang="es-ES_tradnl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ste</a:t>
            </a:r>
            <a:r>
              <a:rPr lang="es-ES_tradnl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cuento se ha </a:t>
            </a:r>
            <a:r>
              <a:rPr lang="es-ES_tradnl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acaba</a:t>
            </a:r>
            <a:r>
              <a:rPr lang="es-ES_tradnl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</a:t>
            </a:r>
            <a:endParaRPr lang="es-ES_tradnl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Picture 2" descr="Captura de pantalla 2017-01-11 a la(s) 00.11.0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343" y="4430972"/>
            <a:ext cx="2119476" cy="199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1351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to0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55" y="917971"/>
            <a:ext cx="8185359" cy="500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7988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na33image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609" y="1729015"/>
            <a:ext cx="5804668" cy="43535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3204" y="458217"/>
            <a:ext cx="35375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</a:t>
            </a:r>
            <a:r>
              <a:rPr lang="es-ES_tradnl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ortesía</a:t>
            </a:r>
            <a:r>
              <a:rPr lang="es-ES_tradnl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de:</a:t>
            </a:r>
            <a:endParaRPr lang="es-ES_tradnl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80867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12</Words>
  <Application>Microsoft Macintosh PowerPoint</Application>
  <PresentationFormat>On-screen Show (4:3)</PresentationFormat>
  <Paragraphs>3</Paragraphs>
  <Slides>43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zona 33 preescolar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 calderon</dc:creator>
  <cp:lastModifiedBy>victor calderon</cp:lastModifiedBy>
  <cp:revision>12</cp:revision>
  <dcterms:created xsi:type="dcterms:W3CDTF">2017-01-11T02:00:34Z</dcterms:created>
  <dcterms:modified xsi:type="dcterms:W3CDTF">2017-01-11T06:53:34Z</dcterms:modified>
</cp:coreProperties>
</file>