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2" d="100"/>
          <a:sy n="92" d="100"/>
        </p:scale>
        <p:origin x="-157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73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317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569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47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244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2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02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601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1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20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123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1BAA2-092D-194B-8D45-7F09813ED2F4}" type="datetimeFigureOut">
              <a:rPr lang="en-US" smtClean="0"/>
              <a:t>11/04/18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EE58C-E953-DE40-9056-B87BD4B62B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467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3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Relationship Id="rId3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scanea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0"/>
            <a:ext cx="53896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8232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67" y="931333"/>
            <a:ext cx="8406777" cy="496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1121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0"/>
            <a:ext cx="53936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245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102" y="0"/>
            <a:ext cx="58091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1831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4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518" y="0"/>
            <a:ext cx="57125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073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scanear 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163" y="0"/>
            <a:ext cx="52835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7929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6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951" y="0"/>
            <a:ext cx="5793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197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7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404" y="0"/>
            <a:ext cx="55538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5590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8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426" y="0"/>
            <a:ext cx="5664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709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9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125" y="0"/>
            <a:ext cx="54723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500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0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262" y="0"/>
            <a:ext cx="48215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6399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388" y="0"/>
            <a:ext cx="57806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5445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048" y="0"/>
            <a:ext cx="57040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229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858" y="0"/>
            <a:ext cx="52166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430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4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840" y="0"/>
            <a:ext cx="4974336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1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5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472" y="0"/>
            <a:ext cx="60299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1671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6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07" y="0"/>
            <a:ext cx="54932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2087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7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607" y="0"/>
            <a:ext cx="5677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228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8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842" y="0"/>
            <a:ext cx="5779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488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19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697" y="0"/>
            <a:ext cx="57190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2903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20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94" y="0"/>
            <a:ext cx="57497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4774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2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747" y="0"/>
            <a:ext cx="58237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8359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2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670" y="17157"/>
            <a:ext cx="5720330" cy="6858000"/>
          </a:xfrm>
          <a:prstGeom prst="rect">
            <a:avLst/>
          </a:prstGeom>
        </p:spPr>
      </p:pic>
      <p:pic>
        <p:nvPicPr>
          <p:cNvPr id="3" name="Picture 2" descr="Escanear 2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065"/>
            <a:ext cx="4370832" cy="193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7650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scanear 24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60" y="32060"/>
            <a:ext cx="3336324" cy="6858000"/>
          </a:xfrm>
          <a:prstGeom prst="rect">
            <a:avLst/>
          </a:prstGeom>
        </p:spPr>
      </p:pic>
      <p:pic>
        <p:nvPicPr>
          <p:cNvPr id="3" name="Picture 2" descr="Escanear 25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621" y="2342444"/>
            <a:ext cx="4535424" cy="223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7244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36426" y="1400262"/>
            <a:ext cx="24711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 I N</a:t>
            </a:r>
            <a:endParaRPr lang="es-ES_tradnl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426" y="3621629"/>
            <a:ext cx="2655711" cy="242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800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</Words>
  <Application>Microsoft Macintosh PowerPoint</Application>
  <PresentationFormat>On-screen Show (4:3)</PresentationFormat>
  <Paragraphs>1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zona 33 preescolar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 calderon</dc:creator>
  <cp:lastModifiedBy>victor calderon</cp:lastModifiedBy>
  <cp:revision>6</cp:revision>
  <dcterms:created xsi:type="dcterms:W3CDTF">2018-04-11T23:31:34Z</dcterms:created>
  <dcterms:modified xsi:type="dcterms:W3CDTF">2018-04-12T00:54:51Z</dcterms:modified>
</cp:coreProperties>
</file>