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17A04EB-55DC-4752-99F7-22C7E99418B7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8568B26-D79B-403E-8070-E382C95FD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1.wav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1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1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35696" y="1052736"/>
            <a:ext cx="6400800" cy="792088"/>
          </a:xfrm>
        </p:spPr>
        <p:txBody>
          <a:bodyPr>
            <a:normAutofit fontScale="90000"/>
          </a:bodyPr>
          <a:lstStyle/>
          <a:p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/>
            </a:r>
            <a:br>
              <a:rPr lang="es-MX" sz="2000" b="1" dirty="0" smtClean="0"/>
            </a:br>
            <a:r>
              <a:rPr lang="es-MX" sz="2000" b="1" dirty="0" smtClean="0"/>
              <a:t>MULTIVERSIDAD LATINOAMERICANA</a:t>
            </a:r>
            <a:br>
              <a:rPr lang="es-MX" sz="2000" b="1" dirty="0" smtClean="0"/>
            </a:br>
            <a:r>
              <a:rPr lang="es-MX" sz="2000" b="1" dirty="0" smtClean="0"/>
              <a:t>CAMPUS TONALÁ</a:t>
            </a:r>
            <a:endParaRPr lang="es-MX" sz="60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915816" y="2204864"/>
            <a:ext cx="3704456" cy="1008112"/>
          </a:xfrm>
        </p:spPr>
        <p:txBody>
          <a:bodyPr>
            <a:normAutofit/>
          </a:bodyPr>
          <a:lstStyle/>
          <a:p>
            <a:r>
              <a:rPr lang="es-MX" sz="3400" dirty="0" smtClean="0">
                <a:solidFill>
                  <a:schemeClr val="tx1"/>
                </a:solidFill>
                <a:latin typeface="Comic Sans MS" pitchFamily="66" charset="0"/>
              </a:rPr>
              <a:t>FÍSICA II</a:t>
            </a:r>
          </a:p>
          <a:p>
            <a:endParaRPr lang="es-MX" sz="3400" dirty="0" smtClean="0">
              <a:latin typeface="Comic Sans MS" pitchFamily="66" charset="0"/>
            </a:endParaRPr>
          </a:p>
        </p:txBody>
      </p:sp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5578" y="1196752"/>
            <a:ext cx="1500198" cy="817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716016" y="5085184"/>
            <a:ext cx="3491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>
                <a:latin typeface="Comic Sans MS" pitchFamily="66" charset="0"/>
              </a:rPr>
              <a:t>Mtro. Juan Pablo Rivera López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555776" y="3645024"/>
            <a:ext cx="4528804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BLOQUE III. COMPRENDE LAS LEYES </a:t>
            </a:r>
          </a:p>
          <a:p>
            <a:pPr algn="ctr"/>
            <a:r>
              <a:rPr lang="es-ES" b="1" dirty="0" smtClean="0"/>
              <a:t>DE LA ELECTRICIDAD</a:t>
            </a:r>
          </a:p>
          <a:p>
            <a:pPr algn="ctr"/>
            <a:endParaRPr lang="es-ES" b="1" dirty="0" smtClean="0"/>
          </a:p>
          <a:p>
            <a:pPr algn="ctr"/>
            <a:r>
              <a:rPr lang="es-ES" sz="3200" b="1" dirty="0" smtClean="0"/>
              <a:t>LEY DE OHM</a:t>
            </a:r>
            <a:endParaRPr lang="es-ES" sz="3200" b="1" dirty="0"/>
          </a:p>
        </p:txBody>
      </p:sp>
    </p:spTree>
    <p:extLst>
      <p:ext uri="{BB962C8B-B14F-4D97-AF65-F5344CB8AC3E}">
        <p14:creationId xmlns="" xmlns:p14="http://schemas.microsoft.com/office/powerpoint/2010/main" val="16379379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  <p:sndAc>
          <p:stSnd>
            <p:snd r:embed="rId4" name="camera.wav"/>
          </p:stSnd>
        </p:sndAc>
      </p:transition>
    </mc:Choice>
    <mc:Fallback>
      <p:transition spd="slow">
        <p:split orient="vert"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George  </a:t>
            </a:r>
            <a:r>
              <a:rPr lang="es-MX" dirty="0" err="1" smtClean="0"/>
              <a:t>SimÓn</a:t>
            </a:r>
            <a:r>
              <a:rPr lang="es-MX" dirty="0" smtClean="0"/>
              <a:t> Ohm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71600" y="2181199"/>
            <a:ext cx="6400800" cy="3048001"/>
          </a:xfrm>
        </p:spPr>
        <p:txBody>
          <a:bodyPr>
            <a:noAutofit/>
          </a:bodyPr>
          <a:lstStyle/>
          <a:p>
            <a:pPr indent="0" algn="just">
              <a:buNone/>
            </a:pPr>
            <a:r>
              <a:rPr lang="es-MX" sz="2000" b="1" dirty="0" smtClean="0"/>
              <a:t>Físico y profesor alemán que con base a sus observaciones, en 1827 enunció la siguiente ley que lleva su nombre:</a:t>
            </a:r>
          </a:p>
          <a:p>
            <a:pPr indent="0" algn="just">
              <a:buNone/>
            </a:pPr>
            <a:r>
              <a:rPr lang="es-MX" sz="2000" b="1" dirty="0" smtClean="0"/>
              <a:t> </a:t>
            </a:r>
            <a:r>
              <a:rPr lang="es-MX" sz="2000" b="1" i="1" dirty="0" smtClean="0"/>
              <a:t>La intensidad de la corriente eléctrica que pasa por un conductor en un circuito es directamente proporcional a la diferencia de potencial aplicado a sus extremos e inversamente proporcional a la resistencia del conductor.</a:t>
            </a:r>
            <a:endParaRPr lang="es-MX" sz="2000" b="1" i="1" dirty="0"/>
          </a:p>
        </p:txBody>
      </p:sp>
    </p:spTree>
    <p:extLst>
      <p:ext uri="{BB962C8B-B14F-4D97-AF65-F5344CB8AC3E}">
        <p14:creationId xmlns="" xmlns:p14="http://schemas.microsoft.com/office/powerpoint/2010/main" val="1768208686"/>
      </p:ext>
    </p:extLst>
  </p:cSld>
  <p:clrMapOvr>
    <a:masterClrMapping/>
  </p:clrMapOvr>
  <p:transition spd="slow">
    <p:push dir="u"/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2304256" cy="4248125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124744"/>
            <a:ext cx="3665629" cy="225188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658132"/>
            <a:ext cx="3960440" cy="19910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7623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  <p:sndAc>
          <p:stSnd>
            <p:snd r:embed="rId6" name="explode.wav"/>
          </p:stSnd>
        </p:sndAc>
      </p:transition>
    </mc:Choice>
    <mc:Fallback>
      <p:transition>
        <p:cut/>
        <p:sndAc>
          <p:stSnd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196752"/>
            <a:ext cx="6400800" cy="685800"/>
          </a:xfrm>
        </p:spPr>
        <p:txBody>
          <a:bodyPr/>
          <a:lstStyle/>
          <a:p>
            <a:r>
              <a:rPr lang="es-MX" b="1" dirty="0" smtClean="0"/>
              <a:t>Ley de ohm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988840"/>
            <a:ext cx="7488832" cy="3048001"/>
          </a:xfrm>
        </p:spPr>
        <p:txBody>
          <a:bodyPr>
            <a:noAutofit/>
          </a:bodyPr>
          <a:lstStyle/>
          <a:p>
            <a:pPr algn="just"/>
            <a:r>
              <a:rPr lang="es-MX" sz="2400" dirty="0"/>
              <a:t>La </a:t>
            </a:r>
            <a:r>
              <a:rPr lang="es-MX" sz="2400" b="1" dirty="0"/>
              <a:t>ley de Ohm</a:t>
            </a:r>
            <a:r>
              <a:rPr lang="es-MX" sz="2400" dirty="0"/>
              <a:t> establece que la intensidad de la corriente que circula entre dos puntos de un circuito eléctrico es proporcional a la tensión eléctrica entre dichos puntos. Esta constante es la conductancia eléctrica, que es el inverso de la resistencia eléctrica</a:t>
            </a:r>
            <a:r>
              <a:rPr lang="es-MX" sz="2400" dirty="0" smtClean="0"/>
              <a:t>.</a:t>
            </a:r>
          </a:p>
          <a:p>
            <a:pPr algn="just"/>
            <a:r>
              <a:rPr lang="es-MX" sz="2400" dirty="0" smtClean="0"/>
              <a:t>El ohm cuyo símbolo se escribe con la letra griega </a:t>
            </a:r>
            <a:r>
              <a:rPr lang="el-GR" sz="2400" dirty="0"/>
              <a:t>(Ω</a:t>
            </a:r>
            <a:r>
              <a:rPr lang="el-GR" sz="2400" dirty="0" smtClean="0"/>
              <a:t>)</a:t>
            </a:r>
            <a:r>
              <a:rPr lang="es-MX" sz="2400" dirty="0" smtClean="0"/>
              <a:t>.</a:t>
            </a:r>
            <a:endParaRPr lang="es-MX" sz="2400" dirty="0"/>
          </a:p>
        </p:txBody>
      </p:sp>
    </p:spTree>
    <p:extLst>
      <p:ext uri="{BB962C8B-B14F-4D97-AF65-F5344CB8AC3E}">
        <p14:creationId xmlns="" xmlns:p14="http://schemas.microsoft.com/office/powerpoint/2010/main" val="33369897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2" name="co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err="1" smtClean="0"/>
              <a:t>fÓrmula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71600" y="1988840"/>
            <a:ext cx="6400800" cy="304800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sz="2400" b="1" dirty="0" smtClean="0"/>
              <a:t>I= V/R</a:t>
            </a:r>
          </a:p>
          <a:p>
            <a:pPr algn="just"/>
            <a:r>
              <a:rPr lang="es-MX" sz="2400" b="1" dirty="0" smtClean="0"/>
              <a:t>V= diferencia de potencial aplicado a los extremos del conductor en volts.</a:t>
            </a:r>
          </a:p>
          <a:p>
            <a:pPr algn="just"/>
            <a:r>
              <a:rPr lang="es-MX" sz="2400" b="1" dirty="0" smtClean="0"/>
              <a:t>R= resistencia del conductor en OHM.</a:t>
            </a:r>
          </a:p>
          <a:p>
            <a:pPr algn="just"/>
            <a:r>
              <a:rPr lang="es-MX" sz="2400" b="1" dirty="0" smtClean="0"/>
              <a:t>I= Intensidad de la corriente que circula por el conductor en amperes.</a:t>
            </a:r>
          </a:p>
          <a:p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248" y="4509120"/>
            <a:ext cx="2840864" cy="11521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8920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  <p:sndAc>
          <p:stSnd>
            <p:snd r:embed="rId4" name="coin.wav"/>
          </p:stSnd>
        </p:sndAc>
      </p:transition>
    </mc:Choice>
    <mc:Fallback>
      <p:transition spd="slow">
        <p:blinds dir="vert"/>
        <p:sndAc>
          <p:stSnd>
            <p:snd r:embed="rId2" name="co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Ley de ohm - </a:t>
            </a:r>
            <a:r>
              <a:rPr lang="es-MX" dirty="0" err="1" smtClean="0"/>
              <a:t>fÓrmula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204864"/>
            <a:ext cx="7200800" cy="3281537"/>
          </a:xfrm>
        </p:spPr>
        <p:txBody>
          <a:bodyPr>
            <a:noAutofit/>
          </a:bodyPr>
          <a:lstStyle/>
          <a:p>
            <a:pPr algn="just"/>
            <a:r>
              <a:rPr lang="es-MX" sz="2000" b="1" dirty="0" smtClean="0"/>
              <a:t>R= </a:t>
            </a:r>
            <a:r>
              <a:rPr lang="az-Cyrl-AZ" sz="2000" b="1" dirty="0" smtClean="0"/>
              <a:t>р</a:t>
            </a:r>
            <a:r>
              <a:rPr lang="es-MX" sz="2000" b="1" dirty="0" smtClean="0"/>
              <a:t> L/A</a:t>
            </a:r>
          </a:p>
          <a:p>
            <a:pPr algn="just"/>
            <a:r>
              <a:rPr lang="es-MX" sz="2000" b="1" dirty="0" smtClean="0"/>
              <a:t>R= resistencia del conductor en ohms. </a:t>
            </a:r>
          </a:p>
          <a:p>
            <a:pPr algn="just"/>
            <a:r>
              <a:rPr lang="es-MX" sz="2000" b="1" dirty="0" smtClean="0"/>
              <a:t>P= resistividad del material de que está hecho el conductor en </a:t>
            </a:r>
            <a:r>
              <a:rPr lang="el-GR" sz="2000" b="1" dirty="0" smtClean="0"/>
              <a:t>Ω</a:t>
            </a:r>
            <a:r>
              <a:rPr lang="es-MX" sz="2000" b="1" dirty="0" smtClean="0"/>
              <a:t>-m.</a:t>
            </a:r>
          </a:p>
          <a:p>
            <a:pPr algn="just"/>
            <a:r>
              <a:rPr lang="es-MX" sz="2000" b="1" dirty="0" smtClean="0"/>
              <a:t>L= longitud del conductor en metros (M).</a:t>
            </a:r>
          </a:p>
          <a:p>
            <a:pPr algn="just"/>
            <a:r>
              <a:rPr lang="es-MX" sz="2000" b="1" dirty="0" smtClean="0"/>
              <a:t>A= área de la sección transversal del conductor en metros cuadrados.</a:t>
            </a:r>
          </a:p>
          <a:p>
            <a:endParaRPr lang="es-MX" sz="2000" b="1" dirty="0"/>
          </a:p>
        </p:txBody>
      </p:sp>
    </p:spTree>
    <p:extLst>
      <p:ext uri="{BB962C8B-B14F-4D97-AF65-F5344CB8AC3E}">
        <p14:creationId xmlns="" xmlns:p14="http://schemas.microsoft.com/office/powerpoint/2010/main" val="2615117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  <p:sndAc>
          <p:stSnd>
            <p:snd r:embed="rId3" name="applause.wav"/>
          </p:stSnd>
        </p:sndAc>
      </p:transition>
    </mc:Choice>
    <mc:Fallback>
      <p:transition spd="slow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ta costura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lta 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82</TotalTime>
  <Words>180</Words>
  <Application>Microsoft Office PowerPoint</Application>
  <PresentationFormat>Presentación en pantalla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Alta costura</vt:lpstr>
      <vt:lpstr>                                                                                                                                                MULTIVERSIDAD LATINOAMERICANA CAMPUS TONALÁ</vt:lpstr>
      <vt:lpstr>George  SimÓn Ohm</vt:lpstr>
      <vt:lpstr>Diapositiva 3</vt:lpstr>
      <vt:lpstr>Ley de ohm</vt:lpstr>
      <vt:lpstr>fÓrmula</vt:lpstr>
      <vt:lpstr>Ley de ohm - fÓrmula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Ley del Ohm</dc:title>
  <dc:creator>compaq</dc:creator>
  <cp:lastModifiedBy>PC</cp:lastModifiedBy>
  <cp:revision>14</cp:revision>
  <dcterms:created xsi:type="dcterms:W3CDTF">2014-05-16T18:04:16Z</dcterms:created>
  <dcterms:modified xsi:type="dcterms:W3CDTF">2015-07-01T21:52:09Z</dcterms:modified>
</cp:coreProperties>
</file>