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89" r:id="rId2"/>
    <p:sldId id="263" r:id="rId3"/>
    <p:sldId id="264" r:id="rId4"/>
    <p:sldId id="265" r:id="rId5"/>
    <p:sldId id="262" r:id="rId6"/>
    <p:sldId id="257" r:id="rId7"/>
    <p:sldId id="258" r:id="rId8"/>
    <p:sldId id="259" r:id="rId9"/>
    <p:sldId id="260" r:id="rId10"/>
    <p:sldId id="261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6" r:id="rId31"/>
    <p:sldId id="287" r:id="rId32"/>
    <p:sldId id="288" r:id="rId33"/>
    <p:sldId id="285" r:id="rId34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522" y="-1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dondear rectángulo de esquina diagonal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FA9A666E-A6D1-4CBF-86F8-1DF9ED85223E}" type="datetimeFigureOut">
              <a:rPr lang="es-MX" smtClean="0"/>
              <a:pPr/>
              <a:t>30/11/2015</a:t>
            </a:fld>
            <a:endParaRPr lang="es-MX" dirty="0"/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FD296B37-C26A-4BB9-A5CD-59770856E25C}" type="slidenum">
              <a:rPr lang="es-MX" smtClean="0"/>
              <a:pPr/>
              <a:t>‹Nº›</a:t>
            </a:fld>
            <a:endParaRPr lang="es-MX" dirty="0"/>
          </a:p>
        </p:txBody>
      </p:sp>
      <p:sp>
        <p:nvSpPr>
          <p:cNvPr id="12" name="11 Marcador de pie de página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es-MX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A9A666E-A6D1-4CBF-86F8-1DF9ED85223E}" type="datetimeFigureOut">
              <a:rPr lang="es-MX" smtClean="0"/>
              <a:pPr/>
              <a:t>30/11/2015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D296B37-C26A-4BB9-A5CD-59770856E25C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8" name="7 Marcador de fecha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FA9A666E-A6D1-4CBF-86F8-1DF9ED85223E}" type="datetimeFigureOut">
              <a:rPr lang="es-MX" smtClean="0"/>
              <a:pPr/>
              <a:t>30/11/2015</a:t>
            </a:fld>
            <a:endParaRPr lang="es-MX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FD296B37-C26A-4BB9-A5CD-59770856E25C}" type="slidenum">
              <a:rPr lang="es-MX" smtClean="0"/>
              <a:pPr/>
              <a:t>‹Nº›</a:t>
            </a:fld>
            <a:endParaRPr lang="es-MX" dirty="0"/>
          </a:p>
        </p:txBody>
      </p:sp>
      <p:sp>
        <p:nvSpPr>
          <p:cNvPr id="10" name="9 Marcador de pie de página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es-MX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A9A666E-A6D1-4CBF-86F8-1DF9ED85223E}" type="datetimeFigureOut">
              <a:rPr lang="es-MX" smtClean="0"/>
              <a:pPr/>
              <a:t>30/11/2015</a:t>
            </a:fld>
            <a:endParaRPr lang="es-MX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FD296B37-C26A-4BB9-A5CD-59770856E25C}" type="slidenum">
              <a:rPr lang="es-MX" smtClean="0"/>
              <a:pPr/>
              <a:t>‹Nº›</a:t>
            </a:fld>
            <a:endParaRPr lang="es-MX" dirty="0"/>
          </a:p>
        </p:txBody>
      </p:sp>
      <p:sp>
        <p:nvSpPr>
          <p:cNvPr id="10" name="9 Rectángulo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1" name="10 Rectángulo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A9A666E-A6D1-4CBF-86F8-1DF9ED85223E}" type="datetimeFigureOut">
              <a:rPr lang="es-MX" smtClean="0"/>
              <a:pPr/>
              <a:t>30/11/2015</a:t>
            </a:fld>
            <a:endParaRPr lang="es-MX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FD296B37-C26A-4BB9-A5CD-59770856E25C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A9A666E-A6D1-4CBF-86F8-1DF9ED85223E}" type="datetimeFigureOut">
              <a:rPr lang="es-MX" smtClean="0"/>
              <a:pPr/>
              <a:t>30/11/2015</a:t>
            </a:fld>
            <a:endParaRPr lang="es-MX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D296B37-C26A-4BB9-A5CD-59770856E25C}" type="slidenum">
              <a:rPr lang="es-MX" smtClean="0"/>
              <a:pPr/>
              <a:t>‹Nº›</a:t>
            </a:fld>
            <a:endParaRPr lang="es-MX" dirty="0"/>
          </a:p>
        </p:txBody>
      </p:sp>
      <p:sp>
        <p:nvSpPr>
          <p:cNvPr id="7" name="6 Rectángulo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A9A666E-A6D1-4CBF-86F8-1DF9ED85223E}" type="datetimeFigureOut">
              <a:rPr lang="es-MX" smtClean="0"/>
              <a:pPr/>
              <a:t>30/11/2015</a:t>
            </a:fld>
            <a:endParaRPr lang="es-MX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D296B37-C26A-4BB9-A5CD-59770856E25C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9" name="8 Marcador de fecha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FA9A666E-A6D1-4CBF-86F8-1DF9ED85223E}" type="datetimeFigureOut">
              <a:rPr lang="es-MX" smtClean="0"/>
              <a:pPr/>
              <a:t>30/11/2015</a:t>
            </a:fld>
            <a:endParaRPr lang="es-MX" dirty="0"/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FD296B37-C26A-4BB9-A5CD-59770856E25C}" type="slidenum">
              <a:rPr lang="es-MX" smtClean="0"/>
              <a:pPr/>
              <a:t>‹Nº›</a:t>
            </a:fld>
            <a:endParaRPr lang="es-MX" dirty="0"/>
          </a:p>
        </p:txBody>
      </p:sp>
      <p:sp>
        <p:nvSpPr>
          <p:cNvPr id="11" name="10 Marcador de pie de página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es-MX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3" name="12 Marcador de posición de imagen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es-ES" dirty="0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Haga clic en el icono para agregar una imagen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7 Marcador de fecha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FA9A666E-A6D1-4CBF-86F8-1DF9ED85223E}" type="datetimeFigureOut">
              <a:rPr lang="es-MX" smtClean="0"/>
              <a:pPr/>
              <a:t>30/11/2015</a:t>
            </a:fld>
            <a:endParaRPr lang="es-MX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FD296B37-C26A-4BB9-A5CD-59770856E25C}" type="slidenum">
              <a:rPr lang="es-MX" smtClean="0"/>
              <a:pPr/>
              <a:t>‹Nº›</a:t>
            </a:fld>
            <a:endParaRPr lang="es-MX" dirty="0"/>
          </a:p>
        </p:txBody>
      </p:sp>
      <p:sp>
        <p:nvSpPr>
          <p:cNvPr id="10" name="9 Marcador de pie de página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es-MX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A9A666E-A6D1-4CBF-86F8-1DF9ED85223E}" type="datetimeFigureOut">
              <a:rPr lang="es-MX" smtClean="0"/>
              <a:pPr/>
              <a:t>30/11/2015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D296B37-C26A-4BB9-A5CD-59770856E25C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A9A666E-A6D1-4CBF-86F8-1DF9ED85223E}" type="datetimeFigureOut">
              <a:rPr lang="es-MX" smtClean="0"/>
              <a:pPr/>
              <a:t>30/11/2015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D296B37-C26A-4BB9-A5CD-59770856E25C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dondear rectángulo de esquina diagonal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es-MX" dirty="0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FA9A666E-A6D1-4CBF-86F8-1DF9ED85223E}" type="datetimeFigureOut">
              <a:rPr lang="es-MX" smtClean="0"/>
              <a:pPr/>
              <a:t>30/11/2015</a:t>
            </a:fld>
            <a:endParaRPr lang="es-MX" dirty="0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FD296B37-C26A-4BB9-A5CD-59770856E25C}" type="slidenum">
              <a:rPr lang="es-MX" smtClean="0"/>
              <a:pPr/>
              <a:t>‹Nº›</a:t>
            </a:fld>
            <a:endParaRPr lang="es-MX" dirty="0"/>
          </a:p>
        </p:txBody>
      </p: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s-MX" dirty="0" smtClean="0"/>
              <a:t>MATEMÁTICAS 2 </a:t>
            </a:r>
            <a:br>
              <a:rPr lang="es-MX" dirty="0" smtClean="0"/>
            </a:br>
            <a:r>
              <a:rPr lang="es-MX" dirty="0" smtClean="0"/>
              <a:t>BLOQUE 5</a:t>
            </a:r>
            <a:endParaRPr lang="es-MX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23528" y="2819400"/>
            <a:ext cx="8370306" cy="2265784"/>
          </a:xfrm>
        </p:spPr>
        <p:txBody>
          <a:bodyPr>
            <a:normAutofit fontScale="25000" lnSpcReduction="20000"/>
          </a:bodyPr>
          <a:lstStyle/>
          <a:p>
            <a:pPr algn="l"/>
            <a:r>
              <a:rPr lang="es-MX" sz="8000" dirty="0" smtClean="0"/>
              <a:t>M.E. VERÓNICA LEYVA GUTIÉRREZ</a:t>
            </a:r>
          </a:p>
          <a:p>
            <a:pPr algn="l"/>
            <a:r>
              <a:rPr lang="es-MX" sz="8000" dirty="0" smtClean="0"/>
              <a:t>CONOCIMIENTOS:</a:t>
            </a:r>
          </a:p>
          <a:p>
            <a:pPr algn="l"/>
            <a:r>
              <a:rPr lang="es-MX" sz="8000" dirty="0" smtClean="0"/>
              <a:t>Describe las propiedades de los elementos asociados a una circunferencia.</a:t>
            </a:r>
          </a:p>
          <a:p>
            <a:pPr algn="l"/>
            <a:r>
              <a:rPr lang="es-MX" sz="8000" dirty="0" smtClean="0"/>
              <a:t>Identifica las características y propiedades de los diversos tipos de ángulos en la circunferencia</a:t>
            </a:r>
            <a:r>
              <a:rPr lang="es-MX" sz="8000" dirty="0" smtClean="0"/>
              <a:t>.</a:t>
            </a:r>
          </a:p>
          <a:p>
            <a:pPr algn="l"/>
            <a:endParaRPr lang="es-MX" sz="8000" dirty="0" smtClean="0"/>
          </a:p>
          <a:p>
            <a:pPr algn="l"/>
            <a:r>
              <a:rPr lang="es-MX" sz="8000" dirty="0" smtClean="0"/>
              <a:t>INDICADORES DE DESEMPEÑO</a:t>
            </a:r>
          </a:p>
          <a:p>
            <a:pPr algn="l"/>
            <a:r>
              <a:rPr lang="es-MX" sz="8000" dirty="0" smtClean="0"/>
              <a:t>Reconoce y distingue los diferentes tipos de rectas, segmentos y ángulos en la circunferencia.</a:t>
            </a:r>
          </a:p>
          <a:p>
            <a:pPr algn="l"/>
            <a:r>
              <a:rPr lang="es-MX" sz="8000" dirty="0" smtClean="0"/>
              <a:t>Describe las características de los ángulos centrales, inscritos y semiinscritos, del radio, diámetro, cuerda, arco, secantes y tangentes de una circunferencia.</a:t>
            </a:r>
          </a:p>
          <a:p>
            <a:pPr algn="l"/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255563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7544" y="2276872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s-MX" dirty="0" smtClean="0"/>
              <a:t>CÍRCULO Y SUS CARACTERÍSTICAS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967638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s-MX" dirty="0" smtClean="0"/>
              <a:t>1-¿Qué es el círculo?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/>
              <a:t>Un círculo, en geometría euclídea, es el lugar geométrico de los puntos del plano cuya distancia a otro punto fijo, llamado centro, es menor o igual que una cantidad constante, llamada radio. En otras palabras, es la región del plano delimitada por una circunferencia y que posee un área definida</a:t>
            </a:r>
            <a:r>
              <a:rPr lang="es-MX" dirty="0" smtClean="0"/>
              <a:t>.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444803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476672"/>
            <a:ext cx="3810000" cy="3848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5076056" y="781912"/>
            <a:ext cx="385192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dirty="0" smtClean="0"/>
              <a:t>Circunferencia (C) en negro, diámetro (D) en cyan, Radio (R) en rojo, y centro (O) en magenta.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63007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11560" y="2276872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s-MX" dirty="0"/>
              <a:t>Circunferencias y sus características</a:t>
            </a:r>
          </a:p>
        </p:txBody>
      </p:sp>
    </p:spTree>
    <p:extLst>
      <p:ext uri="{BB962C8B-B14F-4D97-AF65-F5344CB8AC3E}">
        <p14:creationId xmlns:p14="http://schemas.microsoft.com/office/powerpoint/2010/main" val="3760707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s-MX" dirty="0"/>
              <a:t/>
            </a:r>
            <a:br>
              <a:rPr lang="es-MX" dirty="0"/>
            </a:br>
            <a:r>
              <a:rPr lang="es-MX" dirty="0"/>
              <a:t>1- ¿Qué es la circunferencia?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s-MX" dirty="0"/>
              <a:t>La circunferencia es una de las figuras geométricas básicas y más simples de las que conocemos. Podríamos definir a una circunferencia como la figura generada por una curva cerrada o perímetro en el cual no hay vértices ni ángulos internos. Además, la circunferencia no tiene lados diferenciados, como sí sucede con otras figuras tales como el cuadrado o el triángulo.</a:t>
            </a:r>
          </a:p>
        </p:txBody>
      </p:sp>
    </p:spTree>
    <p:extLst>
      <p:ext uri="{BB962C8B-B14F-4D97-AF65-F5344CB8AC3E}">
        <p14:creationId xmlns:p14="http://schemas.microsoft.com/office/powerpoint/2010/main" val="3740325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692696"/>
            <a:ext cx="8064895" cy="568863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90706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95536" y="2420888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s-MX" dirty="0" smtClean="0"/>
              <a:t>RADIO Y SUS CARACTERÍSTICAS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948883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s-MX" dirty="0" smtClean="0"/>
              <a:t>3-¿Qué es el radio?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/>
              <a:t>En geometría, el radio de una circunferencia es cualquier segmento que une el centro a cualquier punto de dicha circunferencia.</a:t>
            </a:r>
          </a:p>
          <a:p>
            <a:r>
              <a:rPr lang="es-MX" dirty="0"/>
              <a:t>La longitud del radio es la mitad de la del diámetro. Todos los radios de una figura geométrica poseen la misma longitud.</a:t>
            </a:r>
          </a:p>
        </p:txBody>
      </p:sp>
    </p:spTree>
    <p:extLst>
      <p:ext uri="{BB962C8B-B14F-4D97-AF65-F5344CB8AC3E}">
        <p14:creationId xmlns:p14="http://schemas.microsoft.com/office/powerpoint/2010/main" val="386579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692696"/>
            <a:ext cx="6120680" cy="5760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21034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7544" y="2276872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s-MX" dirty="0" smtClean="0"/>
              <a:t>DIÁMETRO Y SUS CARACTERÍSTICAS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110763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s-MX" dirty="0" smtClean="0"/>
              <a:t>4-¿Qué es el diámetro?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s-MX" sz="2400" dirty="0"/>
              <a:t>El diámetro es el segmento de recta que pasa por el centro y une dos puntos opuestos de una circunferencia, una superficie esférica o una curva cerrada.</a:t>
            </a:r>
          </a:p>
          <a:p>
            <a:r>
              <a:rPr lang="es-MX" sz="2400" dirty="0"/>
              <a:t>El diámetro de una esfera es el segmento que pasando por el centro, tiene sus extremos en la superficie de esta.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293096"/>
            <a:ext cx="3672408" cy="21046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61493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23528" y="2636912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s-MX" dirty="0" smtClean="0"/>
              <a:t>CUERDA Y SUS CARACTERÍSTICAS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891897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s-MX" dirty="0" smtClean="0"/>
              <a:t>5-¿Qué es la cuerda?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/>
              <a:t>Una cuerda de una curva es un segmento recto, cuyos extremos son dos puntos de la curva. La recta que contiene a una cuerda se denomina recta secante a la curva; si un extremo tiende al otro, la recta límite se llama tangente a la curva.</a:t>
            </a:r>
          </a:p>
        </p:txBody>
      </p:sp>
    </p:spTree>
    <p:extLst>
      <p:ext uri="{BB962C8B-B14F-4D97-AF65-F5344CB8AC3E}">
        <p14:creationId xmlns:p14="http://schemas.microsoft.com/office/powerpoint/2010/main" val="3469703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04664"/>
            <a:ext cx="4032448" cy="396044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1475656" y="5013176"/>
            <a:ext cx="664951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3600" dirty="0" smtClean="0"/>
              <a:t>La línea roja BX es una cuerda.</a:t>
            </a:r>
            <a:endParaRPr lang="es-MX" sz="3600" dirty="0"/>
          </a:p>
        </p:txBody>
      </p:sp>
    </p:spTree>
    <p:extLst>
      <p:ext uri="{BB962C8B-B14F-4D97-AF65-F5344CB8AC3E}">
        <p14:creationId xmlns:p14="http://schemas.microsoft.com/office/powerpoint/2010/main" val="2170526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7544" y="2636912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s-MX" dirty="0" smtClean="0"/>
              <a:t>ARCO Y SUS CARACTERÍSTICAS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691126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s-MX" dirty="0" smtClean="0"/>
              <a:t>6-¿Qué es arco?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/>
              <a:t>En geometría, arco es cualquier curva continua que une dos puntos.1 También, se denomina arco a un segmento de circunferencia; un arco de circunferencia queda definido por tres puntos, o dos puntos extremos y el radio, o por la longitud de una cuerda y el radio.</a:t>
            </a:r>
          </a:p>
        </p:txBody>
      </p:sp>
    </p:spTree>
    <p:extLst>
      <p:ext uri="{BB962C8B-B14F-4D97-AF65-F5344CB8AC3E}">
        <p14:creationId xmlns:p14="http://schemas.microsoft.com/office/powerpoint/2010/main" val="2651225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699623" y="4847665"/>
            <a:ext cx="589738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3600" dirty="0" smtClean="0"/>
              <a:t>Arco de una circunferencia</a:t>
            </a:r>
            <a:endParaRPr lang="es-MX" sz="36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620688"/>
            <a:ext cx="3672408" cy="316835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56402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95536" y="2060848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s-MX" dirty="0" smtClean="0"/>
              <a:t>TANGENTE Y SUS CARACTERÍSTICAS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933073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s-MX" dirty="0" smtClean="0"/>
              <a:t>7-¿Qué es tangente?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/>
              <a:t>La tangente a una curva en uno de sus puntos, es una recta que toca a la curva en el punto dado, el punto de tangencia (se puede decir que «forman un ángulo nulo» en la vecindad de dicho punto). </a:t>
            </a:r>
          </a:p>
        </p:txBody>
      </p:sp>
    </p:spTree>
    <p:extLst>
      <p:ext uri="{BB962C8B-B14F-4D97-AF65-F5344CB8AC3E}">
        <p14:creationId xmlns:p14="http://schemas.microsoft.com/office/powerpoint/2010/main" val="17411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0648"/>
            <a:ext cx="5256584" cy="424847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5810641" y="1988840"/>
            <a:ext cx="4572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MX" sz="3600" dirty="0" smtClean="0"/>
              <a:t>en verde: línea tangente</a:t>
            </a:r>
          </a:p>
          <a:p>
            <a:r>
              <a:rPr lang="es-MX" sz="3600" dirty="0" smtClean="0"/>
              <a:t>en azul: línea secante</a:t>
            </a:r>
          </a:p>
          <a:p>
            <a:r>
              <a:rPr lang="es-MX" sz="3600" dirty="0" smtClean="0"/>
              <a:t>en rojo: cuerda</a:t>
            </a:r>
            <a:endParaRPr lang="es-MX" sz="3600" dirty="0"/>
          </a:p>
        </p:txBody>
      </p:sp>
    </p:spTree>
    <p:extLst>
      <p:ext uri="{BB962C8B-B14F-4D97-AF65-F5344CB8AC3E}">
        <p14:creationId xmlns:p14="http://schemas.microsoft.com/office/powerpoint/2010/main" val="2183966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95536" y="2060848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s-MX" dirty="0" smtClean="0"/>
              <a:t>SECANTE Y SUS CARACTERÍSTICAS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108987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s-MX" dirty="0" smtClean="0"/>
              <a:t>8-¿Qué es secante?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/>
              <a:t>El Secante, (abreviado como sec), es la razón trigonométrica reciproca del coseno, o también su inverso </a:t>
            </a:r>
            <a:r>
              <a:rPr lang="es-MX" dirty="0" smtClean="0"/>
              <a:t>multiplicativo</a:t>
            </a:r>
          </a:p>
          <a:p>
            <a:endParaRPr lang="es-MX" dirty="0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3645024"/>
            <a:ext cx="3672408" cy="29249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54501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contenido"/>
          <p:cNvSpPr>
            <a:spLocks noGrp="1"/>
          </p:cNvSpPr>
          <p:nvPr>
            <p:ph idx="1"/>
          </p:nvPr>
        </p:nvSpPr>
        <p:spPr>
          <a:xfrm>
            <a:off x="539552" y="260648"/>
            <a:ext cx="8229600" cy="5976664"/>
          </a:xfrm>
        </p:spPr>
        <p:txBody>
          <a:bodyPr/>
          <a:lstStyle/>
          <a:p>
            <a:r>
              <a:rPr lang="es-MX" dirty="0"/>
              <a:t>Según la figura: los triángulos ABC rectángulo en C y ADE rectángulo en E son semejantes, por lo que tenemos que</a:t>
            </a:r>
            <a:r>
              <a:rPr lang="es-MX" dirty="0" smtClean="0"/>
              <a:t>:</a:t>
            </a:r>
          </a:p>
          <a:p>
            <a:endParaRPr lang="es-MX" dirty="0"/>
          </a:p>
          <a:p>
            <a:r>
              <a:rPr lang="es-MX" dirty="0"/>
              <a:t>La distancia AE vale uno porque E esta en la circunferencia, luego</a:t>
            </a:r>
            <a:r>
              <a:rPr lang="es-MX" dirty="0" smtClean="0"/>
              <a:t>:</a:t>
            </a:r>
          </a:p>
          <a:p>
            <a:endParaRPr lang="es-MX" dirty="0"/>
          </a:p>
          <a:p>
            <a:r>
              <a:rPr lang="es-MX" dirty="0"/>
              <a:t>Lo que resulta</a:t>
            </a:r>
            <a:r>
              <a:rPr lang="es-MX" dirty="0" smtClean="0"/>
              <a:t>:</a:t>
            </a:r>
          </a:p>
          <a:p>
            <a:endParaRPr lang="es-MX" dirty="0"/>
          </a:p>
          <a:p>
            <a:r>
              <a:rPr lang="es-MX" dirty="0"/>
              <a:t>El segmento AD es la secante, en una circunferencia de radio uno.</a:t>
            </a:r>
          </a:p>
        </p:txBody>
      </p:sp>
    </p:spTree>
    <p:extLst>
      <p:ext uri="{BB962C8B-B14F-4D97-AF65-F5344CB8AC3E}">
        <p14:creationId xmlns:p14="http://schemas.microsoft.com/office/powerpoint/2010/main" val="2662303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95536" y="2132856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s-MX" dirty="0"/>
              <a:t>Á</a:t>
            </a:r>
            <a:r>
              <a:rPr lang="es-MX" dirty="0" smtClean="0"/>
              <a:t>NGULO CENTRAL Y SUS CARACTERÍSTICAS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056785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s-MX" dirty="0" smtClean="0"/>
              <a:t>9-¿Qué es el ángulo central?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/>
              <a:t>Un </a:t>
            </a:r>
            <a:r>
              <a:rPr lang="es-MX" dirty="0" smtClean="0"/>
              <a:t>ángulo </a:t>
            </a:r>
            <a:r>
              <a:rPr lang="es-MX" dirty="0"/>
              <a:t>central es un </a:t>
            </a:r>
            <a:r>
              <a:rPr lang="es-MX" dirty="0" smtClean="0"/>
              <a:t>ángulo </a:t>
            </a:r>
            <a:r>
              <a:rPr lang="es-MX" dirty="0"/>
              <a:t>formado por dos rayas coplanares con respecto al el </a:t>
            </a:r>
            <a:r>
              <a:rPr lang="es-MX" dirty="0" smtClean="0"/>
              <a:t>círculo</a:t>
            </a:r>
            <a:r>
              <a:rPr lang="es-MX" dirty="0"/>
              <a:t>. El </a:t>
            </a:r>
            <a:r>
              <a:rPr lang="es-MX" dirty="0" smtClean="0"/>
              <a:t>vértice </a:t>
            </a:r>
            <a:r>
              <a:rPr lang="es-MX" dirty="0"/>
              <a:t>es el centro del </a:t>
            </a:r>
            <a:r>
              <a:rPr lang="es-MX" dirty="0" smtClean="0"/>
              <a:t>círculo.</a:t>
            </a:r>
          </a:p>
          <a:p>
            <a:endParaRPr lang="es-MX" dirty="0" smtClean="0"/>
          </a:p>
          <a:p>
            <a:endParaRPr lang="es-MX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717032"/>
            <a:ext cx="3240360" cy="261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86850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23528" y="1988840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s-MX" dirty="0"/>
              <a:t>Á</a:t>
            </a:r>
            <a:r>
              <a:rPr lang="es-MX" dirty="0" smtClean="0"/>
              <a:t>NGULO INSCRITO Y SUS CARACTERÍSTICAS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969327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s-MX" dirty="0" smtClean="0"/>
              <a:t>10-¿Qué es ángulo inscrito? 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/>
              <a:t>En geometría, un ángulo inscrito es el ángulo convexo que tiene su vértice en una circunferencia, las semirrectas que constituyen sus lados son secantes o cuerdas de la misma.</a:t>
            </a:r>
          </a:p>
        </p:txBody>
      </p:sp>
    </p:spTree>
    <p:extLst>
      <p:ext uri="{BB962C8B-B14F-4D97-AF65-F5344CB8AC3E}">
        <p14:creationId xmlns:p14="http://schemas.microsoft.com/office/powerpoint/2010/main" val="87164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764704"/>
            <a:ext cx="6336704" cy="5544616"/>
          </a:xfrm>
        </p:spPr>
      </p:pic>
    </p:spTree>
    <p:extLst>
      <p:ext uri="{BB962C8B-B14F-4D97-AF65-F5344CB8AC3E}">
        <p14:creationId xmlns:p14="http://schemas.microsoft.com/office/powerpoint/2010/main" val="3807228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95536" y="2564904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s-MX" dirty="0"/>
              <a:t>Á</a:t>
            </a:r>
            <a:r>
              <a:rPr lang="es-MX" dirty="0" smtClean="0"/>
              <a:t>NGULO SEMI-INSCITO Y SUS CARACTERÍSTICAS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829865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s-MX" dirty="0" smtClean="0"/>
              <a:t>11-¿Qué es ángulo semi-inscrito’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/>
              <a:t>Ángulo semi-inscrito es aquel que tiene el vértice en la circunferencia, y sus lados son  una cuerda y una tangente a la circunferencia.</a:t>
            </a:r>
          </a:p>
          <a:p>
            <a:r>
              <a:rPr lang="es-MX" dirty="0"/>
              <a:t>La medida del ángulo semi-inscrito es igual al ángulo inscrito cuyo arco sostiene.</a:t>
            </a:r>
          </a:p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148785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620688"/>
            <a:ext cx="3960440" cy="4032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0091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412376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undición">
  <a:themeElements>
    <a:clrScheme name="Fundición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Fundición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Fundició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80</TotalTime>
  <Words>795</Words>
  <Application>Microsoft Office PowerPoint</Application>
  <PresentationFormat>Presentación en pantalla (4:3)</PresentationFormat>
  <Paragraphs>58</Paragraphs>
  <Slides>33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33</vt:i4>
      </vt:variant>
    </vt:vector>
  </HeadingPairs>
  <TitlesOfParts>
    <vt:vector size="34" baseType="lpstr">
      <vt:lpstr>Fundición</vt:lpstr>
      <vt:lpstr>MATEMÁTICAS 2  BLOQUE 5</vt:lpstr>
      <vt:lpstr>CÍRCULO Y SUS CARACTERÍSTICAS</vt:lpstr>
      <vt:lpstr>1-¿Qué es el círculo?</vt:lpstr>
      <vt:lpstr>Presentación de PowerPoint</vt:lpstr>
      <vt:lpstr>Circunferencias y sus características</vt:lpstr>
      <vt:lpstr> 1- ¿Qué es la circunferencia?</vt:lpstr>
      <vt:lpstr>Presentación de PowerPoint</vt:lpstr>
      <vt:lpstr>RADIO Y SUS CARACTERÍSTICAS</vt:lpstr>
      <vt:lpstr>3-¿Qué es el radio?</vt:lpstr>
      <vt:lpstr>Presentación de PowerPoint</vt:lpstr>
      <vt:lpstr>DIÁMETRO Y SUS CARACTERÍSTICAS</vt:lpstr>
      <vt:lpstr>4-¿Qué es el diámetro?</vt:lpstr>
      <vt:lpstr>CUERDA Y SUS CARACTERÍSTICAS</vt:lpstr>
      <vt:lpstr>5-¿Qué es la cuerda?</vt:lpstr>
      <vt:lpstr>Presentación de PowerPoint</vt:lpstr>
      <vt:lpstr>ARCO Y SUS CARACTERÍSTICAS</vt:lpstr>
      <vt:lpstr>6-¿Qué es arco?</vt:lpstr>
      <vt:lpstr>Presentación de PowerPoint</vt:lpstr>
      <vt:lpstr>TANGENTE Y SUS CARACTERÍSTICAS</vt:lpstr>
      <vt:lpstr>7-¿Qué es tangente?</vt:lpstr>
      <vt:lpstr>Presentación de PowerPoint</vt:lpstr>
      <vt:lpstr>SECANTE Y SUS CARACTERÍSTICAS </vt:lpstr>
      <vt:lpstr>8-¿Qué es secante?</vt:lpstr>
      <vt:lpstr>Presentación de PowerPoint</vt:lpstr>
      <vt:lpstr>ÁNGULO CENTRAL Y SUS CARACTERÍSTICAS</vt:lpstr>
      <vt:lpstr>9-¿Qué es el ángulo central?</vt:lpstr>
      <vt:lpstr>ÁNGULO INSCRITO Y SUS CARACTERÍSTICAS</vt:lpstr>
      <vt:lpstr>10-¿Qué es ángulo inscrito? </vt:lpstr>
      <vt:lpstr>Presentación de PowerPoint</vt:lpstr>
      <vt:lpstr>ÁNGULO SEMI-INSCITO Y SUS CARACTERÍSTICAS</vt:lpstr>
      <vt:lpstr>11-¿Qué es ángulo semi-inscrito’</vt:lpstr>
      <vt:lpstr>Presentación de PowerPoint</vt:lpstr>
      <vt:lpstr>Presentación de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lizzflak</dc:creator>
  <cp:lastModifiedBy>PC</cp:lastModifiedBy>
  <cp:revision>11</cp:revision>
  <dcterms:created xsi:type="dcterms:W3CDTF">2015-03-09T23:05:03Z</dcterms:created>
  <dcterms:modified xsi:type="dcterms:W3CDTF">2015-11-30T21:58:21Z</dcterms:modified>
</cp:coreProperties>
</file>