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04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902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4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634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335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185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709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42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71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322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328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96180-CC52-4506-BC76-B4895DB87796}" type="datetimeFigureOut">
              <a:rPr lang="es-MX" smtClean="0"/>
              <a:t>10/08/2015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56062-EAD0-4D29-99D3-D88AB395F84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504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ropietario\Pipis\Jardín de Niños Topiltzin\Cuentos (varios)\En la pieza de mamá y papá\img2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" b="1289"/>
          <a:stretch/>
        </p:blipFill>
        <p:spPr bwMode="auto">
          <a:xfrm rot="16200000">
            <a:off x="1327678" y="-311724"/>
            <a:ext cx="6532191" cy="753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75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ropietario\Pipis\Jardín de Niños Topiltzin\Cuentos (varios)\En la pieza de mamá y papá\img2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53889" r="6384"/>
          <a:stretch/>
        </p:blipFill>
        <p:spPr bwMode="auto">
          <a:xfrm rot="16200000">
            <a:off x="1455637" y="-79374"/>
            <a:ext cx="6232725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77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ropietario\Pipis\Jardín de Niños Topiltzin\Cuentos (varios)\En la pieza de mamá y papá\img2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" t="3896" r="6891" b="50482"/>
          <a:stretch/>
        </p:blipFill>
        <p:spPr bwMode="auto">
          <a:xfrm rot="16200000">
            <a:off x="1327404" y="-192383"/>
            <a:ext cx="6417184" cy="727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47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ropietario\Pipis\Jardín de Niños Topiltzin\Cuentos (varios)\En la pieza de mamá y papá\img2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" t="53555" r="5058" b="1051"/>
          <a:stretch/>
        </p:blipFill>
        <p:spPr bwMode="auto">
          <a:xfrm rot="16200000">
            <a:off x="1336663" y="-176423"/>
            <a:ext cx="6470675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39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ropietario\Pipis\Jardín de Niños Topiltzin\Cuentos (varios)\En la pieza de mamá y papá\img2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6474" r="5611" b="45803"/>
          <a:stretch/>
        </p:blipFill>
        <p:spPr bwMode="auto">
          <a:xfrm rot="16200000">
            <a:off x="1718556" y="-198275"/>
            <a:ext cx="6138936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48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ropietario\Pipis\Jardín de Niños Topiltzin\Cuentos (varios)\En la pieza de mamá y papá\img2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" t="56342" r="6233"/>
          <a:stretch/>
        </p:blipFill>
        <p:spPr bwMode="auto">
          <a:xfrm rot="16200000">
            <a:off x="1287608" y="-44543"/>
            <a:ext cx="6424768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29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ropietario\Pipis\Jardín de Niños Topiltzin\Cuentos (varios)\En la pieza de mamá y papá\img2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" t="2803" r="5914" b="52546"/>
          <a:stretch/>
        </p:blipFill>
        <p:spPr bwMode="auto">
          <a:xfrm rot="16200000">
            <a:off x="1341816" y="-109568"/>
            <a:ext cx="6388360" cy="712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98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ropietario\Pipis\Jardín de Niños Topiltzin\Cuentos (varios)\En la pieza de mamá y papá\img2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" t="52212" r="6174" b="3461"/>
          <a:stretch/>
        </p:blipFill>
        <p:spPr bwMode="auto">
          <a:xfrm rot="16200000">
            <a:off x="1301677" y="-203506"/>
            <a:ext cx="6540646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30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ropietario\Pipis\Jardín de Niños Topiltzin\Cuentos (varios)\En la pieza de mamá y papá\img2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" r="2377" b="52409"/>
          <a:stretch/>
        </p:blipFill>
        <p:spPr bwMode="auto">
          <a:xfrm rot="16200000">
            <a:off x="1252163" y="-19915"/>
            <a:ext cx="6495657" cy="676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969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ropietario\Pipis\Jardín de Niños Topiltzin\Cuentos (varios)\En la pieza de mamá y papá\img2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10" r="8522" b="3248"/>
          <a:stretch/>
        </p:blipFill>
        <p:spPr bwMode="auto">
          <a:xfrm rot="16200000">
            <a:off x="1353797" y="-193557"/>
            <a:ext cx="6508413" cy="727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38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Propietario\Pipis\Jardín de Niños Topiltzin\Cuentos (varios)\En la pieza de mamá y papá\img2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" t="2438" r="6830" b="52696"/>
          <a:stretch/>
        </p:blipFill>
        <p:spPr bwMode="auto">
          <a:xfrm rot="16200000">
            <a:off x="1404340" y="-172092"/>
            <a:ext cx="6335321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522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ropietario\Pipis\Jardín de Niños Topiltzin\Cuentos (varios)\En la pieza de mamá y papá\img2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" t="51781" r="6023" b="3998"/>
          <a:stretch/>
        </p:blipFill>
        <p:spPr bwMode="auto">
          <a:xfrm rot="16200000">
            <a:off x="1506903" y="-163565"/>
            <a:ext cx="6408712" cy="717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762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Propietario\Pipis\Jardín de Niños Topiltzin\Cuentos (varios)\En la pieza de mamá y papá\img2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" t="2024" r="6005" b="52354"/>
          <a:stretch/>
        </p:blipFill>
        <p:spPr bwMode="auto">
          <a:xfrm rot="16200000">
            <a:off x="1448840" y="-258511"/>
            <a:ext cx="6255240" cy="720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48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Propietario\Pipis\Jardín de Niños Topiltzin\Cuentos (varios)\En la pieza de mamá y papá\img2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" b="3415"/>
          <a:stretch/>
        </p:blipFill>
        <p:spPr bwMode="auto">
          <a:xfrm rot="10800000">
            <a:off x="827583" y="332655"/>
            <a:ext cx="7344816" cy="623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455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Presentación en pantalla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Propietario</dc:creator>
  <cp:lastModifiedBy>Propietario</cp:lastModifiedBy>
  <cp:revision>3</cp:revision>
  <dcterms:created xsi:type="dcterms:W3CDTF">2015-08-11T00:47:52Z</dcterms:created>
  <dcterms:modified xsi:type="dcterms:W3CDTF">2015-08-11T01:09:04Z</dcterms:modified>
</cp:coreProperties>
</file>