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7280CE5-F0E9-4794-9B71-CB544FF2277E}" type="datetimeFigureOut">
              <a:rPr lang="es-ES" smtClean="0"/>
              <a:t>08/06/2015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C906313-A0F5-49FB-A98C-D3F3790E4663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4812952"/>
          </a:xfrm>
        </p:spPr>
        <p:txBody>
          <a:bodyPr>
            <a:normAutofit/>
          </a:bodyPr>
          <a:lstStyle/>
          <a:p>
            <a:pPr algn="l"/>
            <a:r>
              <a:rPr lang="es-ES" sz="2700" dirty="0" smtClean="0">
                <a:solidFill>
                  <a:schemeClr val="tx1"/>
                </a:solidFill>
              </a:rPr>
              <a:t>CAMPUS: DURANGO.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2700" dirty="0" smtClean="0">
                <a:solidFill>
                  <a:schemeClr val="tx1"/>
                </a:solidFill>
              </a:rPr>
              <a:t>ASIGNATURA: QUÍMICA II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2700" dirty="0" smtClean="0">
                <a:solidFill>
                  <a:schemeClr val="tx1"/>
                </a:solidFill>
              </a:rPr>
              <a:t>TEMA: CARBOHIDRATOS, LÍPIDOS Y PROTEÍNA.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2700" dirty="0" smtClean="0">
                <a:solidFill>
                  <a:schemeClr val="tx1"/>
                </a:solidFill>
              </a:rPr>
              <a:t>SEMESTRE II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2700" dirty="0" smtClean="0">
                <a:solidFill>
                  <a:schemeClr val="tx1"/>
                </a:solidFill>
              </a:rPr>
              <a:t>APRENDIZAJE: COMPRENDER LAS MACROMOLÉCULAS NATURALES.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2700" dirty="0" smtClean="0">
                <a:solidFill>
                  <a:schemeClr val="tx1"/>
                </a:solidFill>
              </a:rPr>
              <a:t>PROFESORA: LIC. IRMA ROCHA SIMENTAL.</a:t>
            </a:r>
            <a:br>
              <a:rPr lang="es-ES" sz="2700" dirty="0" smtClean="0">
                <a:solidFill>
                  <a:schemeClr val="tx1"/>
                </a:solidFill>
              </a:rPr>
            </a:br>
            <a:r>
              <a:rPr lang="es-ES" sz="3200" dirty="0" smtClean="0"/>
              <a:t/>
            </a:r>
            <a:br>
              <a:rPr lang="es-ES" sz="3200" dirty="0" smtClean="0"/>
            </a:b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4107400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928670"/>
            <a:ext cx="8062912" cy="1898653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CARBOHIDRATOS, LÍPIDOS Y PROTEÍNAS.</a:t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CARBOHIDRATOS.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72000"/>
          </a:xfrm>
        </p:spPr>
        <p:txBody>
          <a:bodyPr>
            <a:normAutofit/>
          </a:bodyPr>
          <a:lstStyle/>
          <a:p>
            <a:r>
              <a:rPr lang="es-ES" sz="1900" dirty="0" smtClean="0"/>
              <a:t>El nombre carbohidrato (que significa hidrato de carbono) se basa en la relación de hidrógeno y de oxígeno. </a:t>
            </a:r>
          </a:p>
          <a:p>
            <a:r>
              <a:rPr lang="es-ES" sz="1900" dirty="0" smtClean="0"/>
              <a:t>Realizan muchas funciones vitales en los organismos vivos, entre ellas conformar la estructura esquelética de plantas, insectos y crustáceos, y la estructura exterior de los microorganismos. </a:t>
            </a:r>
          </a:p>
          <a:p>
            <a:r>
              <a:rPr lang="es-ES" sz="1900" dirty="0" smtClean="0"/>
              <a:t>Los carbohidratos son compuestos formados por el carbono, hidrogeno y oxigeno, estos dos últimos elementos los tiene en la misma proporción que en el agua, es decir, dos átomo de hidrogeno por cada átomo de oxigeno.</a:t>
            </a:r>
          </a:p>
          <a:p>
            <a:r>
              <a:rPr lang="es-ES" sz="1900" dirty="0" smtClean="0"/>
              <a:t>Se conocen también como glúcidos o hidratos de carbono y se clasifican en monosacáridos, disacáridos, polisacáridos y mucopolisacáridos.</a:t>
            </a:r>
          </a:p>
          <a:p>
            <a:endParaRPr lang="es-E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61242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LÍPIDOS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8647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es-ES" sz="6400" dirty="0" smtClean="0"/>
              <a:t>Esta clase de compuestos orgánicos lo constituyen las grasas y aceites y ambos se agrupan bajo el termino general de lípidos, los cuales son constituyentes esenciales de prácticamente todas las células animales y vegetales.</a:t>
            </a:r>
          </a:p>
          <a:p>
            <a:pPr algn="ctr">
              <a:buNone/>
            </a:pPr>
            <a:r>
              <a:rPr lang="es-ES" sz="6400" dirty="0" smtClean="0"/>
              <a:t>El termino lípido lo propuso el bioquímico Bloor para dar nombre al grupo de sustancias insolubles o casi insolubles en agua, pero solubles en disolventes, como éter, cloroformo, disulfuro de carbono, alcohol caliente, etcétera.  </a:t>
            </a:r>
          </a:p>
          <a:p>
            <a:pPr algn="ctr">
              <a:buNone/>
            </a:pPr>
            <a:endParaRPr lang="es-ES" sz="6400" dirty="0" smtClean="0"/>
          </a:p>
          <a:p>
            <a:pPr algn="ctr">
              <a:buNone/>
            </a:pPr>
            <a:r>
              <a:rPr lang="es-ES" sz="6400" dirty="0" smtClean="0"/>
              <a:t>Bloor dividió los lípidos en tres partes:</a:t>
            </a:r>
          </a:p>
          <a:p>
            <a:pPr>
              <a:buNone/>
            </a:pPr>
            <a:endParaRPr lang="es-ES" sz="6400" dirty="0" smtClean="0"/>
          </a:p>
          <a:p>
            <a:pPr>
              <a:buNone/>
            </a:pPr>
            <a:endParaRPr lang="es-ES" sz="6400" dirty="0" smtClean="0"/>
          </a:p>
          <a:p>
            <a:pPr lvl="0"/>
            <a:r>
              <a:rPr lang="es-ES" sz="6400" dirty="0" smtClean="0"/>
              <a:t>Lípidos simples: comprenden los lípidos más abundantes, grasas o triglicéridos, y las ceras que son menos abundantes.</a:t>
            </a:r>
          </a:p>
          <a:p>
            <a:pPr lvl="0"/>
            <a:r>
              <a:rPr lang="es-ES" sz="6400" dirty="0" smtClean="0"/>
              <a:t>Lípidos compuestos: son los fósfolipidos que contienen fosforo y los galactolípidos que contienen galactosa. </a:t>
            </a:r>
          </a:p>
          <a:p>
            <a:pPr lvl="0"/>
            <a:r>
              <a:rPr lang="es-ES" sz="6400" dirty="0" smtClean="0"/>
              <a:t>Lípidos derivados: son los esteroides, los terpentenos y las vitaminas, entre otros, que son producidos por las células vivas.</a:t>
            </a:r>
          </a:p>
          <a:p>
            <a:r>
              <a:rPr lang="es-ES" sz="6400" dirty="0" smtClean="0"/>
              <a:t> </a:t>
            </a:r>
          </a:p>
          <a:p>
            <a:r>
              <a:rPr lang="es-ES" sz="6400" dirty="0" smtClean="0"/>
              <a:t>TIPOS DE LIPIDOS:</a:t>
            </a:r>
          </a:p>
          <a:p>
            <a:pPr lvl="0"/>
            <a:r>
              <a:rPr lang="es-ES" sz="6400" dirty="0" smtClean="0"/>
              <a:t>Lípidos simples</a:t>
            </a:r>
          </a:p>
          <a:p>
            <a:pPr lvl="0"/>
            <a:r>
              <a:rPr lang="es-ES" sz="6400" dirty="0" smtClean="0"/>
              <a:t>Fosfolípidos</a:t>
            </a:r>
          </a:p>
          <a:p>
            <a:pPr lvl="0"/>
            <a:r>
              <a:rPr lang="es-ES" sz="6400" dirty="0" smtClean="0"/>
              <a:t>Esfingolípidos </a:t>
            </a:r>
          </a:p>
          <a:p>
            <a:endParaRPr lang="es-E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PROTEÍNAS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5463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sz="1800" dirty="0" smtClean="0"/>
              <a:t>La química de las proteínas es más compleja que la de los carbohidratos y lípidos.</a:t>
            </a:r>
          </a:p>
          <a:p>
            <a:pPr algn="ctr">
              <a:buNone/>
            </a:pPr>
            <a:r>
              <a:rPr lang="es-ES" sz="1800" dirty="0" smtClean="0"/>
              <a:t>Ya se reconocen como constituyentes esenciales del protoplasma.se señala que el compuesto más importante que constituye a los organismos vivos es la proteína, así lo menciono Berzelius en a Mulder en 1838. </a:t>
            </a:r>
          </a:p>
          <a:p>
            <a:pPr algn="ctr">
              <a:buNone/>
            </a:pPr>
            <a:r>
              <a:rPr lang="es-ES" sz="1800" dirty="0" smtClean="0"/>
              <a:t>El núcleo celular, uno de los componentes del protoplasma, contiene proteínas que están relacionadas con la división celular y con la herencia.</a:t>
            </a:r>
          </a:p>
          <a:p>
            <a:pPr algn="ctr">
              <a:buNone/>
            </a:pPr>
            <a:r>
              <a:rPr lang="es-ES" sz="1800" dirty="0" smtClean="0"/>
              <a:t>Las proteínas son polímeros de elevado peso molecular de un grupo de monómeros de bajo peso molecular llamados aminoácidos. </a:t>
            </a:r>
          </a:p>
          <a:p>
            <a:pPr algn="ctr">
              <a:buNone/>
            </a:pPr>
            <a:endParaRPr lang="es-ES" sz="1800" dirty="0" smtClean="0"/>
          </a:p>
          <a:p>
            <a:pPr algn="ctr">
              <a:buNone/>
            </a:pPr>
            <a:r>
              <a:rPr lang="es-ES" sz="1800" dirty="0" smtClean="0"/>
              <a:t>TIPOS DE PROTEÍNAS:</a:t>
            </a:r>
          </a:p>
          <a:p>
            <a:pPr lvl="0"/>
            <a:r>
              <a:rPr lang="es-ES" sz="1800" dirty="0" smtClean="0"/>
              <a:t>ESTRUCTURALES: colágenos, elastinas y queratina.</a:t>
            </a:r>
          </a:p>
          <a:p>
            <a:pPr lvl="0"/>
            <a:r>
              <a:rPr lang="es-ES" sz="1800" dirty="0" smtClean="0"/>
              <a:t>GLOBULARES: albúminas y globulinas.</a:t>
            </a:r>
          </a:p>
          <a:p>
            <a:pPr lvl="0"/>
            <a:r>
              <a:rPr lang="es-ES" sz="1800" dirty="0" smtClean="0"/>
              <a:t>CONJUGADAS: nucleoproteínas, lipoproteínas, fosfoproteínas y cromoproteínas.</a:t>
            </a:r>
          </a:p>
          <a:p>
            <a:endParaRPr lang="es-ES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ACIDOS NUCLEICOS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1800" dirty="0" smtClean="0"/>
              <a:t>Son grandes polímeros formados por la repetición de monómeros denominados nucleótidos, unidos mediante enlaces fosfodiéster. </a:t>
            </a:r>
          </a:p>
          <a:p>
            <a:pPr algn="ctr">
              <a:buNone/>
            </a:pPr>
            <a:r>
              <a:rPr lang="es-ES" sz="1800" dirty="0" smtClean="0"/>
              <a:t>Existen dos tipos de ácidos nucleícos: ADN (acido desoxirribonucleico) y ARN (acido ribonucleico), que se diferencian: </a:t>
            </a:r>
          </a:p>
          <a:p>
            <a:pPr algn="ctr">
              <a:buNone/>
            </a:pPr>
            <a:endParaRPr lang="es-ES" sz="1800" dirty="0" smtClean="0"/>
          </a:p>
          <a:p>
            <a:pPr algn="ctr">
              <a:buNone/>
            </a:pPr>
            <a:endParaRPr lang="es-ES" sz="1800" dirty="0" smtClean="0"/>
          </a:p>
          <a:p>
            <a:pPr lvl="0"/>
            <a:r>
              <a:rPr lang="es-ES" sz="1800" dirty="0" smtClean="0"/>
              <a:t>Por el glúcido (la pentosa es diferente en cada uno; ribosa en el ARN y desoxirribosa en el ADN).</a:t>
            </a:r>
          </a:p>
          <a:p>
            <a:pPr lvl="0"/>
            <a:r>
              <a:rPr lang="es-ES" sz="1800" dirty="0" smtClean="0"/>
              <a:t>Por las bases nitrogenadas: adenina, guanina, citosina y timina, en el ADN; adenina, guanina, citosina y uracilo, en el ARN.</a:t>
            </a:r>
          </a:p>
          <a:p>
            <a:pPr lvl="0"/>
            <a:r>
              <a:rPr lang="es-ES" sz="1800" dirty="0" smtClean="0"/>
              <a:t>En la masa molecular: la del ADN es generalmente mayor que la del ARN.</a:t>
            </a:r>
          </a:p>
          <a:p>
            <a:endParaRPr lang="es-E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</TotalTime>
  <Words>505</Words>
  <Application>Microsoft Office PowerPoint</Application>
  <PresentationFormat>Presentación en pantalla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Brío</vt:lpstr>
      <vt:lpstr>CAMPUS: DURANGO. ASIGNATURA: QUÍMICA II TEMA: CARBOHIDRATOS, LÍPIDOS Y PROTEÍNA. SEMESTRE II APRENDIZAJE: COMPRENDER LAS MACROMOLÉCULAS NATURALES. PROFESORA: LIC. IRMA ROCHA SIMENTAL.  </vt:lpstr>
      <vt:lpstr>CARBOHIDRATOS, LÍPIDOS Y PROTEÍNAS. </vt:lpstr>
      <vt:lpstr>CARBOHIDRATOS. </vt:lpstr>
      <vt:lpstr> LÍPIDOS </vt:lpstr>
      <vt:lpstr>PROTEÍNAS </vt:lpstr>
      <vt:lpstr>ACIDOS NUCLEICOS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CARBOIDRATOS, LÍPIDOS Y PROTEÍNAS.</dc:title>
  <dc:creator>USUARIO</dc:creator>
  <cp:lastModifiedBy>ACER</cp:lastModifiedBy>
  <cp:revision>6</cp:revision>
  <dcterms:created xsi:type="dcterms:W3CDTF">2015-06-04T11:14:40Z</dcterms:created>
  <dcterms:modified xsi:type="dcterms:W3CDTF">2015-06-09T02:01:02Z</dcterms:modified>
</cp:coreProperties>
</file>