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7" r:id="rId4"/>
    <p:sldId id="258" r:id="rId5"/>
    <p:sldId id="259" r:id="rId6"/>
    <p:sldId id="260"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22913A03-C001-4228-925C-8DF8820C3D73}"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E8EB9E9-02F4-47AA-8B70-AEDCE40B550D}" type="slidenum">
              <a:rPr lang="es-MX" smtClean="0"/>
              <a:t>‹Nº›</a:t>
            </a:fld>
            <a:endParaRPr lang="es-MX"/>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2913A03-C001-4228-925C-8DF8820C3D73}"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95" name="Title 94"/>
          <p:cNvSpPr>
            <a:spLocks noGrp="1"/>
          </p:cNvSpPr>
          <p:nvPr>
            <p:ph type="title"/>
          </p:nvPr>
        </p:nvSpPr>
        <p:spPr>
          <a:xfrm>
            <a:off x="457200" y="4463568"/>
            <a:ext cx="8305800" cy="1143000"/>
          </a:xfrm>
        </p:spPr>
        <p:txBody>
          <a:bodyPr/>
          <a:lstStyle/>
          <a:p>
            <a:r>
              <a:rPr lang="es-ES" smtClean="0"/>
              <a:t>Haga clic para modificar el estilo de título del patrón</a:t>
            </a:r>
            <a:endParaRPr lang="en-US"/>
          </a:p>
        </p:txBody>
      </p:sp>
      <p:sp>
        <p:nvSpPr>
          <p:cNvPr id="2" name="Date Placeholder 1"/>
          <p:cNvSpPr>
            <a:spLocks noGrp="1"/>
          </p:cNvSpPr>
          <p:nvPr>
            <p:ph type="dt" sz="half" idx="10"/>
          </p:nvPr>
        </p:nvSpPr>
        <p:spPr/>
        <p:txBody>
          <a:bodyPr/>
          <a:lstStyle/>
          <a:p>
            <a:fld id="{22913A03-C001-4228-925C-8DF8820C3D73}" type="datetimeFigureOut">
              <a:rPr lang="es-MX" smtClean="0"/>
              <a:t>06/03/2015</a:t>
            </a:fld>
            <a:endParaRPr lang="es-MX"/>
          </a:p>
        </p:txBody>
      </p:sp>
      <p:sp>
        <p:nvSpPr>
          <p:cNvPr id="91" name="Footer Placeholder 90"/>
          <p:cNvSpPr>
            <a:spLocks noGrp="1"/>
          </p:cNvSpPr>
          <p:nvPr>
            <p:ph type="ftr" sz="quarter" idx="11"/>
          </p:nvPr>
        </p:nvSpPr>
        <p:spPr/>
        <p:txBody>
          <a:bodyPr/>
          <a:lstStyle/>
          <a:p>
            <a:endParaRPr lang="es-MX"/>
          </a:p>
        </p:txBody>
      </p:sp>
      <p:sp>
        <p:nvSpPr>
          <p:cNvPr id="92" name="Slide Number Placeholder 91"/>
          <p:cNvSpPr>
            <a:spLocks noGrp="1"/>
          </p:cNvSpPr>
          <p:nvPr>
            <p:ph type="sldNum" sz="quarter" idx="12"/>
          </p:nvPr>
        </p:nvSpPr>
        <p:spPr/>
        <p:txBody>
          <a:bodyPr/>
          <a:lstStyle/>
          <a:p>
            <a:fld id="{FE8EB9E9-02F4-47AA-8B70-AEDCE40B550D}" type="slidenum">
              <a:rPr lang="es-MX" smtClean="0"/>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22913A03-C001-4228-925C-8DF8820C3D73}" type="datetimeFigureOut">
              <a:rPr lang="es-MX" smtClean="0"/>
              <a:t>06/03/2015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22913A03-C001-4228-925C-8DF8820C3D73}" type="datetimeFigureOut">
              <a:rPr lang="es-MX" smtClean="0"/>
              <a:t>06/03/2015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22913A03-C001-4228-925C-8DF8820C3D73}" type="datetimeFigureOut">
              <a:rPr lang="es-MX" smtClean="0"/>
              <a:t>06/03/2015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3A03-C001-4228-925C-8DF8820C3D73}" type="datetimeFigureOut">
              <a:rPr lang="es-MX" smtClean="0"/>
              <a:t>06/03/2015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2913A03-C001-4228-925C-8DF8820C3D73}" type="datetimeFigureOut">
              <a:rPr lang="es-MX" smtClean="0"/>
              <a:t>06/03/2015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E8EB9E9-02F4-47AA-8B70-AEDCE40B550D}" type="slidenum">
              <a:rPr lang="es-MX" smtClean="0"/>
              <a:t>‹Nº›</a:t>
            </a:fld>
            <a:endParaRPr lang="es-MX"/>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5" name="Date Placeholder 4"/>
          <p:cNvSpPr>
            <a:spLocks noGrp="1"/>
          </p:cNvSpPr>
          <p:nvPr>
            <p:ph type="dt" sz="half" idx="10"/>
          </p:nvPr>
        </p:nvSpPr>
        <p:spPr/>
        <p:txBody>
          <a:bodyPr/>
          <a:lstStyle/>
          <a:p>
            <a:fld id="{22913A03-C001-4228-925C-8DF8820C3D73}" type="datetimeFigureOut">
              <a:rPr lang="es-MX" smtClean="0"/>
              <a:t>06/03/2015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E8EB9E9-02F4-47AA-8B70-AEDCE40B550D}" type="slidenum">
              <a:rPr lang="es-MX" smtClean="0"/>
              <a:t>‹Nº›</a:t>
            </a:fld>
            <a:endParaRPr lang="es-MX"/>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2913A03-C001-4228-925C-8DF8820C3D73}"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2913A03-C001-4228-925C-8DF8820C3D73}"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E8EB9E9-02F4-47AA-8B70-AEDCE40B550D}"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22913A03-C001-4228-925C-8DF8820C3D73}" type="datetimeFigureOut">
              <a:rPr lang="es-MX" smtClean="0"/>
              <a:t>06/03/2015</a:t>
            </a:fld>
            <a:endParaRPr lang="es-MX"/>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s-MX"/>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FE8EB9E9-02F4-47AA-8B70-AEDCE40B550D}" type="slidenum">
              <a:rPr lang="es-MX" smtClean="0"/>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lascelulasmadre.es/leucemia"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lascelulasmadre.es/diabetes"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smtClean="0"/>
              <a:t>CELULAS MADRES</a:t>
            </a:r>
            <a:endParaRPr lang="es-MX" dirty="0"/>
          </a:p>
        </p:txBody>
      </p:sp>
      <p:sp>
        <p:nvSpPr>
          <p:cNvPr id="3" name="2 Subtítulo"/>
          <p:cNvSpPr>
            <a:spLocks noGrp="1"/>
          </p:cNvSpPr>
          <p:nvPr>
            <p:ph type="subTitle" idx="1"/>
          </p:nvPr>
        </p:nvSpPr>
        <p:spPr/>
        <p:txBody>
          <a:bodyPr/>
          <a:lstStyle/>
          <a:p>
            <a:r>
              <a:rPr lang="es-MX" dirty="0" smtClean="0"/>
              <a:t>Q.C Esmeralda Aguirre González</a:t>
            </a:r>
            <a:endParaRPr lang="es-MX" dirty="0"/>
          </a:p>
        </p:txBody>
      </p:sp>
    </p:spTree>
    <p:extLst>
      <p:ext uri="{BB962C8B-B14F-4D97-AF65-F5344CB8AC3E}">
        <p14:creationId xmlns:p14="http://schemas.microsoft.com/office/powerpoint/2010/main" val="1747453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err="1" smtClean="0"/>
              <a:t>MULTIVERSIDAD</a:t>
            </a:r>
            <a:r>
              <a:rPr lang="es-MX" dirty="0" smtClean="0"/>
              <a:t> CAMPUS VERACRUZ</a:t>
            </a:r>
            <a:endParaRPr lang="es-MX" dirty="0"/>
          </a:p>
        </p:txBody>
      </p:sp>
      <p:sp>
        <p:nvSpPr>
          <p:cNvPr id="3" name="2 Marcador de contenido"/>
          <p:cNvSpPr>
            <a:spLocks noGrp="1"/>
          </p:cNvSpPr>
          <p:nvPr>
            <p:ph idx="1"/>
          </p:nvPr>
        </p:nvSpPr>
        <p:spPr/>
        <p:txBody>
          <a:bodyPr/>
          <a:lstStyle/>
          <a:p>
            <a:r>
              <a:rPr lang="es-MX" dirty="0" smtClean="0"/>
              <a:t>CUARTO SEMESTRE</a:t>
            </a:r>
          </a:p>
          <a:p>
            <a:endParaRPr lang="es-MX" dirty="0"/>
          </a:p>
          <a:p>
            <a:r>
              <a:rPr lang="es-MX" dirty="0" smtClean="0"/>
              <a:t>COMPETENCIA: Conozcan como ayudan las células madres en distintas enfermedades.</a:t>
            </a:r>
          </a:p>
          <a:p>
            <a:endParaRPr lang="es-MX" dirty="0"/>
          </a:p>
          <a:p>
            <a:endParaRPr lang="es-MX" dirty="0" smtClean="0"/>
          </a:p>
          <a:p>
            <a:r>
              <a:rPr lang="es-MX" dirty="0" smtClean="0"/>
              <a:t>5 </a:t>
            </a:r>
            <a:r>
              <a:rPr lang="es-MX" smtClean="0"/>
              <a:t>de marzo del 2015</a:t>
            </a:r>
            <a:endParaRPr lang="es-MX" dirty="0"/>
          </a:p>
        </p:txBody>
      </p:sp>
    </p:spTree>
    <p:extLst>
      <p:ext uri="{BB962C8B-B14F-4D97-AF65-F5344CB8AC3E}">
        <p14:creationId xmlns:p14="http://schemas.microsoft.com/office/powerpoint/2010/main" val="1232377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ctr"/>
            <a:r>
              <a:rPr lang="es-MX" sz="3200" dirty="0" smtClean="0"/>
              <a:t>Introducción </a:t>
            </a:r>
            <a:endParaRPr lang="es-MX" sz="3200" dirty="0"/>
          </a:p>
        </p:txBody>
      </p:sp>
      <p:sp>
        <p:nvSpPr>
          <p:cNvPr id="3" name="2 Marcador de contenido"/>
          <p:cNvSpPr>
            <a:spLocks noGrp="1"/>
          </p:cNvSpPr>
          <p:nvPr>
            <p:ph idx="1"/>
          </p:nvPr>
        </p:nvSpPr>
        <p:spPr/>
        <p:txBody>
          <a:bodyPr/>
          <a:lstStyle/>
          <a:p>
            <a:r>
              <a:rPr lang="es-MX" dirty="0"/>
              <a:t>El descubrimiento de la posibilidad de extraer las células madres para tratar ciertas enfermedades ha sido un gran avance dentro del campo médico. Aún queda mucho camino por recorrer pero las investigaciones demuestran que el </a:t>
            </a:r>
            <a:r>
              <a:rPr lang="es-MX" b="1" dirty="0"/>
              <a:t>tratamiento con células madre</a:t>
            </a:r>
            <a:r>
              <a:rPr lang="es-MX" dirty="0"/>
              <a:t> afecta de manera muy positiva en ciertas enfermedades.</a:t>
            </a:r>
          </a:p>
        </p:txBody>
      </p:sp>
    </p:spTree>
    <p:extLst>
      <p:ext uri="{BB962C8B-B14F-4D97-AF65-F5344CB8AC3E}">
        <p14:creationId xmlns:p14="http://schemas.microsoft.com/office/powerpoint/2010/main" val="3319803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endParaRPr lang="es-MX"/>
          </a:p>
        </p:txBody>
      </p:sp>
      <p:sp>
        <p:nvSpPr>
          <p:cNvPr id="3" name="2 Marcador de contenido"/>
          <p:cNvSpPr>
            <a:spLocks noGrp="1"/>
          </p:cNvSpPr>
          <p:nvPr>
            <p:ph sz="half" idx="1"/>
          </p:nvPr>
        </p:nvSpPr>
        <p:spPr/>
        <p:txBody>
          <a:bodyPr>
            <a:normAutofit fontScale="62500" lnSpcReduction="20000"/>
          </a:bodyPr>
          <a:lstStyle/>
          <a:p>
            <a:r>
              <a:rPr lang="es-MX" dirty="0" smtClean="0"/>
              <a:t>La aplicación de los tratamientos de células madre en enfermedades que hasta ahora, daban poco margen a la curación trae grandes esperanzas en el ámbito científico. Se ha demostrado la capacidad de las células madre en enfermedades como el VIH, o el autismo. Muchas personas piensan que los tratamientos con células madre están tardando demasiado en implantarse sin embargo, no debemos olvida que ya hace muchos años que comenzaron a utilizarse y que desde entonces, todo han sido mejoras. Uno de los primeros tratamientos que utilizaron las células madre fue el que se aplica para la </a:t>
            </a:r>
            <a:r>
              <a:rPr lang="es-MX" b="1" dirty="0" smtClean="0">
                <a:hlinkClick r:id="rId2" tooltip="Leucemia y células madre"/>
              </a:rPr>
              <a:t>leucemia</a:t>
            </a:r>
            <a:r>
              <a:rPr lang="es-MX" dirty="0" smtClean="0"/>
              <a:t>. El </a:t>
            </a:r>
            <a:r>
              <a:rPr lang="es-MX" dirty="0" err="1" smtClean="0"/>
              <a:t>transplante</a:t>
            </a:r>
            <a:r>
              <a:rPr lang="es-MX" dirty="0" smtClean="0"/>
              <a:t> de médula ósea se basa en la terapia de células madre.</a:t>
            </a:r>
            <a:endParaRPr lang="es-MX" dirty="0"/>
          </a:p>
        </p:txBody>
      </p:sp>
      <p:pic>
        <p:nvPicPr>
          <p:cNvPr id="9" name="8 Marcador de contenido"/>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931197"/>
            <a:ext cx="4038600" cy="1863969"/>
          </a:xfrm>
        </p:spPr>
      </p:pic>
    </p:spTree>
    <p:extLst>
      <p:ext uri="{BB962C8B-B14F-4D97-AF65-F5344CB8AC3E}">
        <p14:creationId xmlns:p14="http://schemas.microsoft.com/office/powerpoint/2010/main" val="196345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lstStyle/>
          <a:p>
            <a:endParaRPr lang="es-MX"/>
          </a:p>
        </p:txBody>
      </p:sp>
      <p:sp>
        <p:nvSpPr>
          <p:cNvPr id="3" name="2 Marcador de contenido"/>
          <p:cNvSpPr>
            <a:spLocks noGrp="1"/>
          </p:cNvSpPr>
          <p:nvPr>
            <p:ph sz="half" idx="1"/>
          </p:nvPr>
        </p:nvSpPr>
        <p:spPr/>
        <p:txBody>
          <a:bodyPr/>
          <a:lstStyle/>
          <a:p>
            <a:r>
              <a:rPr lang="es-MX" dirty="0"/>
              <a:t>Otros tratamientos más novedosos son los aplicados a enfermedades como la </a:t>
            </a:r>
            <a:r>
              <a:rPr lang="es-MX" b="1" dirty="0">
                <a:hlinkClick r:id="rId2" tooltip="Diabetes y las células madre"/>
              </a:rPr>
              <a:t>diabetes</a:t>
            </a:r>
            <a:r>
              <a:rPr lang="es-MX" dirty="0"/>
              <a:t>, la artritis, el </a:t>
            </a:r>
            <a:r>
              <a:rPr lang="es-MX" dirty="0" smtClean="0"/>
              <a:t>Parkinson, </a:t>
            </a:r>
            <a:r>
              <a:rPr lang="es-MX" dirty="0"/>
              <a:t>la esclerosis múltiple, el </a:t>
            </a:r>
            <a:r>
              <a:rPr lang="es-MX" dirty="0" smtClean="0"/>
              <a:t>Alzheimer, </a:t>
            </a:r>
            <a:r>
              <a:rPr lang="es-MX" dirty="0"/>
              <a:t>daños en la médula espinal, la osteoartritis, quemaduras</a:t>
            </a:r>
            <a:r>
              <a:rPr lang="es-MX" dirty="0" smtClean="0"/>
              <a:t>...etc.</a:t>
            </a:r>
            <a:endParaRPr lang="es-MX" dirty="0"/>
          </a:p>
        </p:txBody>
      </p:sp>
      <p:pic>
        <p:nvPicPr>
          <p:cNvPr id="8" name="7 Marcador de contenido"/>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129949"/>
            <a:ext cx="4038600" cy="3466465"/>
          </a:xfrm>
        </p:spPr>
      </p:pic>
    </p:spTree>
    <p:extLst>
      <p:ext uri="{BB962C8B-B14F-4D97-AF65-F5344CB8AC3E}">
        <p14:creationId xmlns:p14="http://schemas.microsoft.com/office/powerpoint/2010/main" val="2640609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a:xfrm>
            <a:off x="395536" y="476672"/>
            <a:ext cx="8229600" cy="5616624"/>
          </a:xfrm>
        </p:spPr>
        <p:txBody>
          <a:bodyPr>
            <a:normAutofit/>
          </a:bodyPr>
          <a:lstStyle/>
          <a:p>
            <a:pPr fontAlgn="base"/>
            <a:r>
              <a:rPr lang="es-MX" dirty="0"/>
              <a:t>Precisamente con el </a:t>
            </a:r>
            <a:r>
              <a:rPr lang="es-MX" dirty="0" smtClean="0"/>
              <a:t>Parkinson </a:t>
            </a:r>
            <a:r>
              <a:rPr lang="es-MX" dirty="0"/>
              <a:t>se han depositado muchas esperanzas para poder curar esta enfermedad. Cuando se diagnostica el </a:t>
            </a:r>
            <a:r>
              <a:rPr lang="es-MX" dirty="0" smtClean="0"/>
              <a:t>Parkinson </a:t>
            </a:r>
            <a:r>
              <a:rPr lang="es-MX" dirty="0"/>
              <a:t>suele ser demasiado tarde y la causa de la enfermedad radica en la imposibilidad de una célula concreta en hacer su trabajo. Con las células madre, se podrían crear células con esta función para ayudar a curar la enfermedad o mejorarla.</a:t>
            </a:r>
          </a:p>
          <a:p>
            <a:pPr fontAlgn="base"/>
            <a:r>
              <a:rPr lang="es-MX" dirty="0"/>
              <a:t>Otro de los grandes retos de la investigación científica es el de aplicar el tratamiento de células madre a lesiones de la médula espinal. El 50% de los casos de lesión medular está causados por accidentes de tráfico. Si se pudiese eliminar la discapacidad a través de un simple tratamiento, se estaría dando una segunda oportunidad a miles de personas cada día.</a:t>
            </a:r>
          </a:p>
          <a:p>
            <a:endParaRPr lang="es-MX" dirty="0"/>
          </a:p>
        </p:txBody>
      </p:sp>
    </p:spTree>
    <p:extLst>
      <p:ext uri="{BB962C8B-B14F-4D97-AF65-F5344CB8AC3E}">
        <p14:creationId xmlns:p14="http://schemas.microsoft.com/office/powerpoint/2010/main" val="1613434610"/>
      </p:ext>
    </p:extLst>
  </p:cSld>
  <p:clrMapOvr>
    <a:masterClrMapping/>
  </p:clrMapOvr>
</p:sld>
</file>

<file path=ppt/theme/theme1.xml><?xml version="1.0" encoding="utf-8"?>
<a:theme xmlns:a="http://schemas.openxmlformats.org/drawingml/2006/main" name="Paja">
  <a:themeElements>
    <a:clrScheme name="Paj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Intermedi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j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11</TotalTime>
  <Words>310</Words>
  <Application>Microsoft Office PowerPoint</Application>
  <PresentationFormat>Presentación en pantalla (4:3)</PresentationFormat>
  <Paragraphs>15</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Paja</vt:lpstr>
      <vt:lpstr>CELULAS MADRES</vt:lpstr>
      <vt:lpstr>MULTIVERSIDAD CAMPUS VERACRUZ</vt:lpstr>
      <vt:lpstr>Introducción </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CELULAS MADRES</dc:title>
  <dc:creator>Personal</dc:creator>
  <cp:lastModifiedBy>PRESARIO</cp:lastModifiedBy>
  <cp:revision>2</cp:revision>
  <dcterms:created xsi:type="dcterms:W3CDTF">2015-02-11T22:59:48Z</dcterms:created>
  <dcterms:modified xsi:type="dcterms:W3CDTF">2015-03-07T03:42:26Z</dcterms:modified>
</cp:coreProperties>
</file>