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6498" autoAdjust="0"/>
  </p:normalViewPr>
  <p:slideViewPr>
    <p:cSldViewPr>
      <p:cViewPr varScale="1">
        <p:scale>
          <a:sx n="85" d="100"/>
          <a:sy n="85" d="100"/>
        </p:scale>
        <p:origin x="-1378" y="-8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17" name="16 Marcador de pie de página"/>
          <p:cNvSpPr>
            <a:spLocks noGrp="1"/>
          </p:cNvSpPr>
          <p:nvPr>
            <p:ph type="ftr" sz="quarter" idx="11"/>
          </p:nvPr>
        </p:nvSpPr>
        <p:spPr/>
        <p:txBody>
          <a:bodyPr/>
          <a:lstStyle>
            <a:extLst/>
          </a:lstStyle>
          <a:p>
            <a:endParaRPr lang="es-MX"/>
          </a:p>
        </p:txBody>
      </p:sp>
      <p:sp>
        <p:nvSpPr>
          <p:cNvPr id="29" name="28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9F734990-A27D-498D-9144-CD54EE01F2BB}" type="datetimeFigureOut">
              <a:rPr lang="es-MX" smtClean="0"/>
              <a:pPr/>
              <a:t>06/07/2015</a:t>
            </a:fld>
            <a:endParaRPr lang="es-MX"/>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MX"/>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9F734990-A27D-498D-9144-CD54EE01F2BB}" type="datetimeFigureOut">
              <a:rPr lang="es-MX" smtClean="0"/>
              <a:pPr/>
              <a:t>06/07/2015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BFEBA42D-900A-44FB-9372-205C942856E4}" type="slidenum">
              <a:rPr lang="es-MX" smtClean="0"/>
              <a:pPr/>
              <a:t>‹Nº›</a:t>
            </a:fld>
            <a:endParaRPr lang="es-MX"/>
          </a:p>
        </p:txBody>
      </p:sp>
    </p:spTree>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9F734990-A27D-498D-9144-CD54EE01F2BB}" type="datetimeFigureOut">
              <a:rPr lang="es-MX" smtClean="0"/>
              <a:pPr/>
              <a:t>06/07/2015</a:t>
            </a:fld>
            <a:endParaRPr lang="es-MX"/>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MX"/>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BFEBA42D-900A-44FB-9372-205C942856E4}"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cka\Desktop\logooo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560" y="554447"/>
            <a:ext cx="7769175" cy="582688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6935073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336104" y="3068960"/>
            <a:ext cx="7772400" cy="885800"/>
          </a:xfrm>
        </p:spPr>
        <p:txBody>
          <a:bodyPr/>
          <a:lstStyle/>
          <a:p>
            <a:r>
              <a:rPr lang="es-MX" dirty="0" smtClean="0"/>
              <a:t>Tipos de bases de datos</a:t>
            </a:r>
            <a:endParaRPr lang="es-MX" dirty="0"/>
          </a:p>
        </p:txBody>
      </p:sp>
      <p:sp>
        <p:nvSpPr>
          <p:cNvPr id="3" name="2 Subtítulo"/>
          <p:cNvSpPr>
            <a:spLocks noGrp="1"/>
          </p:cNvSpPr>
          <p:nvPr>
            <p:ph type="subTitle" idx="1"/>
          </p:nvPr>
        </p:nvSpPr>
        <p:spPr>
          <a:xfrm>
            <a:off x="3995936" y="5301208"/>
            <a:ext cx="4824536" cy="572656"/>
          </a:xfrm>
        </p:spPr>
        <p:txBody>
          <a:bodyPr>
            <a:normAutofit fontScale="92500"/>
          </a:bodyPr>
          <a:lstStyle/>
          <a:p>
            <a:pPr algn="r"/>
            <a:r>
              <a:rPr lang="es-MX" b="1" dirty="0" smtClean="0"/>
              <a:t>Docente:  </a:t>
            </a:r>
            <a:r>
              <a:rPr lang="es-MX" b="1" dirty="0"/>
              <a:t>Ericka Yazmin Medina </a:t>
            </a:r>
            <a:r>
              <a:rPr lang="es-MX" b="1" dirty="0" smtClean="0"/>
              <a:t>Rodríguez </a:t>
            </a:r>
          </a:p>
        </p:txBody>
      </p:sp>
      <p:sp>
        <p:nvSpPr>
          <p:cNvPr id="4" name="3 CuadroTexto"/>
          <p:cNvSpPr txBox="1"/>
          <p:nvPr/>
        </p:nvSpPr>
        <p:spPr>
          <a:xfrm>
            <a:off x="611560" y="548680"/>
            <a:ext cx="8192564" cy="1200329"/>
          </a:xfrm>
          <a:prstGeom prst="rect">
            <a:avLst/>
          </a:prstGeom>
          <a:noFill/>
        </p:spPr>
        <p:txBody>
          <a:bodyPr wrap="none" rtlCol="0">
            <a:spAutoFit/>
          </a:bodyPr>
          <a:lstStyle/>
          <a:p>
            <a:r>
              <a:rPr lang="es-ES" sz="3600" b="1" dirty="0" smtClean="0"/>
              <a:t>MULTIVERSIDAD   LATINOAMERICANA </a:t>
            </a:r>
          </a:p>
          <a:p>
            <a:pPr algn="ctr"/>
            <a:r>
              <a:rPr lang="es-ES" sz="3600" b="1" dirty="0" smtClean="0"/>
              <a:t>CAMPUS   TONALÁ </a:t>
            </a:r>
            <a:endParaRPr lang="es-ES" sz="3600" b="1" dirty="0"/>
          </a:p>
        </p:txBody>
      </p:sp>
      <p:sp>
        <p:nvSpPr>
          <p:cNvPr id="5" name="4 CuadroTexto"/>
          <p:cNvSpPr txBox="1"/>
          <p:nvPr/>
        </p:nvSpPr>
        <p:spPr>
          <a:xfrm>
            <a:off x="2915816" y="2204864"/>
            <a:ext cx="3487686" cy="646331"/>
          </a:xfrm>
          <a:prstGeom prst="rect">
            <a:avLst/>
          </a:prstGeom>
          <a:noFill/>
        </p:spPr>
        <p:txBody>
          <a:bodyPr wrap="none" rtlCol="0">
            <a:spAutoFit/>
          </a:bodyPr>
          <a:lstStyle/>
          <a:p>
            <a:r>
              <a:rPr lang="es-ES" sz="3600" b="1" dirty="0" smtClean="0"/>
              <a:t>INFORMÁTICA II</a:t>
            </a:r>
            <a:endParaRPr lang="es-ES" sz="3600" b="1" dirty="0"/>
          </a:p>
        </p:txBody>
      </p:sp>
      <p:sp>
        <p:nvSpPr>
          <p:cNvPr id="6" name="5 CuadroTexto"/>
          <p:cNvSpPr txBox="1"/>
          <p:nvPr/>
        </p:nvSpPr>
        <p:spPr>
          <a:xfrm>
            <a:off x="1187624" y="4365104"/>
            <a:ext cx="6841938" cy="369332"/>
          </a:xfrm>
          <a:prstGeom prst="rect">
            <a:avLst/>
          </a:prstGeom>
          <a:noFill/>
        </p:spPr>
        <p:txBody>
          <a:bodyPr wrap="none" rtlCol="0">
            <a:spAutoFit/>
          </a:bodyPr>
          <a:lstStyle/>
          <a:p>
            <a:r>
              <a:rPr lang="es-ES" b="1" dirty="0" smtClean="0"/>
              <a:t>Competencia. Manejo de la información y aprendizaje permanente</a:t>
            </a:r>
            <a:r>
              <a:rPr lang="es-ES" dirty="0" smtClean="0"/>
              <a:t>.</a:t>
            </a:r>
            <a:endParaRPr lang="es-ES" dirty="0"/>
          </a:p>
        </p:txBody>
      </p:sp>
      <p:pic>
        <p:nvPicPr>
          <p:cNvPr id="7" name="6 Imagen" descr="http://www.multiversidad.com.mx/eLearning/theme/afterburner/images/multii_plataforma.png"/>
          <p:cNvPicPr/>
          <p:nvPr/>
        </p:nvPicPr>
        <p:blipFill>
          <a:blip r:embed="rId2" cstate="print"/>
          <a:srcRect/>
          <a:stretch>
            <a:fillRect/>
          </a:stretch>
        </p:blipFill>
        <p:spPr bwMode="auto">
          <a:xfrm>
            <a:off x="357158" y="5357826"/>
            <a:ext cx="2286016" cy="1357322"/>
          </a:xfrm>
          <a:prstGeom prst="rect">
            <a:avLst/>
          </a:prstGeom>
          <a:noFill/>
        </p:spPr>
      </p:pic>
    </p:spTree>
    <p:extLst>
      <p:ext uri="{BB962C8B-B14F-4D97-AF65-F5344CB8AC3E}">
        <p14:creationId xmlns:p14="http://schemas.microsoft.com/office/powerpoint/2010/main" xmlns="" val="366716523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sz="3200" dirty="0" smtClean="0"/>
              <a:t>Tipos de bases de datos según la organización lógica de los datos</a:t>
            </a:r>
            <a:endParaRPr lang="es-MX" sz="3200" dirty="0"/>
          </a:p>
        </p:txBody>
      </p:sp>
      <p:sp>
        <p:nvSpPr>
          <p:cNvPr id="3" name="2 Marcador de contenido"/>
          <p:cNvSpPr>
            <a:spLocks noGrp="1"/>
          </p:cNvSpPr>
          <p:nvPr>
            <p:ph idx="1"/>
          </p:nvPr>
        </p:nvSpPr>
        <p:spPr>
          <a:xfrm>
            <a:off x="899592" y="2132856"/>
            <a:ext cx="7772400" cy="3646640"/>
          </a:xfrm>
        </p:spPr>
        <p:txBody>
          <a:bodyPr>
            <a:normAutofit lnSpcReduction="10000"/>
          </a:bodyPr>
          <a:lstStyle/>
          <a:p>
            <a:pPr marL="68580" indent="0" algn="just">
              <a:buNone/>
            </a:pPr>
            <a:r>
              <a:rPr lang="es-MX" dirty="0"/>
              <a:t>En un principio existían tres tipos de bases de datos según su estructura interna (la manera de organizar la información): </a:t>
            </a:r>
            <a:endParaRPr lang="es-MX" dirty="0" smtClean="0"/>
          </a:p>
          <a:p>
            <a:pPr marL="68580" indent="0" algn="just">
              <a:buNone/>
            </a:pPr>
            <a:endParaRPr lang="es-MX" dirty="0" smtClean="0"/>
          </a:p>
          <a:p>
            <a:pPr algn="just"/>
            <a:r>
              <a:rPr lang="es-MX" dirty="0" smtClean="0"/>
              <a:t>Bases </a:t>
            </a:r>
            <a:r>
              <a:rPr lang="es-MX" dirty="0"/>
              <a:t>de datos </a:t>
            </a:r>
            <a:r>
              <a:rPr lang="es-MX" dirty="0" smtClean="0"/>
              <a:t>jerárquicas.</a:t>
            </a:r>
          </a:p>
          <a:p>
            <a:pPr algn="just"/>
            <a:r>
              <a:rPr lang="es-MX" dirty="0" smtClean="0"/>
              <a:t>Bases </a:t>
            </a:r>
            <a:r>
              <a:rPr lang="es-MX" dirty="0"/>
              <a:t>de datos en </a:t>
            </a:r>
            <a:r>
              <a:rPr lang="es-MX" dirty="0" smtClean="0"/>
              <a:t>red.</a:t>
            </a:r>
          </a:p>
          <a:p>
            <a:pPr algn="just"/>
            <a:r>
              <a:rPr lang="es-MX" dirty="0" smtClean="0"/>
              <a:t>Bases </a:t>
            </a:r>
            <a:r>
              <a:rPr lang="es-MX" dirty="0"/>
              <a:t>de datos relacionales.</a:t>
            </a:r>
          </a:p>
        </p:txBody>
      </p:sp>
    </p:spTree>
    <p:extLst>
      <p:ext uri="{BB962C8B-B14F-4D97-AF65-F5344CB8AC3E}">
        <p14:creationId xmlns:p14="http://schemas.microsoft.com/office/powerpoint/2010/main" xmlns="" val="254337541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Bases de datos jerárquicas</a:t>
            </a:r>
            <a:endParaRPr lang="es-MX" dirty="0"/>
          </a:p>
        </p:txBody>
      </p:sp>
      <p:sp>
        <p:nvSpPr>
          <p:cNvPr id="3" name="2 Marcador de contenido"/>
          <p:cNvSpPr>
            <a:spLocks noGrp="1"/>
          </p:cNvSpPr>
          <p:nvPr>
            <p:ph idx="1"/>
          </p:nvPr>
        </p:nvSpPr>
        <p:spPr/>
        <p:txBody>
          <a:bodyPr>
            <a:normAutofit fontScale="92500" lnSpcReduction="20000"/>
          </a:bodyPr>
          <a:lstStyle/>
          <a:p>
            <a:pPr algn="just">
              <a:buNone/>
            </a:pPr>
            <a:r>
              <a:rPr lang="es-MX" dirty="0"/>
              <a:t>En una base de datos jerárquica se organizan los datos utilizando estructuras arborescentes (en árbol). </a:t>
            </a:r>
            <a:endParaRPr lang="es-MX" dirty="0" smtClean="0"/>
          </a:p>
          <a:p>
            <a:pPr algn="just">
              <a:buNone/>
            </a:pPr>
            <a:endParaRPr lang="es-MX" dirty="0" smtClean="0"/>
          </a:p>
          <a:p>
            <a:pPr algn="just">
              <a:buNone/>
            </a:pPr>
            <a:r>
              <a:rPr lang="es-MX" dirty="0" smtClean="0"/>
              <a:t>Un </a:t>
            </a:r>
            <a:r>
              <a:rPr lang="es-MX" dirty="0"/>
              <a:t>ÁRBOL es una estructura jerárquica en la que los elementos se suelen denominar NODOS y existen dependencias entre los nodos. </a:t>
            </a:r>
            <a:endParaRPr lang="es-MX" dirty="0" smtClean="0"/>
          </a:p>
          <a:p>
            <a:pPr algn="just">
              <a:buNone/>
            </a:pPr>
            <a:endParaRPr lang="es-MX" dirty="0" smtClean="0"/>
          </a:p>
          <a:p>
            <a:pPr algn="just">
              <a:buNone/>
            </a:pPr>
            <a:r>
              <a:rPr lang="es-MX" dirty="0" smtClean="0"/>
              <a:t>La </a:t>
            </a:r>
            <a:r>
              <a:rPr lang="es-MX" dirty="0"/>
              <a:t>dependencia es de 1:M del tipo padre/hijo. Un hijo no puede tener más de un padre, pero un padre varios hijos. </a:t>
            </a:r>
          </a:p>
        </p:txBody>
      </p:sp>
    </p:spTree>
    <p:extLst>
      <p:ext uri="{BB962C8B-B14F-4D97-AF65-F5344CB8AC3E}">
        <p14:creationId xmlns:p14="http://schemas.microsoft.com/office/powerpoint/2010/main" xmlns="" val="2901703329"/>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ricka\Desktop\jerarquicas.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75656" y="1124744"/>
            <a:ext cx="6640488" cy="46805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60723857"/>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Bases de datos en red</a:t>
            </a:r>
            <a:endParaRPr lang="es-MX" dirty="0"/>
          </a:p>
        </p:txBody>
      </p:sp>
      <p:sp>
        <p:nvSpPr>
          <p:cNvPr id="3" name="2 Marcador de contenido"/>
          <p:cNvSpPr>
            <a:spLocks noGrp="1"/>
          </p:cNvSpPr>
          <p:nvPr>
            <p:ph idx="1"/>
          </p:nvPr>
        </p:nvSpPr>
        <p:spPr>
          <a:xfrm>
            <a:off x="899592" y="1484784"/>
            <a:ext cx="7772400" cy="4572000"/>
          </a:xfrm>
        </p:spPr>
        <p:txBody>
          <a:bodyPr>
            <a:normAutofit fontScale="92500" lnSpcReduction="10000"/>
          </a:bodyPr>
          <a:lstStyle/>
          <a:p>
            <a:pPr algn="just">
              <a:buNone/>
            </a:pPr>
            <a:r>
              <a:rPr lang="es-MX" dirty="0" smtClean="0"/>
              <a:t>En </a:t>
            </a:r>
            <a:r>
              <a:rPr lang="es-MX" dirty="0"/>
              <a:t>una base de datos en red se utiliza la estructura de grafo/red, como en el caso anterior los distintos objetos están relacionados entre sí mediante relaciones del tipo 1:M pero en este caso un objeto puede estar relacionado como hijo con varios elementos que serán sus padres. </a:t>
            </a:r>
            <a:r>
              <a:rPr lang="es-MX" dirty="0" smtClean="0"/>
              <a:t>En </a:t>
            </a:r>
            <a:r>
              <a:rPr lang="es-MX" dirty="0"/>
              <a:t>este caso las relaciones que se crean se denominan SET y el equivalente al padre se denomina PROPIETARIO (OWNER) y el equivalente al hijo se denomina MIEMBRO (MEMBER</a:t>
            </a:r>
            <a:r>
              <a:rPr lang="es-MX" dirty="0" smtClean="0"/>
              <a:t>).</a:t>
            </a:r>
            <a:endParaRPr lang="es-MX" dirty="0"/>
          </a:p>
        </p:txBody>
      </p:sp>
    </p:spTree>
    <p:extLst>
      <p:ext uri="{BB962C8B-B14F-4D97-AF65-F5344CB8AC3E}">
        <p14:creationId xmlns:p14="http://schemas.microsoft.com/office/powerpoint/2010/main" xmlns="" val="3748761954"/>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ricka\Desktop\bbddred.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1700808"/>
            <a:ext cx="8129207" cy="208823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1091844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620688"/>
            <a:ext cx="7992888" cy="4572000"/>
          </a:xfrm>
        </p:spPr>
        <p:txBody>
          <a:bodyPr>
            <a:normAutofit lnSpcReduction="10000"/>
          </a:bodyPr>
          <a:lstStyle/>
          <a:p>
            <a:pPr marL="68580" indent="0" algn="just">
              <a:buNone/>
            </a:pPr>
            <a:r>
              <a:rPr lang="es-MX" dirty="0"/>
              <a:t>Los sistemas jerárquico y en red constituyen la primera generación de los SGBD. Pero estos sistemas presentan algunos inconvenientes: </a:t>
            </a:r>
            <a:endParaRPr lang="es-MX" dirty="0" smtClean="0"/>
          </a:p>
          <a:p>
            <a:pPr marL="68580" indent="0" algn="just">
              <a:buNone/>
            </a:pPr>
            <a:endParaRPr lang="es-MX" sz="900" dirty="0" smtClean="0"/>
          </a:p>
          <a:p>
            <a:pPr marL="68580" indent="0" algn="just"/>
            <a:r>
              <a:rPr lang="es-MX" dirty="0" smtClean="0"/>
              <a:t>   Es </a:t>
            </a:r>
            <a:r>
              <a:rPr lang="es-MX" dirty="0"/>
              <a:t>necesario escribir complejos programas de aplicación para responder a cualquier tipo de consulta de datos, por simple que ésta sea. </a:t>
            </a:r>
            <a:endParaRPr lang="es-MX" dirty="0" smtClean="0"/>
          </a:p>
          <a:p>
            <a:pPr marL="68580" indent="0" algn="just">
              <a:buNone/>
            </a:pPr>
            <a:endParaRPr lang="es-MX" sz="900" dirty="0"/>
          </a:p>
          <a:p>
            <a:pPr algn="just"/>
            <a:r>
              <a:rPr lang="es-MX" dirty="0"/>
              <a:t>La independencia de datos es mínima. </a:t>
            </a:r>
            <a:endParaRPr lang="es-MX" dirty="0" smtClean="0"/>
          </a:p>
          <a:p>
            <a:pPr algn="just">
              <a:buNone/>
            </a:pPr>
            <a:endParaRPr lang="es-MX" sz="900" dirty="0"/>
          </a:p>
          <a:p>
            <a:pPr algn="just"/>
            <a:r>
              <a:rPr lang="es-MX" dirty="0"/>
              <a:t>No incluyen controles de integridad. </a:t>
            </a:r>
          </a:p>
          <a:p>
            <a:endParaRPr lang="es-MX" dirty="0"/>
          </a:p>
        </p:txBody>
      </p:sp>
    </p:spTree>
    <p:extLst>
      <p:ext uri="{BB962C8B-B14F-4D97-AF65-F5344CB8AC3E}">
        <p14:creationId xmlns:p14="http://schemas.microsoft.com/office/powerpoint/2010/main" xmlns="" val="271251600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just"/>
            <a:r>
              <a:rPr lang="es-MX" dirty="0" smtClean="0"/>
              <a:t>Bases de datos relacionales</a:t>
            </a:r>
            <a:endParaRPr lang="es-MX" dirty="0"/>
          </a:p>
        </p:txBody>
      </p:sp>
      <p:sp>
        <p:nvSpPr>
          <p:cNvPr id="3" name="2 Marcador de contenido"/>
          <p:cNvSpPr>
            <a:spLocks noGrp="1"/>
          </p:cNvSpPr>
          <p:nvPr>
            <p:ph idx="1"/>
          </p:nvPr>
        </p:nvSpPr>
        <p:spPr/>
        <p:txBody>
          <a:bodyPr/>
          <a:lstStyle/>
          <a:p>
            <a:pPr algn="just">
              <a:buNone/>
            </a:pPr>
            <a:r>
              <a:rPr lang="es-MX" dirty="0"/>
              <a:t>Esta es la estructura que se ha impuesto para aplicaciones de gestión, consiste en organizar los datos en forma de tablas, las relaciones entre los objetos se consiguen incluyendo en la tabla del hijo, la clave del objeto padre. Como son las que </a:t>
            </a:r>
            <a:r>
              <a:rPr lang="es-MX" dirty="0" smtClean="0"/>
              <a:t>utilizaremos </a:t>
            </a:r>
            <a:r>
              <a:rPr lang="es-MX" dirty="0"/>
              <a:t>durante todo el </a:t>
            </a:r>
            <a:r>
              <a:rPr lang="es-MX" dirty="0" smtClean="0"/>
              <a:t>módulo, </a:t>
            </a:r>
            <a:r>
              <a:rPr lang="es-MX" dirty="0"/>
              <a:t>hemos reservado un apartado especial para ellas.</a:t>
            </a:r>
          </a:p>
        </p:txBody>
      </p:sp>
    </p:spTree>
    <p:extLst>
      <p:ext uri="{BB962C8B-B14F-4D97-AF65-F5344CB8AC3E}">
        <p14:creationId xmlns:p14="http://schemas.microsoft.com/office/powerpoint/2010/main" xmlns="" val="328576527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Bases de datos orientadas a objetos</a:t>
            </a:r>
            <a:endParaRPr lang="es-MX" dirty="0"/>
          </a:p>
        </p:txBody>
      </p:sp>
      <p:sp>
        <p:nvSpPr>
          <p:cNvPr id="3" name="2 Marcador de contenido"/>
          <p:cNvSpPr>
            <a:spLocks noGrp="1"/>
          </p:cNvSpPr>
          <p:nvPr>
            <p:ph idx="1"/>
          </p:nvPr>
        </p:nvSpPr>
        <p:spPr>
          <a:xfrm>
            <a:off x="914400" y="2060848"/>
            <a:ext cx="7772400" cy="4294712"/>
          </a:xfrm>
        </p:spPr>
        <p:txBody>
          <a:bodyPr/>
          <a:lstStyle/>
          <a:p>
            <a:pPr algn="just">
              <a:buNone/>
            </a:pPr>
            <a:r>
              <a:rPr lang="es-MX" dirty="0"/>
              <a:t>Es un modelo más reciente, trata de almacenar en la base de datos los objetos completos (estado y comportamiento). La información que contienen se organiza en </a:t>
            </a:r>
            <a:r>
              <a:rPr lang="es-MX" b="1" dirty="0"/>
              <a:t>atributos </a:t>
            </a:r>
            <a:r>
              <a:rPr lang="es-MX" dirty="0"/>
              <a:t>y el comportamiento en </a:t>
            </a:r>
            <a:r>
              <a:rPr lang="es-MX" b="1" dirty="0"/>
              <a:t>operaciones</a:t>
            </a:r>
            <a:r>
              <a:rPr lang="es-MX" dirty="0"/>
              <a:t>.</a:t>
            </a:r>
          </a:p>
        </p:txBody>
      </p:sp>
    </p:spTree>
    <p:extLst>
      <p:ext uri="{BB962C8B-B14F-4D97-AF65-F5344CB8AC3E}">
        <p14:creationId xmlns:p14="http://schemas.microsoft.com/office/powerpoint/2010/main" xmlns="" val="1976356060"/>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Bases de datos multidimensionales</a:t>
            </a:r>
            <a:endParaRPr lang="es-MX" dirty="0"/>
          </a:p>
        </p:txBody>
      </p:sp>
      <p:sp>
        <p:nvSpPr>
          <p:cNvPr id="3" name="2 Marcador de contenido"/>
          <p:cNvSpPr>
            <a:spLocks noGrp="1"/>
          </p:cNvSpPr>
          <p:nvPr>
            <p:ph idx="1"/>
          </p:nvPr>
        </p:nvSpPr>
        <p:spPr>
          <a:xfrm>
            <a:off x="914400" y="2276872"/>
            <a:ext cx="7772400" cy="4078688"/>
          </a:xfrm>
        </p:spPr>
        <p:txBody>
          <a:bodyPr/>
          <a:lstStyle/>
          <a:p>
            <a:pPr algn="just">
              <a:buNone/>
            </a:pPr>
            <a:r>
              <a:rPr lang="es-MX" dirty="0"/>
              <a:t>En una base de datos multidimensional los datos se almacenan en tablas de múltiples dimensiones en vez de tablas bidimensionales como las del modelo relacional. Se utilizan para grandes volúmenes de información.</a:t>
            </a:r>
          </a:p>
        </p:txBody>
      </p:sp>
    </p:spTree>
    <p:extLst>
      <p:ext uri="{BB962C8B-B14F-4D97-AF65-F5344CB8AC3E}">
        <p14:creationId xmlns:p14="http://schemas.microsoft.com/office/powerpoint/2010/main" xmlns="" val="2149998854"/>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81</TotalTime>
  <Words>436</Words>
  <Application>Microsoft Office PowerPoint</Application>
  <PresentationFormat>Presentación en pantalla (4:3)</PresentationFormat>
  <Paragraphs>33</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Metro</vt:lpstr>
      <vt:lpstr>Diapositiva 1</vt:lpstr>
      <vt:lpstr>Tipos de bases de datos</vt:lpstr>
      <vt:lpstr>Tipos de bases de datos según la organización lógica de los datos</vt:lpstr>
      <vt:lpstr>Bases de datos jerárquicas</vt:lpstr>
      <vt:lpstr>Diapositiva 5</vt:lpstr>
      <vt:lpstr>Bases de datos en red</vt:lpstr>
      <vt:lpstr>Diapositiva 7</vt:lpstr>
      <vt:lpstr>Diapositiva 8</vt:lpstr>
      <vt:lpstr>Bases de datos relacionales</vt:lpstr>
      <vt:lpstr>Bases de datos orientadas a objetos</vt:lpstr>
      <vt:lpstr>Bases de datos multidimensionales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PC</cp:lastModifiedBy>
  <cp:revision>10</cp:revision>
  <dcterms:created xsi:type="dcterms:W3CDTF">2015-05-30T13:10:18Z</dcterms:created>
  <dcterms:modified xsi:type="dcterms:W3CDTF">2015-07-06T17:24:12Z</dcterms:modified>
</cp:coreProperties>
</file>