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F08A37A-84B7-4BED-930A-26BDAB8235DE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1C52090-1F87-43DE-8EC3-C64B399E0CF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1944216"/>
          </a:xfrm>
        </p:spPr>
        <p:txBody>
          <a:bodyPr>
            <a:normAutofit/>
          </a:bodyPr>
          <a:lstStyle/>
          <a:p>
            <a:pPr algn="ctr"/>
            <a:r>
              <a:rPr lang="es-MX" dirty="0" smtClean="0"/>
              <a:t>MULTIVERSIDAD</a:t>
            </a:r>
            <a:br>
              <a:rPr lang="es-MX" dirty="0" smtClean="0"/>
            </a:br>
            <a:r>
              <a:rPr lang="es-MX" dirty="0" smtClean="0"/>
              <a:t>VERACRUZ</a:t>
            </a:r>
            <a:endParaRPr lang="es-MX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3568" y="3068960"/>
            <a:ext cx="7772400" cy="2304256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es-MX" sz="3600" dirty="0" smtClean="0"/>
              <a:t>TRIADA EPIDEMIOLÓGICA.</a:t>
            </a:r>
          </a:p>
          <a:p>
            <a:pPr algn="ctr"/>
            <a:r>
              <a:rPr lang="es-MX" sz="3600" dirty="0" err="1" smtClean="0"/>
              <a:t>Marissa</a:t>
            </a:r>
            <a:r>
              <a:rPr lang="es-MX" sz="3600" dirty="0" smtClean="0"/>
              <a:t> Yadira Rivera Méndez</a:t>
            </a:r>
          </a:p>
          <a:p>
            <a:pPr algn="ctr"/>
            <a:r>
              <a:rPr lang="es-MX" sz="3600" dirty="0" smtClean="0"/>
              <a:t>Ciencias de la salud I</a:t>
            </a:r>
          </a:p>
          <a:p>
            <a:pPr algn="ctr"/>
            <a:r>
              <a:rPr lang="es-MX" sz="3600" dirty="0"/>
              <a:t>5</a:t>
            </a:r>
            <a:r>
              <a:rPr lang="es-MX" sz="3600" dirty="0" smtClean="0"/>
              <a:t>° semestre</a:t>
            </a:r>
          </a:p>
          <a:p>
            <a:endParaRPr lang="es-MX" dirty="0" smtClean="0"/>
          </a:p>
          <a:p>
            <a:r>
              <a:rPr lang="es-MX" sz="3800" dirty="0"/>
              <a:t>9</a:t>
            </a:r>
            <a:r>
              <a:rPr lang="es-MX" sz="3800" dirty="0" smtClean="0"/>
              <a:t> de Septiembre del 2015.</a:t>
            </a:r>
            <a:endParaRPr lang="es-MX" sz="3800" dirty="0"/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86916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TRIADA ECOLÓGICA.</a:t>
            </a:r>
            <a:endParaRPr lang="es-MX" dirty="0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383492"/>
            <a:ext cx="5472608" cy="349378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sz="2400" dirty="0" smtClean="0"/>
              <a:t>La salud es un estado de completo bienestar </a:t>
            </a:r>
            <a:r>
              <a:rPr lang="es-MX" sz="2400" dirty="0" err="1" smtClean="0"/>
              <a:t>Biopsicosocial</a:t>
            </a:r>
            <a:r>
              <a:rPr lang="es-MX" sz="2400" dirty="0" smtClean="0"/>
              <a:t> , no solamente la ausencia de enfermedad o dolencia, según la definición presentada por la Organización Mundial de la Salud (OMS) en su constitución aprobada en 1948.</a:t>
            </a:r>
          </a:p>
          <a:p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SALUD.</a:t>
            </a:r>
            <a:endParaRPr lang="es-MX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645024"/>
            <a:ext cx="5400600" cy="23547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MX" dirty="0" smtClean="0"/>
              <a:t>Para que ocurra una enfermedad debe darse una serie de hechos que faciliten dicha enfermedad, estos hechos constituyen la llamada triada ecológica, compuesta por un agente-ambiente-huésped.</a:t>
            </a:r>
          </a:p>
          <a:p>
            <a:pPr marL="0" indent="0">
              <a:buNone/>
            </a:pPr>
            <a:r>
              <a:rPr lang="es-MX" b="1" dirty="0" smtClean="0"/>
              <a:t>La </a:t>
            </a:r>
            <a:r>
              <a:rPr lang="es-MX" b="1" dirty="0" smtClean="0"/>
              <a:t>epidemiología</a:t>
            </a:r>
            <a:r>
              <a:rPr lang="es-MX" dirty="0" smtClean="0"/>
              <a:t>: ciencia que estudia las características de las enfermedades, basadas en la interacción de los diferentes sistemas relacionados con la salud, ya sea desde el medio ambiente hasta lo molecular</a:t>
            </a:r>
          </a:p>
          <a:p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TRIADA EPIDEMIOLÓGICA.</a:t>
            </a:r>
            <a:endParaRPr lang="es-MX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b="1" dirty="0" smtClean="0"/>
              <a:t>Agente</a:t>
            </a:r>
            <a:r>
              <a:rPr lang="es-MX" dirty="0" smtClean="0"/>
              <a:t>: el causante de una enfermedad, que puede ser cualquier situación, actividad, microorganismo o sustancia capaz de actuar en el organismo, y será nocivo si su presencia origina una enfermedad.</a:t>
            </a:r>
          </a:p>
          <a:p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CADENA EPIDEMIOLÓGICA.</a:t>
            </a:r>
            <a:endParaRPr lang="es-MX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3775512"/>
            <a:ext cx="3810000" cy="308248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MX" b="1" dirty="0" smtClean="0"/>
              <a:t>Agente causal=agente etiológico</a:t>
            </a:r>
          </a:p>
          <a:p>
            <a:pPr marL="0" indent="0">
              <a:buNone/>
            </a:pPr>
            <a:r>
              <a:rPr lang="es-MX" dirty="0" smtClean="0"/>
              <a:t>• </a:t>
            </a:r>
            <a:r>
              <a:rPr lang="es-MX" b="1" dirty="0" smtClean="0"/>
              <a:t>Físicas (clima), </a:t>
            </a:r>
            <a:r>
              <a:rPr lang="es-MX" dirty="0" smtClean="0"/>
              <a:t>biológicas, químicas, </a:t>
            </a:r>
            <a:r>
              <a:rPr lang="es-MX" dirty="0" err="1" smtClean="0"/>
              <a:t>patogenicidad</a:t>
            </a:r>
            <a:r>
              <a:rPr lang="es-MX" dirty="0" smtClean="0"/>
              <a:t> (capacidad del agente para infectar varios organismos)</a:t>
            </a:r>
          </a:p>
          <a:p>
            <a:pPr marL="0" indent="0">
              <a:buNone/>
            </a:pPr>
            <a:r>
              <a:rPr lang="es-MX" dirty="0" smtClean="0"/>
              <a:t>•</a:t>
            </a:r>
            <a:r>
              <a:rPr lang="es-MX" b="1" dirty="0" smtClean="0"/>
              <a:t> virulencia </a:t>
            </a:r>
            <a:r>
              <a:rPr lang="es-MX" dirty="0" smtClean="0"/>
              <a:t>(grado de afectación)</a:t>
            </a:r>
          </a:p>
          <a:p>
            <a:pPr marL="0" indent="0">
              <a:buNone/>
            </a:pPr>
            <a:r>
              <a:rPr lang="es-MX" dirty="0" smtClean="0"/>
              <a:t>• </a:t>
            </a:r>
            <a:r>
              <a:rPr lang="es-MX" b="1" dirty="0" smtClean="0"/>
              <a:t>capacidad invasora </a:t>
            </a:r>
            <a:r>
              <a:rPr lang="es-MX" dirty="0" smtClean="0"/>
              <a:t>(determina su penetración en los tejidos, la multiplicación y diseminación en un organismo).</a:t>
            </a:r>
          </a:p>
          <a:p>
            <a:pPr marL="0" indent="0">
              <a:buNone/>
            </a:pPr>
            <a:r>
              <a:rPr lang="es-MX" dirty="0" smtClean="0"/>
              <a:t>• </a:t>
            </a:r>
            <a:r>
              <a:rPr lang="es-MX" b="1" dirty="0" err="1" smtClean="0"/>
              <a:t>Mutagenecidad</a:t>
            </a:r>
            <a:r>
              <a:rPr lang="es-MX" dirty="0" smtClean="0"/>
              <a:t>: capacidad de algunos organismos de alterar o modificar características de su especie bajo condiciones especiales. Los cambios se dan en uno o varios genes.</a:t>
            </a:r>
          </a:p>
          <a:p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MX" dirty="0" smtClean="0"/>
              <a:t>CARACTERÍSTICAS DEL AGENTE CAUSAL.</a:t>
            </a:r>
            <a:endParaRPr lang="es-MX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• </a:t>
            </a:r>
            <a:r>
              <a:rPr lang="es-MX" dirty="0" err="1" smtClean="0"/>
              <a:t>Inmunogenicidad</a:t>
            </a:r>
            <a:r>
              <a:rPr lang="es-MX" dirty="0" smtClean="0"/>
              <a:t> o </a:t>
            </a:r>
            <a:r>
              <a:rPr lang="es-MX" dirty="0" err="1" smtClean="0"/>
              <a:t>antigenicidad</a:t>
            </a:r>
            <a:r>
              <a:rPr lang="es-MX" dirty="0" smtClean="0"/>
              <a:t>: capacidad de los agentes biológicos de impresionar al sistema </a:t>
            </a:r>
            <a:r>
              <a:rPr lang="es-MX" dirty="0" err="1" smtClean="0"/>
              <a:t>inmunocompetente</a:t>
            </a:r>
            <a:r>
              <a:rPr lang="es-MX" dirty="0" smtClean="0"/>
              <a:t> de los seres vivos, inmune de los seres vivos, provocando una respuesta ante su presencia.</a:t>
            </a:r>
            <a:endParaRPr lang="es-MX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b="1" dirty="0" smtClean="0"/>
              <a:t>Huésped</a:t>
            </a:r>
            <a:r>
              <a:rPr lang="es-MX" dirty="0" smtClean="0"/>
              <a:t>: Es aquella persona que es susceptible a contraer cualquier enfermedad por distintos motivos.</a:t>
            </a:r>
          </a:p>
          <a:p>
            <a:pPr marL="0" indent="0" algn="ctr">
              <a:buNone/>
            </a:pPr>
            <a:r>
              <a:rPr lang="es-MX" b="1" dirty="0" smtClean="0"/>
              <a:t>Características del huésped</a:t>
            </a:r>
          </a:p>
          <a:p>
            <a:pPr marL="0" indent="0">
              <a:buNone/>
            </a:pPr>
            <a:r>
              <a:rPr lang="es-MX" dirty="0" smtClean="0"/>
              <a:t>• Edad, sexo, grupo étnico, ocupación, características genéticas y psicológicas, hábitos y costumbres e inmunidad</a:t>
            </a:r>
          </a:p>
          <a:p>
            <a:pPr marL="0" indent="0">
              <a:buNone/>
            </a:pPr>
            <a:r>
              <a:rPr lang="es-MX" dirty="0" smtClean="0"/>
              <a:t>• </a:t>
            </a:r>
            <a:r>
              <a:rPr lang="es-MX" b="1" dirty="0" smtClean="0"/>
              <a:t>Ambiente</a:t>
            </a:r>
            <a:r>
              <a:rPr lang="es-MX" dirty="0" smtClean="0"/>
              <a:t>: es el universo externo que rodea al ser humano y que interactúa en su medio interno.</a:t>
            </a:r>
          </a:p>
          <a:p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CADENA EPIDEMIOLÓGICA.</a:t>
            </a:r>
            <a:endParaRPr lang="es-MX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MX" dirty="0" smtClean="0"/>
              <a:t>La forma en que los agentes biológicos serán o van a ser trasladados al huésped susceptible.</a:t>
            </a:r>
          </a:p>
          <a:p>
            <a:pPr marL="0" indent="0">
              <a:buNone/>
            </a:pPr>
            <a:r>
              <a:rPr lang="es-MX" dirty="0" smtClean="0"/>
              <a:t>• Vías directa (persona a persona) o indirecta</a:t>
            </a:r>
            <a:br>
              <a:rPr lang="es-MX" dirty="0" smtClean="0"/>
            </a:br>
            <a:endParaRPr lang="es-MX" dirty="0" smtClean="0"/>
          </a:p>
          <a:p>
            <a:pPr marL="0" indent="0">
              <a:buNone/>
            </a:pPr>
            <a:r>
              <a:rPr lang="es-MX" dirty="0" smtClean="0"/>
              <a:t>• Directa Inmediata (contacto físico, como </a:t>
            </a:r>
            <a:br>
              <a:rPr lang="es-MX" dirty="0" smtClean="0"/>
            </a:br>
            <a:r>
              <a:rPr lang="es-MX" dirty="0" smtClean="0"/>
              <a:t>relaciones sexuales, transfusión, </a:t>
            </a:r>
            <a:r>
              <a:rPr lang="es-MX" dirty="0" err="1" smtClean="0"/>
              <a:t>transplacentaria</a:t>
            </a:r>
            <a:r>
              <a:rPr lang="es-MX" dirty="0" smtClean="0"/>
              <a:t>, </a:t>
            </a:r>
            <a:r>
              <a:rPr lang="es-MX" dirty="0" err="1" smtClean="0"/>
              <a:t>transparto</a:t>
            </a:r>
            <a:r>
              <a:rPr lang="es-MX" dirty="0" smtClean="0"/>
              <a:t>. O mediada (no necesita contacto físico)</a:t>
            </a:r>
            <a:br>
              <a:rPr lang="es-MX" dirty="0" smtClean="0"/>
            </a:br>
            <a:endParaRPr lang="es-MX" dirty="0" smtClean="0"/>
          </a:p>
          <a:p>
            <a:pPr marL="0" indent="0">
              <a:buNone/>
            </a:pPr>
            <a:r>
              <a:rPr lang="es-MX" dirty="0" smtClean="0"/>
              <a:t>• Vía indirecta: </a:t>
            </a:r>
            <a:r>
              <a:rPr lang="es-MX" dirty="0" err="1" smtClean="0"/>
              <a:t>Aerógena</a:t>
            </a:r>
            <a:r>
              <a:rPr lang="es-MX" dirty="0" smtClean="0"/>
              <a:t>, Vectorial (Vector: agente vivo que transporta un agente infeccioso) Inanimada (agua, alimento contaminado, objeto contaminado)</a:t>
            </a:r>
          </a:p>
          <a:p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MX" dirty="0" smtClean="0"/>
              <a:t>MECANISMOS DE TRANSMISIÓN.</a:t>
            </a:r>
            <a:endParaRPr lang="es-MX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MX" dirty="0" smtClean="0"/>
              <a:t>Huésped definitivo: Aquél en que el agente infeccioso llega a la madurez, pasando por su fase sexuada. Por ejemplo. Mosco </a:t>
            </a:r>
            <a:r>
              <a:rPr lang="es-MX" dirty="0" err="1" smtClean="0"/>
              <a:t>Anopheles</a:t>
            </a:r>
            <a:r>
              <a:rPr lang="es-MX" dirty="0" smtClean="0"/>
              <a:t> (</a:t>
            </a:r>
            <a:r>
              <a:rPr lang="es-MX" dirty="0" err="1" smtClean="0"/>
              <a:t>Plasmodium</a:t>
            </a:r>
            <a:r>
              <a:rPr lang="es-MX" dirty="0" smtClean="0"/>
              <a:t>), el Hombre (Sarampión).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r>
              <a:rPr lang="es-MX" dirty="0" smtClean="0"/>
              <a:t>• Intermediarios: Aquél en que el agente infeccioso pasa por su fase larvaria o asexuada.</a:t>
            </a:r>
          </a:p>
          <a:p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HUESPED.</a:t>
            </a:r>
            <a:endParaRPr lang="es-MX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77</TotalTime>
  <Words>417</Words>
  <Application>Microsoft Office PowerPoint</Application>
  <PresentationFormat>Presentación en pantalla (4:3)</PresentationFormat>
  <Paragraphs>36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Concurrencia</vt:lpstr>
      <vt:lpstr>MULTIVERSIDAD VERACRUZ</vt:lpstr>
      <vt:lpstr>TRIADA ECOLÓGICA.</vt:lpstr>
      <vt:lpstr>SALUD.</vt:lpstr>
      <vt:lpstr>TRIADA EPIDEMIOLÓGICA.</vt:lpstr>
      <vt:lpstr>CADENA EPIDEMIOLÓGICA.</vt:lpstr>
      <vt:lpstr>CARACTERÍSTICAS DEL AGENTE CAUSAL.</vt:lpstr>
      <vt:lpstr>Presentación de PowerPoint</vt:lpstr>
      <vt:lpstr>CADENA EPIDEMIOLÓGICA.</vt:lpstr>
      <vt:lpstr>MECANISMOS DE TRANSMISIÓN.</vt:lpstr>
      <vt:lpstr>HUESPED.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VERACRUZ</dc:title>
  <dc:creator>WENDY</dc:creator>
  <cp:lastModifiedBy>Ordoñez</cp:lastModifiedBy>
  <cp:revision>15</cp:revision>
  <dcterms:created xsi:type="dcterms:W3CDTF">2015-08-25T02:55:19Z</dcterms:created>
  <dcterms:modified xsi:type="dcterms:W3CDTF">2016-07-26T21:22:32Z</dcterms:modified>
</cp:coreProperties>
</file>