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customXml/itemProps1.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2"/>
  </p:sldMasterIdLst>
  <p:notesMasterIdLst>
    <p:notesMasterId r:id="rId19"/>
  </p:notesMasterIdLst>
  <p:handoutMasterIdLst>
    <p:handoutMasterId r:id="rId20"/>
  </p:handoutMasterIdLst>
  <p:sldIdLst>
    <p:sldId id="486" r:id="rId3"/>
    <p:sldId id="487" r:id="rId4"/>
    <p:sldId id="488" r:id="rId5"/>
    <p:sldId id="489" r:id="rId6"/>
    <p:sldId id="490" r:id="rId7"/>
    <p:sldId id="491" r:id="rId8"/>
    <p:sldId id="492" r:id="rId9"/>
    <p:sldId id="493" r:id="rId10"/>
    <p:sldId id="494" r:id="rId11"/>
    <p:sldId id="495" r:id="rId12"/>
    <p:sldId id="496" r:id="rId13"/>
    <p:sldId id="497" r:id="rId14"/>
    <p:sldId id="498" r:id="rId15"/>
    <p:sldId id="499" r:id="rId16"/>
    <p:sldId id="500" r:id="rId17"/>
    <p:sldId id="501" r:id="rId18"/>
  </p:sldIdLst>
  <p:sldSz cx="9144000" cy="6858000" type="screen4x3"/>
  <p:notesSz cx="6699250" cy="9836150"/>
  <p:custDataLst>
    <p:tags r:id="rId21"/>
  </p:custDataLst>
  <p:defaultTextStyle>
    <a:defPPr>
      <a:defRPr lang="de-DE"/>
    </a:defPPr>
    <a:lvl1pPr algn="l" rtl="0" eaLnBrk="0" fontAlgn="base" hangingPunct="0">
      <a:spcBef>
        <a:spcPct val="0"/>
      </a:spcBef>
      <a:spcAft>
        <a:spcPct val="0"/>
      </a:spcAft>
      <a:defRPr kern="1200">
        <a:solidFill>
          <a:schemeClr val="tx1"/>
        </a:solidFill>
        <a:latin typeface="Arial" charset="0"/>
        <a:ea typeface="+mn-ea"/>
        <a:cs typeface="+mn-cs"/>
      </a:defRPr>
    </a:lvl1pPr>
    <a:lvl2pPr marL="457200" algn="l" rtl="0" eaLnBrk="0" fontAlgn="base" hangingPunct="0">
      <a:spcBef>
        <a:spcPct val="0"/>
      </a:spcBef>
      <a:spcAft>
        <a:spcPct val="0"/>
      </a:spcAft>
      <a:defRPr kern="1200">
        <a:solidFill>
          <a:schemeClr val="tx1"/>
        </a:solidFill>
        <a:latin typeface="Arial" charset="0"/>
        <a:ea typeface="+mn-ea"/>
        <a:cs typeface="+mn-cs"/>
      </a:defRPr>
    </a:lvl2pPr>
    <a:lvl3pPr marL="914400" algn="l" rtl="0" eaLnBrk="0" fontAlgn="base" hangingPunct="0">
      <a:spcBef>
        <a:spcPct val="0"/>
      </a:spcBef>
      <a:spcAft>
        <a:spcPct val="0"/>
      </a:spcAft>
      <a:defRPr kern="1200">
        <a:solidFill>
          <a:schemeClr val="tx1"/>
        </a:solidFill>
        <a:latin typeface="Arial" charset="0"/>
        <a:ea typeface="+mn-ea"/>
        <a:cs typeface="+mn-cs"/>
      </a:defRPr>
    </a:lvl3pPr>
    <a:lvl4pPr marL="1371600" algn="l" rtl="0" eaLnBrk="0" fontAlgn="base" hangingPunct="0">
      <a:spcBef>
        <a:spcPct val="0"/>
      </a:spcBef>
      <a:spcAft>
        <a:spcPct val="0"/>
      </a:spcAft>
      <a:defRPr kern="1200">
        <a:solidFill>
          <a:schemeClr val="tx1"/>
        </a:solidFill>
        <a:latin typeface="Arial" charset="0"/>
        <a:ea typeface="+mn-ea"/>
        <a:cs typeface="+mn-cs"/>
      </a:defRPr>
    </a:lvl4pPr>
    <a:lvl5pPr marL="1828800" algn="l" rtl="0" eaLnBrk="0" fontAlgn="base" hangingPunct="0">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extLst>
    <p:ext uri="{EFAFB233-063F-42B5-8137-9DF3F51BA10A}">
      <p15:sldGuideLst xmlns:p15="http://schemas.microsoft.com/office/powerpoint/2012/main" xmlns="">
        <p15:guide id="1" orient="horz" pos="4319">
          <p15:clr>
            <a:srgbClr val="A4A3A4"/>
          </p15:clr>
        </p15:guide>
        <p15:guide id="2" orient="horz" pos="3549">
          <p15:clr>
            <a:srgbClr val="A4A3A4"/>
          </p15:clr>
        </p15:guide>
        <p15:guide id="3" orient="horz" pos="973">
          <p15:clr>
            <a:srgbClr val="A4A3A4"/>
          </p15:clr>
        </p15:guide>
        <p15:guide id="4" pos="235">
          <p15:clr>
            <a:srgbClr val="A4A3A4"/>
          </p15:clr>
        </p15:guide>
        <p15:guide id="5" pos="550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loop="1" showNarration="1">
    <p:present/>
    <p:sldAll/>
    <p:penClr>
      <a:schemeClr val="tx1"/>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900" autoAdjust="0"/>
  </p:normalViewPr>
  <p:slideViewPr>
    <p:cSldViewPr snapToGrid="0">
      <p:cViewPr varScale="1">
        <p:scale>
          <a:sx n="54" d="100"/>
          <a:sy n="54" d="100"/>
        </p:scale>
        <p:origin x="-1166" y="-72"/>
      </p:cViewPr>
      <p:guideLst>
        <p:guide orient="horz" pos="4319"/>
        <p:guide orient="horz" pos="3549"/>
        <p:guide orient="horz" pos="973"/>
        <p:guide pos="235"/>
        <p:guide pos="550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3" Type="http://schemas.openxmlformats.org/officeDocument/2006/relationships/slide" Target="slides/slide1.xml"/><Relationship Id="rId21" Type="http://schemas.openxmlformats.org/officeDocument/2006/relationships/tags" Target="tags/tag1.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tableStyles" Target="tableStyles.xml"/><Relationship Id="rId2" Type="http://schemas.openxmlformats.org/officeDocument/2006/relationships/slideMaster" Target="slideMasters/slideMaster1.xml"/><Relationship Id="rId16" Type="http://schemas.openxmlformats.org/officeDocument/2006/relationships/slide" Target="slides/slide14.xml"/><Relationship Id="rId20" Type="http://schemas.openxmlformats.org/officeDocument/2006/relationships/handoutMaster" Target="handoutMasters/handoutMaster1.xml"/><Relationship Id="rId1" Type="http://schemas.openxmlformats.org/officeDocument/2006/relationships/customXml" Target="../customXml/item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theme" Target="theme/theme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viewProps" Target="viewProps.xml"/><Relationship Id="rId10" Type="http://schemas.openxmlformats.org/officeDocument/2006/relationships/slide" Target="slides/slide8.xml"/><Relationship Id="rId19" Type="http://schemas.openxmlformats.org/officeDocument/2006/relationships/notesMaster" Target="notesMasters/notesMaster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59106" name="Rectangle 2"/>
          <p:cNvSpPr>
            <a:spLocks noGrp="1" noChangeArrowheads="1"/>
          </p:cNvSpPr>
          <p:nvPr>
            <p:ph type="hdr" sz="quarter"/>
          </p:nvPr>
        </p:nvSpPr>
        <p:spPr bwMode="auto">
          <a:xfrm>
            <a:off x="0" y="0"/>
            <a:ext cx="2878138" cy="522288"/>
          </a:xfrm>
          <a:prstGeom prst="rect">
            <a:avLst/>
          </a:prstGeom>
          <a:noFill/>
          <a:ln w="9525">
            <a:noFill/>
            <a:miter lim="800000"/>
            <a:headEnd/>
            <a:tailEnd/>
          </a:ln>
          <a:effectLst/>
        </p:spPr>
        <p:txBody>
          <a:bodyPr vert="horz" wrap="square" lIns="89101" tIns="44550" rIns="89101" bIns="44550" numCol="1" anchor="t" anchorCtr="0" compatLnSpc="1">
            <a:prstTxWarp prst="textNoShape">
              <a:avLst/>
            </a:prstTxWarp>
          </a:bodyPr>
          <a:lstStyle>
            <a:lvl1pPr defTabSz="889000" eaLnBrk="1" hangingPunct="1">
              <a:defRPr sz="1200"/>
            </a:lvl1pPr>
          </a:lstStyle>
          <a:p>
            <a:endParaRPr lang="en-GB"/>
          </a:p>
        </p:txBody>
      </p:sp>
      <p:sp>
        <p:nvSpPr>
          <p:cNvPr id="559107" name="Rectangle 3"/>
          <p:cNvSpPr>
            <a:spLocks noGrp="1" noChangeArrowheads="1"/>
          </p:cNvSpPr>
          <p:nvPr>
            <p:ph type="dt" sz="quarter" idx="1"/>
          </p:nvPr>
        </p:nvSpPr>
        <p:spPr bwMode="auto">
          <a:xfrm>
            <a:off x="3762375" y="0"/>
            <a:ext cx="2952750" cy="522288"/>
          </a:xfrm>
          <a:prstGeom prst="rect">
            <a:avLst/>
          </a:prstGeom>
          <a:noFill/>
          <a:ln w="9525">
            <a:noFill/>
            <a:miter lim="800000"/>
            <a:headEnd/>
            <a:tailEnd/>
          </a:ln>
          <a:effectLst/>
        </p:spPr>
        <p:txBody>
          <a:bodyPr vert="horz" wrap="square" lIns="89101" tIns="44550" rIns="89101" bIns="44550" numCol="1" anchor="t" anchorCtr="0" compatLnSpc="1">
            <a:prstTxWarp prst="textNoShape">
              <a:avLst/>
            </a:prstTxWarp>
          </a:bodyPr>
          <a:lstStyle>
            <a:lvl1pPr algn="r" defTabSz="889000" eaLnBrk="1" hangingPunct="1">
              <a:defRPr sz="1200"/>
            </a:lvl1pPr>
          </a:lstStyle>
          <a:p>
            <a:endParaRPr lang="en-GB"/>
          </a:p>
        </p:txBody>
      </p:sp>
      <p:sp>
        <p:nvSpPr>
          <p:cNvPr id="559108" name="Rectangle 4"/>
          <p:cNvSpPr>
            <a:spLocks noGrp="1" noChangeArrowheads="1"/>
          </p:cNvSpPr>
          <p:nvPr>
            <p:ph type="ftr" sz="quarter" idx="2"/>
          </p:nvPr>
        </p:nvSpPr>
        <p:spPr bwMode="auto">
          <a:xfrm>
            <a:off x="0" y="9323388"/>
            <a:ext cx="2878138" cy="522287"/>
          </a:xfrm>
          <a:prstGeom prst="rect">
            <a:avLst/>
          </a:prstGeom>
          <a:noFill/>
          <a:ln w="9525">
            <a:noFill/>
            <a:miter lim="800000"/>
            <a:headEnd/>
            <a:tailEnd/>
          </a:ln>
          <a:effectLst/>
        </p:spPr>
        <p:txBody>
          <a:bodyPr vert="horz" wrap="square" lIns="89101" tIns="44550" rIns="89101" bIns="44550" numCol="1" anchor="b" anchorCtr="0" compatLnSpc="1">
            <a:prstTxWarp prst="textNoShape">
              <a:avLst/>
            </a:prstTxWarp>
          </a:bodyPr>
          <a:lstStyle>
            <a:lvl1pPr defTabSz="889000" eaLnBrk="1" hangingPunct="1">
              <a:defRPr sz="1200"/>
            </a:lvl1pPr>
          </a:lstStyle>
          <a:p>
            <a:endParaRPr lang="en-GB"/>
          </a:p>
        </p:txBody>
      </p:sp>
      <p:sp>
        <p:nvSpPr>
          <p:cNvPr id="559109" name="Rectangle 5"/>
          <p:cNvSpPr>
            <a:spLocks noGrp="1" noChangeArrowheads="1"/>
          </p:cNvSpPr>
          <p:nvPr>
            <p:ph type="sldNum" sz="quarter" idx="3"/>
          </p:nvPr>
        </p:nvSpPr>
        <p:spPr bwMode="auto">
          <a:xfrm>
            <a:off x="3762375" y="9323388"/>
            <a:ext cx="2952750" cy="522287"/>
          </a:xfrm>
          <a:prstGeom prst="rect">
            <a:avLst/>
          </a:prstGeom>
          <a:noFill/>
          <a:ln w="9525">
            <a:noFill/>
            <a:miter lim="800000"/>
            <a:headEnd/>
            <a:tailEnd/>
          </a:ln>
          <a:effectLst/>
        </p:spPr>
        <p:txBody>
          <a:bodyPr vert="horz" wrap="square" lIns="89101" tIns="44550" rIns="89101" bIns="44550" numCol="1" anchor="b" anchorCtr="0" compatLnSpc="1">
            <a:prstTxWarp prst="textNoShape">
              <a:avLst/>
            </a:prstTxWarp>
          </a:bodyPr>
          <a:lstStyle>
            <a:lvl1pPr algn="r" defTabSz="889000" eaLnBrk="1" hangingPunct="1">
              <a:defRPr sz="1200"/>
            </a:lvl1pPr>
          </a:lstStyle>
          <a:p>
            <a:fld id="{477FA428-02F5-42AB-92A7-291E485E113E}" type="slidenum">
              <a:rPr lang="en-GB"/>
              <a:pPr/>
              <a:t>‹Nº›</a:t>
            </a:fld>
            <a:endParaRPr lang="en-GB"/>
          </a:p>
        </p:txBody>
      </p:sp>
    </p:spTree>
    <p:extLst>
      <p:ext uri="{BB962C8B-B14F-4D97-AF65-F5344CB8AC3E}">
        <p14:creationId xmlns:p14="http://schemas.microsoft.com/office/powerpoint/2010/main" val="68307900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6146" name="Rectangle 2"/>
          <p:cNvSpPr>
            <a:spLocks noGrp="1" noChangeArrowheads="1"/>
          </p:cNvSpPr>
          <p:nvPr>
            <p:ph type="hdr" sz="quarter"/>
          </p:nvPr>
        </p:nvSpPr>
        <p:spPr bwMode="auto">
          <a:xfrm>
            <a:off x="0" y="0"/>
            <a:ext cx="2901950" cy="492125"/>
          </a:xfrm>
          <a:prstGeom prst="rect">
            <a:avLst/>
          </a:prstGeom>
          <a:noFill/>
          <a:ln w="9525">
            <a:noFill/>
            <a:miter lim="800000"/>
            <a:headEnd/>
            <a:tailEnd/>
          </a:ln>
          <a:effectLst/>
        </p:spPr>
        <p:txBody>
          <a:bodyPr vert="horz" wrap="square" lIns="94475" tIns="47239" rIns="94475" bIns="47239" numCol="1" anchor="t" anchorCtr="0" compatLnSpc="1">
            <a:prstTxWarp prst="textNoShape">
              <a:avLst/>
            </a:prstTxWarp>
          </a:bodyPr>
          <a:lstStyle>
            <a:lvl1pPr defTabSz="942975" eaLnBrk="1" hangingPunct="1">
              <a:defRPr sz="1300"/>
            </a:lvl1pPr>
          </a:lstStyle>
          <a:p>
            <a:endParaRPr lang="en-GB"/>
          </a:p>
        </p:txBody>
      </p:sp>
      <p:sp>
        <p:nvSpPr>
          <p:cNvPr id="6147" name="Rectangle 3"/>
          <p:cNvSpPr>
            <a:spLocks noGrp="1" noChangeArrowheads="1"/>
          </p:cNvSpPr>
          <p:nvPr>
            <p:ph type="dt" idx="1"/>
          </p:nvPr>
        </p:nvSpPr>
        <p:spPr bwMode="auto">
          <a:xfrm>
            <a:off x="3797300" y="0"/>
            <a:ext cx="2901950" cy="492125"/>
          </a:xfrm>
          <a:prstGeom prst="rect">
            <a:avLst/>
          </a:prstGeom>
          <a:noFill/>
          <a:ln w="9525">
            <a:noFill/>
            <a:miter lim="800000"/>
            <a:headEnd/>
            <a:tailEnd/>
          </a:ln>
          <a:effectLst/>
        </p:spPr>
        <p:txBody>
          <a:bodyPr vert="horz" wrap="square" lIns="94475" tIns="47239" rIns="94475" bIns="47239" numCol="1" anchor="t" anchorCtr="0" compatLnSpc="1">
            <a:prstTxWarp prst="textNoShape">
              <a:avLst/>
            </a:prstTxWarp>
          </a:bodyPr>
          <a:lstStyle>
            <a:lvl1pPr algn="r" defTabSz="942975" eaLnBrk="1" hangingPunct="1">
              <a:defRPr sz="1300"/>
            </a:lvl1pPr>
          </a:lstStyle>
          <a:p>
            <a:endParaRPr lang="en-GB"/>
          </a:p>
        </p:txBody>
      </p:sp>
      <p:sp>
        <p:nvSpPr>
          <p:cNvPr id="6148" name="Rectangle 4"/>
          <p:cNvSpPr>
            <a:spLocks noGrp="1" noRot="1" noChangeAspect="1" noChangeArrowheads="1" noTextEdit="1"/>
          </p:cNvSpPr>
          <p:nvPr>
            <p:ph type="sldImg" idx="2"/>
          </p:nvPr>
        </p:nvSpPr>
        <p:spPr bwMode="auto">
          <a:xfrm>
            <a:off x="890588" y="738188"/>
            <a:ext cx="4919662" cy="3689350"/>
          </a:xfrm>
          <a:prstGeom prst="rect">
            <a:avLst/>
          </a:prstGeom>
          <a:noFill/>
          <a:ln w="9525">
            <a:solidFill>
              <a:srgbClr val="000000"/>
            </a:solidFill>
            <a:miter lim="800000"/>
            <a:headEnd/>
            <a:tailEnd/>
          </a:ln>
          <a:effectLst/>
        </p:spPr>
      </p:sp>
      <p:sp>
        <p:nvSpPr>
          <p:cNvPr id="6149" name="Rectangle 5"/>
          <p:cNvSpPr>
            <a:spLocks noGrp="1" noChangeArrowheads="1"/>
          </p:cNvSpPr>
          <p:nvPr>
            <p:ph type="body" sz="quarter" idx="3"/>
          </p:nvPr>
        </p:nvSpPr>
        <p:spPr bwMode="auto">
          <a:xfrm>
            <a:off x="893763" y="4672013"/>
            <a:ext cx="4911725" cy="4425950"/>
          </a:xfrm>
          <a:prstGeom prst="rect">
            <a:avLst/>
          </a:prstGeom>
          <a:noFill/>
          <a:ln w="9525">
            <a:noFill/>
            <a:miter lim="800000"/>
            <a:headEnd/>
            <a:tailEnd/>
          </a:ln>
          <a:effectLst/>
        </p:spPr>
        <p:txBody>
          <a:bodyPr vert="horz" wrap="square" lIns="94475" tIns="47239" rIns="94475" bIns="47239" numCol="1" anchor="t" anchorCtr="0" compatLnSpc="1">
            <a:prstTxWarp prst="textNoShape">
              <a:avLst/>
            </a:prstTxWarp>
          </a:bodyPr>
          <a:lstStyle/>
          <a:p>
            <a:pPr lvl="0"/>
            <a:r>
              <a:rPr lang="en-GB" smtClean="0"/>
              <a:t>Klicken Sie, um die Formate des Vorlagentextes zu bearbeiten</a:t>
            </a:r>
          </a:p>
          <a:p>
            <a:pPr lvl="1"/>
            <a:r>
              <a:rPr lang="en-GB" smtClean="0"/>
              <a:t>Zweite Ebene</a:t>
            </a:r>
          </a:p>
          <a:p>
            <a:pPr lvl="2"/>
            <a:r>
              <a:rPr lang="en-GB" smtClean="0"/>
              <a:t>Dritte Ebene</a:t>
            </a:r>
          </a:p>
          <a:p>
            <a:pPr lvl="3"/>
            <a:r>
              <a:rPr lang="en-GB" smtClean="0"/>
              <a:t>Vierte Ebene</a:t>
            </a:r>
          </a:p>
          <a:p>
            <a:pPr lvl="4"/>
            <a:r>
              <a:rPr lang="en-GB" smtClean="0"/>
              <a:t>Fünfte Ebene</a:t>
            </a:r>
          </a:p>
        </p:txBody>
      </p:sp>
      <p:sp>
        <p:nvSpPr>
          <p:cNvPr id="6150" name="Rectangle 6"/>
          <p:cNvSpPr>
            <a:spLocks noGrp="1" noChangeArrowheads="1"/>
          </p:cNvSpPr>
          <p:nvPr>
            <p:ph type="ftr" sz="quarter" idx="4"/>
          </p:nvPr>
        </p:nvSpPr>
        <p:spPr bwMode="auto">
          <a:xfrm>
            <a:off x="0" y="9345613"/>
            <a:ext cx="2901950" cy="490537"/>
          </a:xfrm>
          <a:prstGeom prst="rect">
            <a:avLst/>
          </a:prstGeom>
          <a:noFill/>
          <a:ln w="9525">
            <a:noFill/>
            <a:miter lim="800000"/>
            <a:headEnd/>
            <a:tailEnd/>
          </a:ln>
          <a:effectLst/>
        </p:spPr>
        <p:txBody>
          <a:bodyPr vert="horz" wrap="square" lIns="94475" tIns="47239" rIns="94475" bIns="47239" numCol="1" anchor="b" anchorCtr="0" compatLnSpc="1">
            <a:prstTxWarp prst="textNoShape">
              <a:avLst/>
            </a:prstTxWarp>
          </a:bodyPr>
          <a:lstStyle>
            <a:lvl1pPr defTabSz="942975" eaLnBrk="1" hangingPunct="1">
              <a:defRPr sz="1300"/>
            </a:lvl1pPr>
          </a:lstStyle>
          <a:p>
            <a:endParaRPr lang="en-GB"/>
          </a:p>
        </p:txBody>
      </p:sp>
      <p:sp>
        <p:nvSpPr>
          <p:cNvPr id="6151" name="Rectangle 7"/>
          <p:cNvSpPr>
            <a:spLocks noGrp="1" noChangeArrowheads="1"/>
          </p:cNvSpPr>
          <p:nvPr>
            <p:ph type="sldNum" sz="quarter" idx="5"/>
          </p:nvPr>
        </p:nvSpPr>
        <p:spPr bwMode="auto">
          <a:xfrm>
            <a:off x="3797300" y="9345613"/>
            <a:ext cx="2901950" cy="490537"/>
          </a:xfrm>
          <a:prstGeom prst="rect">
            <a:avLst/>
          </a:prstGeom>
          <a:noFill/>
          <a:ln w="9525">
            <a:noFill/>
            <a:miter lim="800000"/>
            <a:headEnd/>
            <a:tailEnd/>
          </a:ln>
          <a:effectLst/>
        </p:spPr>
        <p:txBody>
          <a:bodyPr vert="horz" wrap="square" lIns="94475" tIns="47239" rIns="94475" bIns="47239" numCol="1" anchor="b" anchorCtr="0" compatLnSpc="1">
            <a:prstTxWarp prst="textNoShape">
              <a:avLst/>
            </a:prstTxWarp>
          </a:bodyPr>
          <a:lstStyle>
            <a:lvl1pPr algn="r" defTabSz="942975" eaLnBrk="1" hangingPunct="1">
              <a:defRPr sz="1300"/>
            </a:lvl1pPr>
          </a:lstStyle>
          <a:p>
            <a:fld id="{9A6A5697-D76F-4E25-AD51-D6E465399F37}" type="slidenum">
              <a:rPr lang="en-GB"/>
              <a:pPr/>
              <a:t>‹Nº›</a:t>
            </a:fld>
            <a:endParaRPr lang="en-GB"/>
          </a:p>
        </p:txBody>
      </p:sp>
    </p:spTree>
    <p:extLst>
      <p:ext uri="{BB962C8B-B14F-4D97-AF65-F5344CB8AC3E}">
        <p14:creationId xmlns:p14="http://schemas.microsoft.com/office/powerpoint/2010/main" val="103524095"/>
      </p:ext>
    </p:extLst>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ES"/>
          </a:p>
        </p:txBody>
      </p:sp>
      <p:sp>
        <p:nvSpPr>
          <p:cNvPr id="4" name="3 Marcador de número de diapositiva"/>
          <p:cNvSpPr>
            <a:spLocks noGrp="1"/>
          </p:cNvSpPr>
          <p:nvPr>
            <p:ph type="sldNum" sz="quarter" idx="10"/>
          </p:nvPr>
        </p:nvSpPr>
        <p:spPr/>
        <p:txBody>
          <a:bodyPr/>
          <a:lstStyle/>
          <a:p>
            <a:fld id="{9A6A5697-D76F-4E25-AD51-D6E465399F37}" type="slidenum">
              <a:rPr lang="en-GB" smtClean="0"/>
              <a:pPr/>
              <a:t>1</a:t>
            </a:fld>
            <a:endParaRPr lang="en-GB"/>
          </a:p>
        </p:txBody>
      </p:sp>
    </p:spTree>
    <p:extLst>
      <p:ext uri="{BB962C8B-B14F-4D97-AF65-F5344CB8AC3E}">
        <p14:creationId xmlns:p14="http://schemas.microsoft.com/office/powerpoint/2010/main" val="4232431903"/>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3.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bg>
      <p:bgPr>
        <a:blipFill dpi="0" rotWithShape="0">
          <a:blip r:embed="rId2"/>
          <a:srcRect/>
          <a:stretch>
            <a:fillRect/>
          </a:stretch>
        </a:blipFill>
        <a:effectLst/>
      </p:bgPr>
    </p:bg>
    <p:spTree>
      <p:nvGrpSpPr>
        <p:cNvPr id="1" name=""/>
        <p:cNvGrpSpPr/>
        <p:nvPr/>
      </p:nvGrpSpPr>
      <p:grpSpPr>
        <a:xfrm>
          <a:off x="0" y="0"/>
          <a:ext cx="0" cy="0"/>
          <a:chOff x="0" y="0"/>
          <a:chExt cx="0" cy="0"/>
        </a:xfrm>
      </p:grpSpPr>
      <p:sp>
        <p:nvSpPr>
          <p:cNvPr id="1045506" name="Rectangle 2"/>
          <p:cNvSpPr>
            <a:spLocks noGrp="1" noChangeArrowheads="1"/>
          </p:cNvSpPr>
          <p:nvPr>
            <p:ph type="ctrTitle" sz="quarter"/>
          </p:nvPr>
        </p:nvSpPr>
        <p:spPr>
          <a:xfrm>
            <a:off x="373063" y="2301875"/>
            <a:ext cx="6010275" cy="1323975"/>
          </a:xfrm>
        </p:spPr>
        <p:txBody>
          <a:bodyPr lIns="91440" rIns="91440" anchor="b"/>
          <a:lstStyle>
            <a:lvl1pPr>
              <a:defRPr sz="3200" i="1">
                <a:solidFill>
                  <a:schemeClr val="tx1"/>
                </a:solidFill>
              </a:defRPr>
            </a:lvl1pPr>
          </a:lstStyle>
          <a:p>
            <a:r>
              <a:rPr lang="es-MX" smtClean="0"/>
              <a:t>Haga clic para modificar el estilo de título del patrón</a:t>
            </a:r>
            <a:endParaRPr lang="es-MX"/>
          </a:p>
        </p:txBody>
      </p:sp>
      <p:sp>
        <p:nvSpPr>
          <p:cNvPr id="1045507" name="Rectangle 3"/>
          <p:cNvSpPr>
            <a:spLocks noGrp="1" noChangeArrowheads="1"/>
          </p:cNvSpPr>
          <p:nvPr>
            <p:ph type="subTitle" sz="quarter" idx="1"/>
          </p:nvPr>
        </p:nvSpPr>
        <p:spPr>
          <a:xfrm>
            <a:off x="373063" y="3867150"/>
            <a:ext cx="6027737" cy="904875"/>
          </a:xfrm>
        </p:spPr>
        <p:txBody>
          <a:bodyPr lIns="91440" rIns="91440"/>
          <a:lstStyle>
            <a:lvl1pPr marL="0" indent="0">
              <a:spcBef>
                <a:spcPct val="0"/>
              </a:spcBef>
              <a:buFont typeface="Wingdings" pitchFamily="2" charset="2"/>
              <a:buNone/>
              <a:defRPr sz="2200" b="1"/>
            </a:lvl1pPr>
          </a:lstStyle>
          <a:p>
            <a:r>
              <a:rPr lang="es-MX" smtClean="0"/>
              <a:t>Haga clic para modificar el estilo de subtítulo del patrón</a:t>
            </a:r>
            <a:endParaRPr lang="es-MX"/>
          </a:p>
        </p:txBody>
      </p:sp>
      <p:sp>
        <p:nvSpPr>
          <p:cNvPr id="1045513" name="AutoShape 9"/>
          <p:cNvSpPr>
            <a:spLocks noChangeArrowheads="1"/>
          </p:cNvSpPr>
          <p:nvPr userDrawn="1"/>
        </p:nvSpPr>
        <p:spPr bwMode="auto">
          <a:xfrm rot="10800000">
            <a:off x="5214938" y="5621338"/>
            <a:ext cx="927100" cy="514350"/>
          </a:xfrm>
          <a:prstGeom prst="leftArrow">
            <a:avLst>
              <a:gd name="adj1" fmla="val 51620"/>
              <a:gd name="adj2" fmla="val 51229"/>
            </a:avLst>
          </a:prstGeom>
          <a:gradFill rotWithShape="1">
            <a:gsLst>
              <a:gs pos="0">
                <a:srgbClr val="B7B7B7"/>
              </a:gs>
              <a:gs pos="100000">
                <a:srgbClr val="B7B7B7">
                  <a:gamma/>
                  <a:tint val="48627"/>
                  <a:invGamma/>
                  <a:alpha val="2000"/>
                </a:srgbClr>
              </a:gs>
            </a:gsLst>
            <a:lin ang="0" scaled="1"/>
          </a:gradFill>
          <a:ln w="12700">
            <a:noFill/>
            <a:miter lim="800000"/>
            <a:headEnd/>
            <a:tailEnd/>
          </a:ln>
          <a:effectLst/>
        </p:spPr>
        <p:txBody>
          <a:bodyPr rot="10800000" wrap="none" anchor="ctr"/>
          <a:lstStyle/>
          <a:p>
            <a:pPr algn="ctr"/>
            <a:r>
              <a:rPr lang="en-US" sz="1400">
                <a:solidFill>
                  <a:schemeClr val="bg1"/>
                </a:solidFill>
              </a:rPr>
              <a:t>Your Logo</a:t>
            </a:r>
          </a:p>
        </p:txBody>
      </p:sp>
      <p:pic>
        <p:nvPicPr>
          <p:cNvPr id="1045515" name="Picture 11" descr="PP small"/>
          <p:cNvPicPr>
            <a:picLocks noChangeAspect="1" noChangeArrowheads="1"/>
          </p:cNvPicPr>
          <p:nvPr userDrawn="1"/>
        </p:nvPicPr>
        <p:blipFill>
          <a:blip r:embed="rId3"/>
          <a:srcRect b="34532"/>
          <a:stretch>
            <a:fillRect/>
          </a:stretch>
        </p:blipFill>
        <p:spPr bwMode="auto">
          <a:xfrm>
            <a:off x="6361113" y="5707063"/>
            <a:ext cx="2463800" cy="307975"/>
          </a:xfrm>
          <a:prstGeom prst="rect">
            <a:avLst/>
          </a:prstGeom>
          <a:noFill/>
        </p:spPr>
      </p:pic>
    </p:spTree>
  </p:cSld>
  <p:clrMapOvr>
    <a:masterClrMapping/>
  </p:clrMapOvr>
  <p:transition spd="med">
    <p:wipe dir="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mtClean="0"/>
              <a:t>Haga clic para modificar el estilo de título del patrón</a:t>
            </a:r>
            <a:endParaRPr lang="es-MX"/>
          </a:p>
        </p:txBody>
      </p:sp>
      <p:sp>
        <p:nvSpPr>
          <p:cNvPr id="3" name="2 Marcador de contenido"/>
          <p:cNvSpPr>
            <a:spLocks noGrp="1"/>
          </p:cNvSpPr>
          <p:nvPr>
            <p:ph idx="1"/>
          </p:nvPr>
        </p:nvSpPr>
        <p:spPr/>
        <p:txBody>
          <a:body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4" name="3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4406900"/>
            <a:ext cx="7772400" cy="1362075"/>
          </a:xfrm>
        </p:spPr>
        <p:txBody>
          <a:bodyPr anchor="t"/>
          <a:lstStyle>
            <a:lvl1pPr algn="l">
              <a:defRPr sz="4000" b="1" cap="all"/>
            </a:lvl1pPr>
          </a:lstStyle>
          <a:p>
            <a:r>
              <a:rPr lang="es-MX" smtClean="0"/>
              <a:t>Haga clic para modificar el estilo de título del patrón</a:t>
            </a:r>
            <a:endParaRPr lang="es-MX"/>
          </a:p>
        </p:txBody>
      </p:sp>
      <p:sp>
        <p:nvSpPr>
          <p:cNvPr id="3" name="2 Marcador de texto"/>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MX" smtClean="0"/>
              <a:t>Haga clic para modificar el estilo de texto del patrón</a:t>
            </a:r>
          </a:p>
        </p:txBody>
      </p:sp>
      <p:sp>
        <p:nvSpPr>
          <p:cNvPr id="4" name="3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mtClean="0"/>
              <a:t>Haga clic para modificar el estilo de título del patrón</a:t>
            </a:r>
            <a:endParaRPr lang="es-MX"/>
          </a:p>
        </p:txBody>
      </p:sp>
      <p:sp>
        <p:nvSpPr>
          <p:cNvPr id="3" name="2 Marcador de contenido"/>
          <p:cNvSpPr>
            <a:spLocks noGrp="1"/>
          </p:cNvSpPr>
          <p:nvPr>
            <p:ph sz="half" idx="1"/>
          </p:nvPr>
        </p:nvSpPr>
        <p:spPr>
          <a:xfrm>
            <a:off x="319088" y="1920875"/>
            <a:ext cx="4186237" cy="3940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4" name="3 Marcador de contenido"/>
          <p:cNvSpPr>
            <a:spLocks noGrp="1"/>
          </p:cNvSpPr>
          <p:nvPr>
            <p:ph sz="half" idx="2"/>
          </p:nvPr>
        </p:nvSpPr>
        <p:spPr>
          <a:xfrm>
            <a:off x="4657725" y="1920875"/>
            <a:ext cx="4186238" cy="3940175"/>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5" name="4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4638"/>
            <a:ext cx="8229600" cy="1143000"/>
          </a:xfrm>
        </p:spPr>
        <p:txBody>
          <a:bodyPr/>
          <a:lstStyle>
            <a:lvl1pPr>
              <a:defRPr/>
            </a:lvl1pPr>
          </a:lstStyle>
          <a:p>
            <a:r>
              <a:rPr lang="es-MX" smtClean="0"/>
              <a:t>Haga clic para modificar el estilo de título del patrón</a:t>
            </a:r>
            <a:endParaRPr lang="es-MX"/>
          </a:p>
        </p:txBody>
      </p:sp>
      <p:sp>
        <p:nvSpPr>
          <p:cNvPr id="3" name="2 Marcador de texto"/>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smtClean="0"/>
              <a:t>Haga clic para modificar el estilo de texto del patrón</a:t>
            </a:r>
          </a:p>
        </p:txBody>
      </p:sp>
      <p:sp>
        <p:nvSpPr>
          <p:cNvPr id="4" name="3 Marcador de contenido"/>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5" name="4 Marcador de texto"/>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MX" smtClean="0"/>
              <a:t>Haga clic para modificar el estilo de texto del patrón</a:t>
            </a:r>
          </a:p>
        </p:txBody>
      </p:sp>
      <p:sp>
        <p:nvSpPr>
          <p:cNvPr id="6" name="5 Marcador de contenido"/>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7" name="6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mtClean="0"/>
              <a:t>Haga clic para modificar el estilo de título del patrón</a:t>
            </a:r>
            <a:endParaRPr lang="es-MX"/>
          </a:p>
        </p:txBody>
      </p:sp>
      <p:sp>
        <p:nvSpPr>
          <p:cNvPr id="3" name="2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0" y="273050"/>
            <a:ext cx="3008313" cy="1162050"/>
          </a:xfrm>
        </p:spPr>
        <p:txBody>
          <a:bodyPr anchor="b"/>
          <a:lstStyle>
            <a:lvl1pPr algn="l">
              <a:defRPr sz="2000" b="1"/>
            </a:lvl1pPr>
          </a:lstStyle>
          <a:p>
            <a:r>
              <a:rPr lang="es-MX" smtClean="0"/>
              <a:t>Haga clic para modificar el estilo de título del patrón</a:t>
            </a:r>
            <a:endParaRPr lang="es-MX"/>
          </a:p>
        </p:txBody>
      </p:sp>
      <p:sp>
        <p:nvSpPr>
          <p:cNvPr id="3" name="2 Marcador de contenido"/>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4" name="3 Marcador de texto"/>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MX" smtClean="0"/>
              <a:t>Haga clic para modificar el estilo de texto del patrón</a:t>
            </a:r>
          </a:p>
        </p:txBody>
      </p:sp>
      <p:sp>
        <p:nvSpPr>
          <p:cNvPr id="5" name="4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4800600"/>
            <a:ext cx="5486400" cy="566738"/>
          </a:xfrm>
        </p:spPr>
        <p:txBody>
          <a:bodyPr anchor="b"/>
          <a:lstStyle>
            <a:lvl1pPr algn="l">
              <a:defRPr sz="2000" b="1"/>
            </a:lvl1pPr>
          </a:lstStyle>
          <a:p>
            <a:r>
              <a:rPr lang="es-MX" smtClean="0"/>
              <a:t>Haga clic para modificar el estilo de título del patrón</a:t>
            </a:r>
            <a:endParaRPr lang="es-MX"/>
          </a:p>
        </p:txBody>
      </p:sp>
      <p:sp>
        <p:nvSpPr>
          <p:cNvPr id="3" name="2 Marcador de posición de imagen"/>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MX" smtClean="0"/>
              <a:t>Haga clic en el icono para agregar una imagen</a:t>
            </a:r>
            <a:endParaRPr lang="es-MX"/>
          </a:p>
        </p:txBody>
      </p:sp>
      <p:sp>
        <p:nvSpPr>
          <p:cNvPr id="4" name="3 Marcador de texto"/>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MX" smtClean="0"/>
              <a:t>Haga clic para modificar el estilo de texto del patrón</a:t>
            </a:r>
          </a:p>
        </p:txBody>
      </p:sp>
      <p:sp>
        <p:nvSpPr>
          <p:cNvPr id="5" name="4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MX" smtClean="0"/>
              <a:t>Haga clic para modificar el estilo de título del patrón</a:t>
            </a:r>
            <a:endParaRPr lang="es-MX"/>
          </a:p>
        </p:txBody>
      </p:sp>
      <p:sp>
        <p:nvSpPr>
          <p:cNvPr id="3" name="2 Marcador de texto vertical"/>
          <p:cNvSpPr>
            <a:spLocks noGrp="1"/>
          </p:cNvSpPr>
          <p:nvPr>
            <p:ph type="body" orient="vert" idx="1"/>
          </p:nvPr>
        </p:nvSpPr>
        <p:spPr/>
        <p:txBody>
          <a:bodyPr vert="eaVert"/>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4" name="3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711950" y="215900"/>
            <a:ext cx="2132013" cy="5645150"/>
          </a:xfrm>
        </p:spPr>
        <p:txBody>
          <a:bodyPr vert="eaVert"/>
          <a:lstStyle/>
          <a:p>
            <a:r>
              <a:rPr lang="es-MX" smtClean="0"/>
              <a:t>Haga clic para modificar el estilo de título del patrón</a:t>
            </a:r>
            <a:endParaRPr lang="es-MX"/>
          </a:p>
        </p:txBody>
      </p:sp>
      <p:sp>
        <p:nvSpPr>
          <p:cNvPr id="3" name="2 Marcador de texto vertical"/>
          <p:cNvSpPr>
            <a:spLocks noGrp="1"/>
          </p:cNvSpPr>
          <p:nvPr>
            <p:ph type="body" orient="vert" idx="1"/>
          </p:nvPr>
        </p:nvSpPr>
        <p:spPr>
          <a:xfrm>
            <a:off x="314325" y="215900"/>
            <a:ext cx="6245225" cy="5645150"/>
          </a:xfrm>
        </p:spPr>
        <p:txBody>
          <a:bodyPr vert="eaVert"/>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endParaRPr lang="es-MX"/>
          </a:p>
        </p:txBody>
      </p:sp>
      <p:sp>
        <p:nvSpPr>
          <p:cNvPr id="4" name="3 Marcador de pie de página"/>
          <p:cNvSpPr>
            <a:spLocks noGrp="1"/>
          </p:cNvSpPr>
          <p:nvPr>
            <p:ph type="ftr" sz="quarter" idx="10"/>
          </p:nvPr>
        </p:nvSpPr>
        <p:spPr/>
        <p:txBody>
          <a:bodyPr/>
          <a:lstStyle>
            <a:lvl1pPr>
              <a:defRPr/>
            </a:lvl1pPr>
          </a:lstStyle>
          <a:p>
            <a:endParaRPr lang="es-MX"/>
          </a:p>
        </p:txBody>
      </p:sp>
    </p:spTree>
  </p:cSld>
  <p:clrMapOvr>
    <a:masterClrMapping/>
  </p:clrMapOvr>
  <p:transition spd="med">
    <p:wipe dir="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image" Target="../media/image2.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a:srcRect/>
          <a:stretch>
            <a:fillRect/>
          </a:stretch>
        </a:blipFill>
        <a:effectLst/>
      </p:bgPr>
    </p:bg>
    <p:spTree>
      <p:nvGrpSpPr>
        <p:cNvPr id="1" name=""/>
        <p:cNvGrpSpPr/>
        <p:nvPr/>
      </p:nvGrpSpPr>
      <p:grpSpPr>
        <a:xfrm>
          <a:off x="0" y="0"/>
          <a:ext cx="0" cy="0"/>
          <a:chOff x="0" y="0"/>
          <a:chExt cx="0" cy="0"/>
        </a:xfrm>
      </p:grpSpPr>
      <p:sp>
        <p:nvSpPr>
          <p:cNvPr id="1044482" name="Rectangle 2"/>
          <p:cNvSpPr>
            <a:spLocks noGrp="1" noChangeArrowheads="1"/>
          </p:cNvSpPr>
          <p:nvPr>
            <p:ph type="title"/>
          </p:nvPr>
        </p:nvSpPr>
        <p:spPr bwMode="auto">
          <a:xfrm>
            <a:off x="314325" y="215900"/>
            <a:ext cx="8515350" cy="600075"/>
          </a:xfrm>
          <a:prstGeom prst="rect">
            <a:avLst/>
          </a:prstGeom>
          <a:noFill/>
          <a:ln w="9525">
            <a:noFill/>
            <a:miter lim="800000"/>
            <a:headEnd/>
            <a:tailEnd/>
          </a:ln>
          <a:effectLst/>
        </p:spPr>
        <p:txBody>
          <a:bodyPr vert="horz" wrap="square" lIns="0" tIns="45720" rIns="0" bIns="45720" numCol="1" anchor="ctr" anchorCtr="0" compatLnSpc="1">
            <a:prstTxWarp prst="textNoShape">
              <a:avLst/>
            </a:prstTxWarp>
          </a:bodyPr>
          <a:lstStyle/>
          <a:p>
            <a:pPr lvl="0"/>
            <a:r>
              <a:rPr lang="es-MX" smtClean="0"/>
              <a:t>Haga clic para modificar el estilo de título del patrón</a:t>
            </a:r>
          </a:p>
        </p:txBody>
      </p:sp>
      <p:sp>
        <p:nvSpPr>
          <p:cNvPr id="1044483" name="Rectangle 3"/>
          <p:cNvSpPr>
            <a:spLocks noGrp="1" noChangeArrowheads="1"/>
          </p:cNvSpPr>
          <p:nvPr>
            <p:ph type="body" idx="1"/>
          </p:nvPr>
        </p:nvSpPr>
        <p:spPr bwMode="auto">
          <a:xfrm>
            <a:off x="319088" y="1920875"/>
            <a:ext cx="8524875" cy="3940175"/>
          </a:xfrm>
          <a:prstGeom prst="rect">
            <a:avLst/>
          </a:prstGeom>
          <a:noFill/>
          <a:ln w="9525">
            <a:noFill/>
            <a:miter lim="800000"/>
            <a:headEnd/>
            <a:tailEnd/>
          </a:ln>
          <a:effectLst/>
        </p:spPr>
        <p:txBody>
          <a:bodyPr vert="horz" wrap="square" lIns="0" tIns="45720" rIns="0" bIns="45720" numCol="1" anchor="t" anchorCtr="0" compatLnSpc="1">
            <a:prstTxWarp prst="textNoShape">
              <a:avLst/>
            </a:prstTxWarp>
          </a:bodyPr>
          <a:lstStyle/>
          <a:p>
            <a:pPr lvl="0"/>
            <a:r>
              <a:rPr lang="es-MX" smtClean="0"/>
              <a:t>Haga clic para modificar el estilo de texto del patrón</a:t>
            </a:r>
          </a:p>
          <a:p>
            <a:pPr lvl="1"/>
            <a:r>
              <a:rPr lang="es-MX" smtClean="0"/>
              <a:t>Segundo nivel</a:t>
            </a:r>
          </a:p>
          <a:p>
            <a:pPr lvl="2"/>
            <a:r>
              <a:rPr lang="es-MX" smtClean="0"/>
              <a:t>Tercer nivel</a:t>
            </a:r>
          </a:p>
          <a:p>
            <a:pPr lvl="3"/>
            <a:r>
              <a:rPr lang="es-MX" smtClean="0"/>
              <a:t>Cuarto nivel</a:t>
            </a:r>
          </a:p>
          <a:p>
            <a:pPr lvl="4"/>
            <a:r>
              <a:rPr lang="es-MX" smtClean="0"/>
              <a:t>Quinto nivel</a:t>
            </a:r>
          </a:p>
        </p:txBody>
      </p:sp>
      <p:sp>
        <p:nvSpPr>
          <p:cNvPr id="1044485" name="Rectangle 5"/>
          <p:cNvSpPr>
            <a:spLocks noGrp="1" noChangeArrowheads="1"/>
          </p:cNvSpPr>
          <p:nvPr>
            <p:ph type="ftr" sz="quarter" idx="3"/>
          </p:nvPr>
        </p:nvSpPr>
        <p:spPr bwMode="auto">
          <a:xfrm>
            <a:off x="285750" y="6167438"/>
            <a:ext cx="3048000" cy="24765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1" hangingPunct="1">
              <a:defRPr sz="1200">
                <a:solidFill>
                  <a:srgbClr val="4F4F4F"/>
                </a:solidFill>
              </a:defRPr>
            </a:lvl1pPr>
          </a:lstStyle>
          <a:p>
            <a:endParaRPr lang="es-MX"/>
          </a:p>
        </p:txBody>
      </p:sp>
      <p:pic>
        <p:nvPicPr>
          <p:cNvPr id="1044486" name="Picture 6" descr="PP small"/>
          <p:cNvPicPr>
            <a:picLocks noChangeAspect="1" noChangeArrowheads="1"/>
          </p:cNvPicPr>
          <p:nvPr userDrawn="1"/>
        </p:nvPicPr>
        <p:blipFill>
          <a:blip r:embed="rId14"/>
          <a:srcRect b="34532"/>
          <a:stretch>
            <a:fillRect/>
          </a:stretch>
        </p:blipFill>
        <p:spPr bwMode="auto">
          <a:xfrm>
            <a:off x="6361113" y="6135688"/>
            <a:ext cx="2463800" cy="307975"/>
          </a:xfrm>
          <a:prstGeom prst="rect">
            <a:avLst/>
          </a:prstGeom>
          <a:noFill/>
        </p:spPr>
      </p:pic>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ransition spd="med">
    <p:wipe dir="r"/>
  </p:transition>
  <p:hf sldNum="0" hdr="0" ftr="0"/>
  <p:txStyles>
    <p:titleStyle>
      <a:lvl1pPr algn="l" rtl="0" eaLnBrk="1" fontAlgn="base" hangingPunct="1">
        <a:spcBef>
          <a:spcPct val="0"/>
        </a:spcBef>
        <a:spcAft>
          <a:spcPct val="0"/>
        </a:spcAft>
        <a:defRPr sz="2800" b="1">
          <a:solidFill>
            <a:srgbClr val="FFFFFF"/>
          </a:solidFill>
          <a:latin typeface="+mj-lt"/>
          <a:ea typeface="+mj-ea"/>
          <a:cs typeface="+mj-cs"/>
        </a:defRPr>
      </a:lvl1pPr>
      <a:lvl2pPr algn="l" rtl="0" eaLnBrk="1" fontAlgn="base" hangingPunct="1">
        <a:spcBef>
          <a:spcPct val="0"/>
        </a:spcBef>
        <a:spcAft>
          <a:spcPct val="0"/>
        </a:spcAft>
        <a:defRPr sz="2800" b="1">
          <a:solidFill>
            <a:srgbClr val="FFFFFF"/>
          </a:solidFill>
          <a:latin typeface="Arial" charset="0"/>
        </a:defRPr>
      </a:lvl2pPr>
      <a:lvl3pPr algn="l" rtl="0" eaLnBrk="1" fontAlgn="base" hangingPunct="1">
        <a:spcBef>
          <a:spcPct val="0"/>
        </a:spcBef>
        <a:spcAft>
          <a:spcPct val="0"/>
        </a:spcAft>
        <a:defRPr sz="2800" b="1">
          <a:solidFill>
            <a:srgbClr val="FFFFFF"/>
          </a:solidFill>
          <a:latin typeface="Arial" charset="0"/>
        </a:defRPr>
      </a:lvl3pPr>
      <a:lvl4pPr algn="l" rtl="0" eaLnBrk="1" fontAlgn="base" hangingPunct="1">
        <a:spcBef>
          <a:spcPct val="0"/>
        </a:spcBef>
        <a:spcAft>
          <a:spcPct val="0"/>
        </a:spcAft>
        <a:defRPr sz="2800" b="1">
          <a:solidFill>
            <a:srgbClr val="FFFFFF"/>
          </a:solidFill>
          <a:latin typeface="Arial" charset="0"/>
        </a:defRPr>
      </a:lvl4pPr>
      <a:lvl5pPr algn="l" rtl="0" eaLnBrk="1" fontAlgn="base" hangingPunct="1">
        <a:spcBef>
          <a:spcPct val="0"/>
        </a:spcBef>
        <a:spcAft>
          <a:spcPct val="0"/>
        </a:spcAft>
        <a:defRPr sz="2800" b="1">
          <a:solidFill>
            <a:srgbClr val="FFFFFF"/>
          </a:solidFill>
          <a:latin typeface="Arial" charset="0"/>
        </a:defRPr>
      </a:lvl5pPr>
      <a:lvl6pPr marL="457200" algn="l" rtl="0" eaLnBrk="1" fontAlgn="base" hangingPunct="1">
        <a:spcBef>
          <a:spcPct val="0"/>
        </a:spcBef>
        <a:spcAft>
          <a:spcPct val="0"/>
        </a:spcAft>
        <a:defRPr sz="2800" b="1">
          <a:solidFill>
            <a:srgbClr val="FFFFFF"/>
          </a:solidFill>
          <a:latin typeface="Arial" charset="0"/>
        </a:defRPr>
      </a:lvl6pPr>
      <a:lvl7pPr marL="914400" algn="l" rtl="0" eaLnBrk="1" fontAlgn="base" hangingPunct="1">
        <a:spcBef>
          <a:spcPct val="0"/>
        </a:spcBef>
        <a:spcAft>
          <a:spcPct val="0"/>
        </a:spcAft>
        <a:defRPr sz="2800" b="1">
          <a:solidFill>
            <a:srgbClr val="FFFFFF"/>
          </a:solidFill>
          <a:latin typeface="Arial" charset="0"/>
        </a:defRPr>
      </a:lvl7pPr>
      <a:lvl8pPr marL="1371600" algn="l" rtl="0" eaLnBrk="1" fontAlgn="base" hangingPunct="1">
        <a:spcBef>
          <a:spcPct val="0"/>
        </a:spcBef>
        <a:spcAft>
          <a:spcPct val="0"/>
        </a:spcAft>
        <a:defRPr sz="2800" b="1">
          <a:solidFill>
            <a:srgbClr val="FFFFFF"/>
          </a:solidFill>
          <a:latin typeface="Arial" charset="0"/>
        </a:defRPr>
      </a:lvl8pPr>
      <a:lvl9pPr marL="1828800" algn="l" rtl="0" eaLnBrk="1" fontAlgn="base" hangingPunct="1">
        <a:spcBef>
          <a:spcPct val="0"/>
        </a:spcBef>
        <a:spcAft>
          <a:spcPct val="0"/>
        </a:spcAft>
        <a:defRPr sz="2800" b="1">
          <a:solidFill>
            <a:srgbClr val="FFFFFF"/>
          </a:solidFill>
          <a:latin typeface="Arial" charset="0"/>
        </a:defRPr>
      </a:lvl9pPr>
    </p:titleStyle>
    <p:bodyStyle>
      <a:lvl1pPr marL="190500" indent="-190500" algn="l" rtl="0" eaLnBrk="1" fontAlgn="base" hangingPunct="1">
        <a:spcBef>
          <a:spcPct val="20000"/>
        </a:spcBef>
        <a:spcAft>
          <a:spcPct val="0"/>
        </a:spcAft>
        <a:buClr>
          <a:schemeClr val="hlink"/>
        </a:buClr>
        <a:buFont typeface="Wingdings" pitchFamily="2" charset="2"/>
        <a:buChar char="§"/>
        <a:defRPr sz="2000">
          <a:solidFill>
            <a:schemeClr val="tx1"/>
          </a:solidFill>
          <a:latin typeface="+mn-lt"/>
          <a:ea typeface="+mn-ea"/>
          <a:cs typeface="+mn-cs"/>
        </a:defRPr>
      </a:lvl1pPr>
      <a:lvl2pPr marL="381000" indent="-188913" algn="l" rtl="0" eaLnBrk="1" fontAlgn="base" hangingPunct="1">
        <a:spcBef>
          <a:spcPct val="20000"/>
        </a:spcBef>
        <a:spcAft>
          <a:spcPct val="0"/>
        </a:spcAft>
        <a:buClr>
          <a:schemeClr val="hlink"/>
        </a:buClr>
        <a:buChar char="-"/>
        <a:defRPr>
          <a:solidFill>
            <a:schemeClr val="tx1"/>
          </a:solidFill>
          <a:latin typeface="+mn-lt"/>
        </a:defRPr>
      </a:lvl2pPr>
      <a:lvl3pPr marL="561975" indent="-179388" algn="l" rtl="0" eaLnBrk="1" fontAlgn="base" hangingPunct="1">
        <a:spcBef>
          <a:spcPct val="20000"/>
        </a:spcBef>
        <a:spcAft>
          <a:spcPct val="0"/>
        </a:spcAft>
        <a:buClr>
          <a:schemeClr val="hlink"/>
        </a:buClr>
        <a:buChar char="-"/>
        <a:defRPr>
          <a:solidFill>
            <a:schemeClr val="tx1"/>
          </a:solidFill>
          <a:latin typeface="+mn-lt"/>
        </a:defRPr>
      </a:lvl3pPr>
      <a:lvl4pPr marL="752475" indent="-188913" algn="l" rtl="0" eaLnBrk="1" fontAlgn="base" hangingPunct="1">
        <a:spcBef>
          <a:spcPct val="20000"/>
        </a:spcBef>
        <a:spcAft>
          <a:spcPct val="0"/>
        </a:spcAft>
        <a:buClr>
          <a:schemeClr val="hlink"/>
        </a:buClr>
        <a:buChar char="-"/>
        <a:defRPr>
          <a:solidFill>
            <a:schemeClr val="tx1"/>
          </a:solidFill>
          <a:latin typeface="+mn-lt"/>
        </a:defRPr>
      </a:lvl4pPr>
      <a:lvl5pPr marL="962025" indent="-207963" algn="l" rtl="0" eaLnBrk="1" fontAlgn="base" hangingPunct="1">
        <a:spcBef>
          <a:spcPct val="20000"/>
        </a:spcBef>
        <a:spcAft>
          <a:spcPct val="0"/>
        </a:spcAft>
        <a:buClr>
          <a:schemeClr val="hlink"/>
        </a:buClr>
        <a:buFont typeface="Wingdings" pitchFamily="2" charset="2"/>
        <a:buChar char="§"/>
        <a:defRPr>
          <a:solidFill>
            <a:schemeClr val="tx1"/>
          </a:solidFill>
          <a:latin typeface="+mn-lt"/>
        </a:defRPr>
      </a:lvl5pPr>
      <a:lvl6pPr marL="1419225" indent="-207963" algn="l" rtl="0" eaLnBrk="1" fontAlgn="base" hangingPunct="1">
        <a:spcBef>
          <a:spcPct val="20000"/>
        </a:spcBef>
        <a:spcAft>
          <a:spcPct val="0"/>
        </a:spcAft>
        <a:buClr>
          <a:schemeClr val="hlink"/>
        </a:buClr>
        <a:buFont typeface="Wingdings" pitchFamily="2" charset="2"/>
        <a:buChar char="§"/>
        <a:defRPr>
          <a:solidFill>
            <a:schemeClr val="tx1"/>
          </a:solidFill>
          <a:latin typeface="+mn-lt"/>
        </a:defRPr>
      </a:lvl6pPr>
      <a:lvl7pPr marL="1876425" indent="-207963" algn="l" rtl="0" eaLnBrk="1" fontAlgn="base" hangingPunct="1">
        <a:spcBef>
          <a:spcPct val="20000"/>
        </a:spcBef>
        <a:spcAft>
          <a:spcPct val="0"/>
        </a:spcAft>
        <a:buClr>
          <a:schemeClr val="hlink"/>
        </a:buClr>
        <a:buFont typeface="Wingdings" pitchFamily="2" charset="2"/>
        <a:buChar char="§"/>
        <a:defRPr>
          <a:solidFill>
            <a:schemeClr val="tx1"/>
          </a:solidFill>
          <a:latin typeface="+mn-lt"/>
        </a:defRPr>
      </a:lvl7pPr>
      <a:lvl8pPr marL="2333625" indent="-207963" algn="l" rtl="0" eaLnBrk="1" fontAlgn="base" hangingPunct="1">
        <a:spcBef>
          <a:spcPct val="20000"/>
        </a:spcBef>
        <a:spcAft>
          <a:spcPct val="0"/>
        </a:spcAft>
        <a:buClr>
          <a:schemeClr val="hlink"/>
        </a:buClr>
        <a:buFont typeface="Wingdings" pitchFamily="2" charset="2"/>
        <a:buChar char="§"/>
        <a:defRPr>
          <a:solidFill>
            <a:schemeClr val="tx1"/>
          </a:solidFill>
          <a:latin typeface="+mn-lt"/>
        </a:defRPr>
      </a:lvl8pPr>
      <a:lvl9pPr marL="2790825" indent="-207963" algn="l" rtl="0" eaLnBrk="1" fontAlgn="base" hangingPunct="1">
        <a:spcBef>
          <a:spcPct val="20000"/>
        </a:spcBef>
        <a:spcAft>
          <a:spcPct val="0"/>
        </a:spcAft>
        <a:buClr>
          <a:schemeClr val="hlink"/>
        </a:buClr>
        <a:buFont typeface="Wingdings" pitchFamily="2" charset="2"/>
        <a:buChar char="§"/>
        <a:defRPr>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5.gif"/><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sp>
        <p:nvSpPr>
          <p:cNvPr id="5" name="4 Título"/>
          <p:cNvSpPr>
            <a:spLocks noGrp="1"/>
          </p:cNvSpPr>
          <p:nvPr>
            <p:ph type="ctrTitle" sz="quarter"/>
          </p:nvPr>
        </p:nvSpPr>
        <p:spPr/>
        <p:txBody>
          <a:bodyPr/>
          <a:lstStyle/>
          <a:p>
            <a:pPr algn="ctr"/>
            <a:r>
              <a:rPr lang="es-ES" u="sng" dirty="0" smtClean="0"/>
              <a:t>HIGIENE Y PRIMEROS AUXILIOS</a:t>
            </a:r>
            <a:br>
              <a:rPr lang="es-ES" u="sng" dirty="0" smtClean="0"/>
            </a:br>
            <a:r>
              <a:rPr lang="es-ES" u="sng" dirty="0" smtClean="0"/>
              <a:t>( parte 1)</a:t>
            </a:r>
            <a:endParaRPr lang="es-ES" u="sng" dirty="0"/>
          </a:p>
        </p:txBody>
      </p:sp>
      <p:sp>
        <p:nvSpPr>
          <p:cNvPr id="6" name="5 Subtítulo"/>
          <p:cNvSpPr>
            <a:spLocks noGrp="1"/>
          </p:cNvSpPr>
          <p:nvPr>
            <p:ph type="subTitle" sz="quarter" idx="1"/>
          </p:nvPr>
        </p:nvSpPr>
        <p:spPr>
          <a:xfrm>
            <a:off x="373063" y="3625850"/>
            <a:ext cx="6027737" cy="1142732"/>
          </a:xfrm>
        </p:spPr>
        <p:txBody>
          <a:bodyPr/>
          <a:lstStyle/>
          <a:p>
            <a:r>
              <a:rPr lang="es-ES" dirty="0" smtClean="0"/>
              <a:t>LED. Ángela </a:t>
            </a:r>
            <a:r>
              <a:rPr lang="es-ES" dirty="0"/>
              <a:t>J</a:t>
            </a:r>
            <a:r>
              <a:rPr lang="es-ES" dirty="0" smtClean="0"/>
              <a:t>imenez Cortes</a:t>
            </a:r>
          </a:p>
          <a:p>
            <a:r>
              <a:rPr lang="es-ES" dirty="0" smtClean="0"/>
              <a:t>1°er semestre</a:t>
            </a:r>
          </a:p>
          <a:p>
            <a:r>
              <a:rPr lang="es-ES" dirty="0" smtClean="0"/>
              <a:t>MULTIDIVERSIDAD  </a:t>
            </a:r>
          </a:p>
          <a:p>
            <a:endParaRPr lang="es-ES" dirty="0"/>
          </a:p>
        </p:txBody>
      </p:sp>
    </p:spTree>
  </p:cSld>
  <p:clrMapOvr>
    <a:masterClrMapping/>
  </p:clrMapOvr>
  <p:transition spd="med">
    <p:wipe dir="r"/>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MX" dirty="0" smtClean="0"/>
              <a:t>INTRODUCCIÓN</a:t>
            </a:r>
            <a:endParaRPr lang="es-MX" dirty="0"/>
          </a:p>
        </p:txBody>
      </p:sp>
      <p:sp>
        <p:nvSpPr>
          <p:cNvPr id="3" name="Marcador de contenido 2"/>
          <p:cNvSpPr>
            <a:spLocks noGrp="1"/>
          </p:cNvSpPr>
          <p:nvPr>
            <p:ph idx="1"/>
          </p:nvPr>
        </p:nvSpPr>
        <p:spPr>
          <a:xfrm>
            <a:off x="319088" y="1920875"/>
            <a:ext cx="8824912" cy="5226900"/>
          </a:xfrm>
        </p:spPr>
        <p:txBody>
          <a:bodyPr/>
          <a:lstStyle/>
          <a:p>
            <a:pPr marL="0" indent="0" algn="just">
              <a:buNone/>
            </a:pPr>
            <a:r>
              <a:rPr lang="es-MX" dirty="0" smtClean="0"/>
              <a:t>Con cierta frecuencia se constata </a:t>
            </a:r>
            <a:r>
              <a:rPr lang="es-MX" dirty="0" smtClean="0"/>
              <a:t>el </a:t>
            </a:r>
            <a:r>
              <a:rPr lang="es-MX" dirty="0" smtClean="0"/>
              <a:t>desconocimiento o la ignorancia del deportista de </a:t>
            </a:r>
            <a:r>
              <a:rPr lang="es-MX" dirty="0" smtClean="0"/>
              <a:t>élite </a:t>
            </a:r>
            <a:r>
              <a:rPr lang="es-MX" dirty="0" smtClean="0"/>
              <a:t>sobre las actitudes básicas de la vida cotidiana, cuya </a:t>
            </a:r>
            <a:r>
              <a:rPr lang="es-MX" dirty="0" smtClean="0"/>
              <a:t>práctica </a:t>
            </a:r>
            <a:r>
              <a:rPr lang="es-MX" dirty="0" smtClean="0"/>
              <a:t>incorrecta suele provocar alteraciones inexplicables del rendimiento deportivo.</a:t>
            </a:r>
            <a:endParaRPr lang="es-MX" dirty="0"/>
          </a:p>
          <a:p>
            <a:pPr marL="0" indent="0" algn="just">
              <a:buNone/>
            </a:pPr>
            <a:r>
              <a:rPr lang="es-MX" dirty="0" smtClean="0"/>
              <a:t>Las medidas higiénicas del deporte, entendidas como entrenamiento invisible, son un conjunto de normas básicas y de actitudes en favor del rendimiento que junto con el entrenamiento mental y físico, son determinantes en el resultado deportivo.</a:t>
            </a:r>
          </a:p>
          <a:p>
            <a:pPr marL="0" indent="0" algn="just">
              <a:buNone/>
            </a:pPr>
            <a:r>
              <a:rPr lang="es-MX" dirty="0" smtClean="0"/>
              <a:t>La importancia de este </a:t>
            </a:r>
            <a:r>
              <a:rPr lang="es-MX" dirty="0" smtClean="0">
                <a:effectLst>
                  <a:outerShdw blurRad="38100" dist="38100" dir="2700000" algn="tl">
                    <a:srgbClr val="000000">
                      <a:alpha val="43137"/>
                    </a:srgbClr>
                  </a:outerShdw>
                </a:effectLst>
              </a:rPr>
              <a:t>entrenamiento invisible </a:t>
            </a:r>
            <a:r>
              <a:rPr lang="es-MX" dirty="0" smtClean="0"/>
              <a:t>en el contexto de una concentración deportiva es </a:t>
            </a:r>
            <a:r>
              <a:rPr lang="es-MX" dirty="0" smtClean="0"/>
              <a:t>más </a:t>
            </a:r>
            <a:r>
              <a:rPr lang="es-MX" dirty="0" smtClean="0"/>
              <a:t>relevante de lo que pueda parecer a simple vista. </a:t>
            </a:r>
            <a:r>
              <a:rPr lang="es-MX" i="1" dirty="0" smtClean="0"/>
              <a:t>Por esta razón la educación y maduración que los integrantes del equipo o grupo o de una selección posean al respecto los </a:t>
            </a:r>
            <a:r>
              <a:rPr lang="es-MX" i="1" dirty="0" smtClean="0"/>
              <a:t>habilitará </a:t>
            </a:r>
            <a:r>
              <a:rPr lang="es-MX" i="1" dirty="0" smtClean="0"/>
              <a:t>para poder alcanzar los objetivos deportivos con una mayor disciplina y un mayor control en su esquema corporal y , en definitiva de su rendimiento final. </a:t>
            </a:r>
            <a:endParaRPr lang="es-MX" i="1" dirty="0"/>
          </a:p>
        </p:txBody>
      </p:sp>
    </p:spTree>
    <p:extLst>
      <p:ext uri="{BB962C8B-B14F-4D97-AF65-F5344CB8AC3E}">
        <p14:creationId xmlns:p14="http://schemas.microsoft.com/office/powerpoint/2010/main" val="185978108"/>
      </p:ext>
    </p:extLst>
  </p:cSld>
  <p:clrMapOvr>
    <a:masterClrMapping/>
  </p:clrMapOvr>
  <p:transition spd="med">
    <p:wipe dir="r"/>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Marcador de contenido 4"/>
          <p:cNvGraphicFramePr>
            <a:graphicFrameLocks noGrp="1"/>
          </p:cNvGraphicFramePr>
          <p:nvPr>
            <p:ph idx="1"/>
            <p:extLst>
              <p:ext uri="{D42A27DB-BD31-4B8C-83A1-F6EECF244321}">
                <p14:modId xmlns:p14="http://schemas.microsoft.com/office/powerpoint/2010/main" val="2542325633"/>
              </p:ext>
            </p:extLst>
          </p:nvPr>
        </p:nvGraphicFramePr>
        <p:xfrm>
          <a:off x="319088" y="1920875"/>
          <a:ext cx="8524875" cy="4516120"/>
        </p:xfrm>
        <a:graphic>
          <a:graphicData uri="http://schemas.openxmlformats.org/drawingml/2006/table">
            <a:tbl>
              <a:tblPr firstRow="1" bandRow="1">
                <a:tableStyleId>{5C22544A-7EE6-4342-B048-85BDC9FD1C3A}</a:tableStyleId>
              </a:tblPr>
              <a:tblGrid>
                <a:gridCol w="8524875"/>
              </a:tblGrid>
              <a:tr h="370840">
                <a:tc>
                  <a:txBody>
                    <a:bodyPr/>
                    <a:lstStyle/>
                    <a:p>
                      <a:r>
                        <a:rPr lang="es-MX" dirty="0" smtClean="0">
                          <a:solidFill>
                            <a:schemeClr val="tx1"/>
                          </a:solidFill>
                          <a:latin typeface="+mn-lt"/>
                        </a:rPr>
                        <a:t>CONSEJOS</a:t>
                      </a:r>
                      <a:r>
                        <a:rPr lang="es-MX" baseline="0" dirty="0" smtClean="0">
                          <a:solidFill>
                            <a:schemeClr val="tx1"/>
                          </a:solidFill>
                          <a:latin typeface="+mn-lt"/>
                        </a:rPr>
                        <a:t> DE LA HIGIENE PERSONAL PARA EL DEPORTISTA</a:t>
                      </a:r>
                      <a:endParaRPr lang="es-MX" dirty="0">
                        <a:solidFill>
                          <a:schemeClr val="tx1"/>
                        </a:solidFill>
                        <a:latin typeface="+mn-lt"/>
                      </a:endParaRPr>
                    </a:p>
                  </a:txBody>
                  <a:tcPr/>
                </a:tc>
              </a:tr>
              <a:tr h="370840">
                <a:tc>
                  <a:txBody>
                    <a:bodyPr/>
                    <a:lstStyle/>
                    <a:p>
                      <a:r>
                        <a:rPr lang="es-MX" dirty="0" smtClean="0"/>
                        <a:t>DUCHARSE</a:t>
                      </a:r>
                      <a:r>
                        <a:rPr lang="es-MX" baseline="0" dirty="0" smtClean="0"/>
                        <a:t> DIARIAMENTE</a:t>
                      </a:r>
                      <a:endParaRPr lang="es-MX" dirty="0"/>
                    </a:p>
                  </a:txBody>
                  <a:tcPr/>
                </a:tc>
              </a:tr>
              <a:tr h="370840">
                <a:tc>
                  <a:txBody>
                    <a:bodyPr/>
                    <a:lstStyle/>
                    <a:p>
                      <a:r>
                        <a:rPr lang="es-MX" dirty="0" smtClean="0"/>
                        <a:t>AFEITARSE </a:t>
                      </a:r>
                      <a:r>
                        <a:rPr lang="es-MX" dirty="0" smtClean="0"/>
                        <a:t>PERIÓDICA</a:t>
                      </a:r>
                      <a:r>
                        <a:rPr lang="es-MX" baseline="0" dirty="0" smtClean="0"/>
                        <a:t>MENTE </a:t>
                      </a:r>
                      <a:endParaRPr lang="es-MX" dirty="0"/>
                    </a:p>
                  </a:txBody>
                  <a:tcPr/>
                </a:tc>
              </a:tr>
              <a:tr h="370840">
                <a:tc>
                  <a:txBody>
                    <a:bodyPr/>
                    <a:lstStyle/>
                    <a:p>
                      <a:r>
                        <a:rPr lang="es-MX" dirty="0" smtClean="0"/>
                        <a:t>VISISTAR AL DENTISTA 2 VECES AL AÑO, COMO </a:t>
                      </a:r>
                      <a:r>
                        <a:rPr lang="es-MX" dirty="0" smtClean="0"/>
                        <a:t>MÍNIMO </a:t>
                      </a:r>
                      <a:r>
                        <a:rPr lang="es-MX" dirty="0" smtClean="0"/>
                        <a:t>PARA SOMETERSE A </a:t>
                      </a:r>
                      <a:r>
                        <a:rPr lang="es-MX" dirty="0" smtClean="0"/>
                        <a:t>REVISIÓN</a:t>
                      </a:r>
                      <a:r>
                        <a:rPr lang="es-MX" baseline="0" dirty="0" smtClean="0"/>
                        <a:t>. </a:t>
                      </a:r>
                      <a:endParaRPr lang="es-MX" dirty="0"/>
                    </a:p>
                  </a:txBody>
                  <a:tcPr/>
                </a:tc>
              </a:tr>
              <a:tr h="370840">
                <a:tc>
                  <a:txBody>
                    <a:bodyPr/>
                    <a:lstStyle/>
                    <a:p>
                      <a:r>
                        <a:rPr lang="es-MX" dirty="0" smtClean="0"/>
                        <a:t>CEPILLARSE CORRECTAMENTE LOS DIENTES, COMO </a:t>
                      </a:r>
                      <a:r>
                        <a:rPr lang="es-MX" dirty="0" smtClean="0"/>
                        <a:t>MÍNIMO </a:t>
                      </a:r>
                      <a:r>
                        <a:rPr lang="es-MX" dirty="0" smtClean="0"/>
                        <a:t>2 VECES AL </a:t>
                      </a:r>
                      <a:r>
                        <a:rPr lang="es-MX" dirty="0" smtClean="0"/>
                        <a:t>DÍA </a:t>
                      </a:r>
                      <a:r>
                        <a:rPr lang="es-MX" dirty="0" smtClean="0"/>
                        <a:t>.</a:t>
                      </a:r>
                      <a:endParaRPr lang="es-MX" dirty="0"/>
                    </a:p>
                  </a:txBody>
                  <a:tcPr/>
                </a:tc>
              </a:tr>
              <a:tr h="370840">
                <a:tc>
                  <a:txBody>
                    <a:bodyPr/>
                    <a:lstStyle/>
                    <a:p>
                      <a:r>
                        <a:rPr lang="es-MX" dirty="0" smtClean="0"/>
                        <a:t>INGERIR LA MENOR CANTIDAD DE DULCES.</a:t>
                      </a:r>
                      <a:endParaRPr lang="es-MX" dirty="0"/>
                    </a:p>
                  </a:txBody>
                  <a:tcPr/>
                </a:tc>
              </a:tr>
              <a:tr h="370840">
                <a:tc>
                  <a:txBody>
                    <a:bodyPr/>
                    <a:lstStyle/>
                    <a:p>
                      <a:r>
                        <a:rPr lang="es-MX" dirty="0" smtClean="0"/>
                        <a:t>UTILIZAR</a:t>
                      </a:r>
                      <a:r>
                        <a:rPr lang="es-MX" baseline="0" dirty="0" smtClean="0"/>
                        <a:t> ROPA INTERIOR Y DEPORTIVA DE ALGODÓN O FIBRAS NATURALES.</a:t>
                      </a:r>
                      <a:endParaRPr lang="es-MX" dirty="0"/>
                    </a:p>
                  </a:txBody>
                  <a:tcPr/>
                </a:tc>
              </a:tr>
              <a:tr h="370840">
                <a:tc>
                  <a:txBody>
                    <a:bodyPr/>
                    <a:lstStyle/>
                    <a:p>
                      <a:r>
                        <a:rPr lang="es-MX" dirty="0" smtClean="0"/>
                        <a:t>CAMBIARSE DIARIAMENTE.</a:t>
                      </a:r>
                      <a:r>
                        <a:rPr lang="es-MX" baseline="0" dirty="0" smtClean="0"/>
                        <a:t> </a:t>
                      </a:r>
                      <a:endParaRPr lang="es-MX" dirty="0"/>
                    </a:p>
                  </a:txBody>
                  <a:tcPr/>
                </a:tc>
              </a:tr>
              <a:tr h="370840">
                <a:tc>
                  <a:txBody>
                    <a:bodyPr/>
                    <a:lstStyle/>
                    <a:p>
                      <a:r>
                        <a:rPr lang="es-MX" dirty="0" smtClean="0"/>
                        <a:t>CONSULTAR AL </a:t>
                      </a:r>
                      <a:r>
                        <a:rPr lang="es-MX" dirty="0" smtClean="0"/>
                        <a:t>MÉDICO </a:t>
                      </a:r>
                      <a:r>
                        <a:rPr lang="es-MX" dirty="0" smtClean="0"/>
                        <a:t>U</a:t>
                      </a:r>
                      <a:r>
                        <a:rPr lang="es-MX" baseline="0" dirty="0" smtClean="0"/>
                        <a:t> ORTOPEDIA SIEMPRE QUE SEA POSIBLE. </a:t>
                      </a:r>
                      <a:endParaRPr lang="es-MX" dirty="0"/>
                    </a:p>
                  </a:txBody>
                  <a:tcPr/>
                </a:tc>
              </a:tr>
              <a:tr h="370840">
                <a:tc>
                  <a:txBody>
                    <a:bodyPr/>
                    <a:lstStyle/>
                    <a:p>
                      <a:endParaRPr lang="es-MX"/>
                    </a:p>
                  </a:txBody>
                  <a:tcPr/>
                </a:tc>
              </a:tr>
            </a:tbl>
          </a:graphicData>
        </a:graphic>
      </p:graphicFrame>
    </p:spTree>
    <p:extLst>
      <p:ext uri="{BB962C8B-B14F-4D97-AF65-F5344CB8AC3E}">
        <p14:creationId xmlns:p14="http://schemas.microsoft.com/office/powerpoint/2010/main" val="1033535315"/>
      </p:ext>
    </p:extLst>
  </p:cSld>
  <p:clrMapOvr>
    <a:masterClrMapping/>
  </p:clrMapOvr>
  <p:transition spd="med">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 CUANTOS TIPOS DE HIGIENE </a:t>
            </a:r>
            <a:r>
              <a:rPr lang="es-MX" dirty="0" smtClean="0"/>
              <a:t>CONOCES</a:t>
            </a:r>
            <a:r>
              <a:rPr lang="es-MX" dirty="0" smtClean="0"/>
              <a:t>?</a:t>
            </a:r>
            <a:endParaRPr lang="es-MX" dirty="0"/>
          </a:p>
        </p:txBody>
      </p:sp>
      <p:sp>
        <p:nvSpPr>
          <p:cNvPr id="3" name="Marcador de contenido 2"/>
          <p:cNvSpPr>
            <a:spLocks noGrp="1"/>
          </p:cNvSpPr>
          <p:nvPr>
            <p:ph idx="1"/>
          </p:nvPr>
        </p:nvSpPr>
        <p:spPr/>
        <p:txBody>
          <a:bodyPr/>
          <a:lstStyle/>
          <a:p>
            <a:r>
              <a:rPr lang="es-MX" dirty="0" smtClean="0"/>
              <a:t>HIGIENE DEPORTIVA</a:t>
            </a:r>
          </a:p>
          <a:p>
            <a:r>
              <a:rPr lang="es-MX" dirty="0" smtClean="0"/>
              <a:t>EL SUEÑO</a:t>
            </a:r>
          </a:p>
          <a:p>
            <a:r>
              <a:rPr lang="es-MX" dirty="0" smtClean="0"/>
              <a:t>HIGIENE DENTAL</a:t>
            </a:r>
          </a:p>
          <a:p>
            <a:r>
              <a:rPr lang="es-MX" dirty="0" smtClean="0"/>
              <a:t>HIGIENE CORPORAL</a:t>
            </a:r>
          </a:p>
          <a:p>
            <a:r>
              <a:rPr lang="es-MX" dirty="0" smtClean="0"/>
              <a:t>HIGIENE DE LA ROPA DEPORTIVA</a:t>
            </a:r>
          </a:p>
          <a:p>
            <a:r>
              <a:rPr lang="es-MX" dirty="0" smtClean="0"/>
              <a:t>HIGIENE DEL ENTRENAMIENTO</a:t>
            </a:r>
          </a:p>
          <a:p>
            <a:r>
              <a:rPr lang="es-MX" dirty="0" smtClean="0"/>
              <a:t>HIGIENE DE LA </a:t>
            </a:r>
            <a:r>
              <a:rPr lang="es-MX" dirty="0" smtClean="0"/>
              <a:t>ALIMENTACIÓN</a:t>
            </a:r>
            <a:endParaRPr lang="es-MX" dirty="0" smtClean="0"/>
          </a:p>
          <a:p>
            <a:endParaRPr lang="es-MX" dirty="0"/>
          </a:p>
        </p:txBody>
      </p:sp>
    </p:spTree>
    <p:extLst>
      <p:ext uri="{BB962C8B-B14F-4D97-AF65-F5344CB8AC3E}">
        <p14:creationId xmlns:p14="http://schemas.microsoft.com/office/powerpoint/2010/main" val="1297142747"/>
      </p:ext>
    </p:extLst>
  </p:cSld>
  <p:clrMapOvr>
    <a:masterClrMapping/>
  </p:clrMapOvr>
  <p:transition spd="med">
    <p:wipe dir="r"/>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pPr algn="just"/>
            <a:r>
              <a:rPr lang="es-MX" dirty="0" smtClean="0"/>
              <a:t>La higiene deportiva es la ciencia de preservar y promover la salud que incluye un orden y una disciplina corporal con dos finalidades principales.</a:t>
            </a:r>
          </a:p>
          <a:p>
            <a:pPr algn="just"/>
            <a:endParaRPr lang="es-MX" dirty="0"/>
          </a:p>
          <a:p>
            <a:pPr algn="just"/>
            <a:r>
              <a:rPr lang="es-MX" dirty="0" smtClean="0"/>
              <a:t>1.- </a:t>
            </a:r>
            <a:r>
              <a:rPr lang="es-MX" dirty="0"/>
              <a:t>L</a:t>
            </a:r>
            <a:r>
              <a:rPr lang="es-MX" dirty="0" smtClean="0"/>
              <a:t>a obtención  del bienestar personal y social.</a:t>
            </a:r>
          </a:p>
          <a:p>
            <a:pPr algn="just"/>
            <a:r>
              <a:rPr lang="es-MX" dirty="0" smtClean="0"/>
              <a:t>2.- la prevención de enfermedades y lesiones.</a:t>
            </a:r>
          </a:p>
          <a:p>
            <a:pPr algn="just"/>
            <a:endParaRPr lang="es-MX" dirty="0"/>
          </a:p>
          <a:p>
            <a:pPr algn="just"/>
            <a:r>
              <a:rPr lang="es-MX" dirty="0" smtClean="0"/>
              <a:t>De todas las medidas de higiene hay dos </a:t>
            </a:r>
            <a:r>
              <a:rPr lang="es-MX" dirty="0" smtClean="0"/>
              <a:t>que </a:t>
            </a:r>
            <a:r>
              <a:rPr lang="es-MX" dirty="0" smtClean="0"/>
              <a:t>deben tenerse en cuenta especialmente desde de un punto de vista preventivo-deportivo, ya que consiste en parte muy importante de la vida del deportista : el sueño y los periodos de reposo. </a:t>
            </a:r>
            <a:endParaRPr lang="es-MX" dirty="0"/>
          </a:p>
        </p:txBody>
      </p:sp>
    </p:spTree>
    <p:extLst>
      <p:ext uri="{BB962C8B-B14F-4D97-AF65-F5344CB8AC3E}">
        <p14:creationId xmlns:p14="http://schemas.microsoft.com/office/powerpoint/2010/main" val="1503649205"/>
      </p:ext>
    </p:extLst>
  </p:cSld>
  <p:clrMapOvr>
    <a:masterClrMapping/>
  </p:clrMapOvr>
  <p:transition spd="med">
    <p:wipe dir="r"/>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EL SUEÑO </a:t>
            </a:r>
            <a:endParaRPr lang="es-MX" dirty="0"/>
          </a:p>
        </p:txBody>
      </p:sp>
      <p:sp>
        <p:nvSpPr>
          <p:cNvPr id="3" name="Marcador de contenido 2"/>
          <p:cNvSpPr>
            <a:spLocks noGrp="1"/>
          </p:cNvSpPr>
          <p:nvPr>
            <p:ph idx="1"/>
          </p:nvPr>
        </p:nvSpPr>
        <p:spPr/>
        <p:txBody>
          <a:bodyPr/>
          <a:lstStyle/>
          <a:p>
            <a:pPr marL="0" indent="0" algn="just">
              <a:buNone/>
            </a:pPr>
            <a:r>
              <a:rPr lang="es-MX" dirty="0"/>
              <a:t> </a:t>
            </a:r>
            <a:r>
              <a:rPr lang="es-MX" dirty="0" smtClean="0"/>
              <a:t>El diccionario Terminológico de </a:t>
            </a:r>
            <a:r>
              <a:rPr lang="es-MX" dirty="0"/>
              <a:t>C</a:t>
            </a:r>
            <a:r>
              <a:rPr lang="es-MX" dirty="0" smtClean="0"/>
              <a:t>iencias </a:t>
            </a:r>
            <a:r>
              <a:rPr lang="es-MX" dirty="0" smtClean="0"/>
              <a:t>Médicas </a:t>
            </a:r>
            <a:r>
              <a:rPr lang="es-MX" dirty="0" smtClean="0"/>
              <a:t>de </a:t>
            </a:r>
            <a:r>
              <a:rPr lang="es-MX" dirty="0" err="1" smtClean="0"/>
              <a:t>Mansson</a:t>
            </a:r>
            <a:r>
              <a:rPr lang="es-MX" dirty="0" smtClean="0"/>
              <a:t> ( 1992) define al sueño como la "suspensión normal y periódica de la conciencia y relación, durante el cual el organismo se repara de la fatiga”. </a:t>
            </a:r>
          </a:p>
          <a:p>
            <a:pPr marL="0" indent="0" algn="just">
              <a:buNone/>
            </a:pPr>
            <a:r>
              <a:rPr lang="es-MX" dirty="0" smtClean="0"/>
              <a:t>Por la electroencefalografía se identifican 2 fases claramente diferenciadas del   sueño: la onda lenta y la onda rápida o REM ( del </a:t>
            </a:r>
            <a:r>
              <a:rPr lang="es-MX" dirty="0" smtClean="0"/>
              <a:t>inglés</a:t>
            </a:r>
            <a:r>
              <a:rPr lang="es-MX" dirty="0" smtClean="0"/>
              <a:t>, </a:t>
            </a:r>
            <a:r>
              <a:rPr lang="es-MX" dirty="0" err="1" smtClean="0"/>
              <a:t>rapid</a:t>
            </a:r>
            <a:r>
              <a:rPr lang="es-MX" dirty="0" smtClean="0"/>
              <a:t> </a:t>
            </a:r>
            <a:r>
              <a:rPr lang="es-MX" dirty="0" err="1" smtClean="0"/>
              <a:t>eye</a:t>
            </a:r>
            <a:r>
              <a:rPr lang="es-MX" dirty="0" smtClean="0"/>
              <a:t> </a:t>
            </a:r>
            <a:r>
              <a:rPr lang="es-MX" dirty="0" err="1" smtClean="0"/>
              <a:t>movent</a:t>
            </a:r>
            <a:r>
              <a:rPr lang="es-MX" dirty="0" smtClean="0"/>
              <a:t>, “movimientos oculares rápidos”.</a:t>
            </a:r>
          </a:p>
          <a:p>
            <a:pPr marL="0" indent="0" algn="just">
              <a:buNone/>
            </a:pPr>
            <a:r>
              <a:rPr lang="es-MX" dirty="0"/>
              <a:t> </a:t>
            </a:r>
            <a:r>
              <a:rPr lang="es-MX" dirty="0" smtClean="0"/>
              <a:t>* El primero ocupa la mayor parte de la noche y se lo define  como reparador. El sueño REM se acompaña de movimientos oculares y de actividad onírica. Su duración es inversamente proporcional al estado de fatiga del deportista. De esta manera cuanto </a:t>
            </a:r>
            <a:r>
              <a:rPr lang="es-MX" dirty="0" smtClean="0"/>
              <a:t>más  </a:t>
            </a:r>
            <a:r>
              <a:rPr lang="es-MX" dirty="0" smtClean="0"/>
              <a:t>fatigado , </a:t>
            </a:r>
            <a:r>
              <a:rPr lang="es-MX" dirty="0" smtClean="0"/>
              <a:t>más </a:t>
            </a:r>
            <a:r>
              <a:rPr lang="es-MX" dirty="0" smtClean="0"/>
              <a:t>breve será el sueño REM y , por el contario si </a:t>
            </a:r>
            <a:r>
              <a:rPr lang="es-MX" dirty="0" smtClean="0"/>
              <a:t> está </a:t>
            </a:r>
            <a:r>
              <a:rPr lang="es-MX" dirty="0" smtClean="0"/>
              <a:t>descansando, estos periodos </a:t>
            </a:r>
            <a:r>
              <a:rPr lang="es-MX" dirty="0" smtClean="0"/>
              <a:t>tienen </a:t>
            </a:r>
            <a:r>
              <a:rPr lang="es-MX" dirty="0" smtClean="0"/>
              <a:t>una mayor duración. </a:t>
            </a:r>
            <a:endParaRPr lang="es-MX" dirty="0"/>
          </a:p>
        </p:txBody>
      </p:sp>
    </p:spTree>
    <p:extLst>
      <p:ext uri="{BB962C8B-B14F-4D97-AF65-F5344CB8AC3E}">
        <p14:creationId xmlns:p14="http://schemas.microsoft.com/office/powerpoint/2010/main" val="4057608109"/>
      </p:ext>
    </p:extLst>
  </p:cSld>
  <p:clrMapOvr>
    <a:masterClrMapping/>
  </p:clrMapOvr>
  <p:transition spd="med">
    <p:wipe dir="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TRASTORNOS DEL SUEÑO </a:t>
            </a:r>
            <a:endParaRPr lang="es-MX" dirty="0"/>
          </a:p>
        </p:txBody>
      </p:sp>
      <p:sp>
        <p:nvSpPr>
          <p:cNvPr id="3" name="Marcador de contenido 2"/>
          <p:cNvSpPr>
            <a:spLocks noGrp="1"/>
          </p:cNvSpPr>
          <p:nvPr>
            <p:ph idx="1"/>
          </p:nvPr>
        </p:nvSpPr>
        <p:spPr/>
        <p:txBody>
          <a:bodyPr/>
          <a:lstStyle/>
          <a:p>
            <a:r>
              <a:rPr lang="es-ES" b="1" dirty="0"/>
              <a:t>Apnea durante el sueño</a:t>
            </a:r>
            <a:endParaRPr lang="es-ES" dirty="0"/>
          </a:p>
          <a:p>
            <a:r>
              <a:rPr lang="es-ES" dirty="0"/>
              <a:t>Trastorno en que la persona deja de respirar durante 10s o más, en forma repetitiva, mientras está dormida, Lo más frecuente es que se deba a pérdida del tono en los músculos de la faringe, lo cual permite que ocurra el colapso de las vías respiratorias</a:t>
            </a:r>
            <a:r>
              <a:rPr lang="es-ES" dirty="0" smtClean="0"/>
              <a:t>.</a:t>
            </a:r>
            <a:endParaRPr lang="es-ES" dirty="0"/>
          </a:p>
          <a:p>
            <a:r>
              <a:rPr lang="es-ES" b="1" dirty="0"/>
              <a:t>Insomnio</a:t>
            </a:r>
            <a:endParaRPr lang="es-ES" dirty="0"/>
          </a:p>
          <a:p>
            <a:r>
              <a:rPr lang="es-ES" dirty="0"/>
              <a:t>Dificultad para conciliar el sueño y quedarse </a:t>
            </a:r>
            <a:r>
              <a:rPr lang="es-ES" dirty="0" smtClean="0"/>
              <a:t>dormido.</a:t>
            </a:r>
            <a:endParaRPr lang="es-ES" dirty="0"/>
          </a:p>
          <a:p>
            <a:r>
              <a:rPr lang="es-ES" b="1" dirty="0"/>
              <a:t>Narcolepsia</a:t>
            </a:r>
            <a:endParaRPr lang="es-ES" dirty="0"/>
          </a:p>
          <a:p>
            <a:r>
              <a:rPr lang="es-ES" dirty="0"/>
              <a:t>Estado en que no se puede inhibir el sueño REM durante los períodos de vigilia. En consecuencia, sobrevienen durante el día episodios de sueño involuntarios con duración de unos 15 minutos cada </a:t>
            </a:r>
            <a:r>
              <a:rPr lang="es-ES" dirty="0" smtClean="0"/>
              <a:t>uno. </a:t>
            </a:r>
            <a:endParaRPr lang="es-ES" dirty="0"/>
          </a:p>
          <a:p>
            <a:endParaRPr lang="es-MX" dirty="0"/>
          </a:p>
        </p:txBody>
      </p:sp>
    </p:spTree>
    <p:extLst>
      <p:ext uri="{BB962C8B-B14F-4D97-AF65-F5344CB8AC3E}">
        <p14:creationId xmlns:p14="http://schemas.microsoft.com/office/powerpoint/2010/main" val="83609206"/>
      </p:ext>
    </p:extLst>
  </p:cSld>
  <p:clrMapOvr>
    <a:masterClrMapping/>
  </p:clrMapOvr>
  <p:transition spd="med">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9" name="Marcador de contenido 8"/>
          <p:cNvGraphicFramePr>
            <a:graphicFrameLocks noGrp="1"/>
          </p:cNvGraphicFramePr>
          <p:nvPr>
            <p:ph idx="1"/>
            <p:extLst>
              <p:ext uri="{D42A27DB-BD31-4B8C-83A1-F6EECF244321}">
                <p14:modId xmlns:p14="http://schemas.microsoft.com/office/powerpoint/2010/main" val="480980683"/>
              </p:ext>
            </p:extLst>
          </p:nvPr>
        </p:nvGraphicFramePr>
        <p:xfrm>
          <a:off x="319088" y="1920875"/>
          <a:ext cx="8524875" cy="3372342"/>
        </p:xfrm>
        <a:graphic>
          <a:graphicData uri="http://schemas.openxmlformats.org/drawingml/2006/table">
            <a:tbl>
              <a:tblPr firstRow="1" bandRow="1">
                <a:tableStyleId>{5C22544A-7EE6-4342-B048-85BDC9FD1C3A}</a:tableStyleId>
              </a:tblPr>
              <a:tblGrid>
                <a:gridCol w="8524875"/>
              </a:tblGrid>
              <a:tr h="567237">
                <a:tc>
                  <a:txBody>
                    <a:bodyPr/>
                    <a:lstStyle/>
                    <a:p>
                      <a:pPr algn="ctr"/>
                      <a:r>
                        <a:rPr lang="es-MX" dirty="0" smtClean="0">
                          <a:solidFill>
                            <a:schemeClr val="tx1"/>
                          </a:solidFill>
                        </a:rPr>
                        <a:t>EL INSOMNIO:</a:t>
                      </a:r>
                      <a:r>
                        <a:rPr lang="es-MX" baseline="0" dirty="0" smtClean="0">
                          <a:solidFill>
                            <a:schemeClr val="tx1"/>
                          </a:solidFill>
                        </a:rPr>
                        <a:t> RECOMENDACIONES</a:t>
                      </a:r>
                      <a:endParaRPr lang="es-MX" dirty="0">
                        <a:solidFill>
                          <a:schemeClr val="tx1"/>
                        </a:solidFill>
                      </a:endParaRPr>
                    </a:p>
                  </a:txBody>
                  <a:tcPr/>
                </a:tc>
              </a:tr>
              <a:tr h="2237868">
                <a:tc>
                  <a:txBody>
                    <a:bodyPr/>
                    <a:lstStyle/>
                    <a:p>
                      <a:pPr marL="285750" indent="-285750" algn="just">
                        <a:buFont typeface="Arial" panose="020B0604020202020204" pitchFamily="34" charset="0"/>
                        <a:buChar char="•"/>
                      </a:pPr>
                      <a:r>
                        <a:rPr lang="es-MX" dirty="0" smtClean="0">
                          <a:latin typeface="+mn-lt"/>
                        </a:rPr>
                        <a:t>Controlar el estado del colchón y la dureza</a:t>
                      </a:r>
                      <a:r>
                        <a:rPr lang="es-MX" baseline="0" dirty="0" smtClean="0">
                          <a:latin typeface="+mn-lt"/>
                        </a:rPr>
                        <a:t> de la cama.</a:t>
                      </a:r>
                    </a:p>
                    <a:p>
                      <a:pPr marL="285750" indent="-285750" algn="just">
                        <a:buFont typeface="Arial" panose="020B0604020202020204" pitchFamily="34" charset="0"/>
                        <a:buChar char="•"/>
                      </a:pPr>
                      <a:r>
                        <a:rPr lang="es-MX" baseline="0" dirty="0" smtClean="0">
                          <a:latin typeface="+mn-lt"/>
                        </a:rPr>
                        <a:t>No tomar café ni te.</a:t>
                      </a:r>
                    </a:p>
                    <a:p>
                      <a:pPr marL="285750" indent="-285750" algn="just">
                        <a:buFont typeface="Arial" panose="020B0604020202020204" pitchFamily="34" charset="0"/>
                        <a:buChar char="•"/>
                      </a:pPr>
                      <a:r>
                        <a:rPr lang="es-MX" baseline="0" dirty="0" smtClean="0">
                          <a:latin typeface="+mn-lt"/>
                        </a:rPr>
                        <a:t>Desviar la mente de problemas y preocupaciones cotidianas, mediante la lectura, como método de relajación etc. </a:t>
                      </a:r>
                      <a:endParaRPr lang="es-MX" dirty="0" smtClean="0">
                        <a:latin typeface="+mn-lt"/>
                      </a:endParaRPr>
                    </a:p>
                    <a:p>
                      <a:pPr marL="285750" indent="-285750" algn="just">
                        <a:buFont typeface="Arial" panose="020B0604020202020204" pitchFamily="34" charset="0"/>
                        <a:buChar char="•"/>
                      </a:pPr>
                      <a:endParaRPr lang="es-MX" dirty="0">
                        <a:latin typeface="+mn-lt"/>
                      </a:endParaRPr>
                    </a:p>
                  </a:txBody>
                  <a:tcPr/>
                </a:tc>
              </a:tr>
              <a:tr h="567237">
                <a:tc>
                  <a:txBody>
                    <a:bodyPr/>
                    <a:lstStyle/>
                    <a:p>
                      <a:endParaRPr lang="es-MX" dirty="0"/>
                    </a:p>
                  </a:txBody>
                  <a:tcPr/>
                </a:tc>
              </a:tr>
            </a:tbl>
          </a:graphicData>
        </a:graphic>
      </p:graphicFrame>
    </p:spTree>
    <p:extLst>
      <p:ext uri="{BB962C8B-B14F-4D97-AF65-F5344CB8AC3E}">
        <p14:creationId xmlns:p14="http://schemas.microsoft.com/office/powerpoint/2010/main" val="5883581"/>
      </p:ext>
    </p:extLst>
  </p:cSld>
  <p:clrMapOvr>
    <a:masterClrMapping/>
  </p:clrMapOvr>
  <p:transition spd="med">
    <p:wipe dir="r"/>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HIGIENE CORPORAL </a:t>
            </a:r>
            <a:endParaRPr lang="es-MX" dirty="0"/>
          </a:p>
        </p:txBody>
      </p:sp>
      <p:sp>
        <p:nvSpPr>
          <p:cNvPr id="3" name="Marcador de contenido 2"/>
          <p:cNvSpPr>
            <a:spLocks noGrp="1"/>
          </p:cNvSpPr>
          <p:nvPr>
            <p:ph idx="1"/>
          </p:nvPr>
        </p:nvSpPr>
        <p:spPr>
          <a:xfrm>
            <a:off x="319088" y="1920875"/>
            <a:ext cx="8524875" cy="4557198"/>
          </a:xfrm>
        </p:spPr>
        <p:txBody>
          <a:bodyPr/>
          <a:lstStyle/>
          <a:p>
            <a:pPr marL="0" indent="0" algn="just">
              <a:buNone/>
            </a:pPr>
            <a:r>
              <a:rPr lang="es-MX" dirty="0" smtClean="0"/>
              <a:t>Es necesario fomentar una serie de hábitos de higiene personal desde la infancia ( en el hogar pero también en la escuela) y facilitar la información precisa  hacer de hábitos higiénicos básicos, tales como ducharse, afeitarse, peinarse, desayunar etc. </a:t>
            </a:r>
            <a:endParaRPr lang="es-MX" dirty="0"/>
          </a:p>
        </p:txBody>
      </p:sp>
      <p:sp>
        <p:nvSpPr>
          <p:cNvPr id="4" name="CuadroTexto 3"/>
          <p:cNvSpPr txBox="1"/>
          <p:nvPr/>
        </p:nvSpPr>
        <p:spPr>
          <a:xfrm>
            <a:off x="4584879" y="5911403"/>
            <a:ext cx="184731" cy="369332"/>
          </a:xfrm>
          <a:prstGeom prst="rect">
            <a:avLst/>
          </a:prstGeom>
          <a:noFill/>
        </p:spPr>
        <p:txBody>
          <a:bodyPr wrap="none" rtlCol="0">
            <a:spAutoFit/>
          </a:bodyPr>
          <a:lstStyle/>
          <a:p>
            <a:endParaRPr lang="es-MX" dirty="0"/>
          </a:p>
        </p:txBody>
      </p:sp>
      <p:pic>
        <p:nvPicPr>
          <p:cNvPr id="5" name="Imagen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545465" y="3440581"/>
            <a:ext cx="6027312" cy="2840153"/>
          </a:xfrm>
          <a:prstGeom prst="rect">
            <a:avLst/>
          </a:prstGeom>
        </p:spPr>
      </p:pic>
    </p:spTree>
    <p:extLst>
      <p:ext uri="{BB962C8B-B14F-4D97-AF65-F5344CB8AC3E}">
        <p14:creationId xmlns:p14="http://schemas.microsoft.com/office/powerpoint/2010/main" val="3155262511"/>
      </p:ext>
    </p:extLst>
  </p:cSld>
  <p:clrMapOvr>
    <a:masterClrMapping/>
  </p:clrMapOvr>
  <p:transition spd="med">
    <p:wipe dir="r"/>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HIGIENE DENTAL </a:t>
            </a:r>
            <a:endParaRPr lang="es-MX" dirty="0"/>
          </a:p>
        </p:txBody>
      </p:sp>
      <p:sp>
        <p:nvSpPr>
          <p:cNvPr id="3" name="Marcador de contenido 2"/>
          <p:cNvSpPr>
            <a:spLocks noGrp="1"/>
          </p:cNvSpPr>
          <p:nvPr>
            <p:ph idx="1"/>
          </p:nvPr>
        </p:nvSpPr>
        <p:spPr>
          <a:xfrm>
            <a:off x="319088" y="1275009"/>
            <a:ext cx="8524875" cy="4586042"/>
          </a:xfrm>
        </p:spPr>
        <p:txBody>
          <a:bodyPr/>
          <a:lstStyle/>
          <a:p>
            <a:r>
              <a:rPr lang="es-MX" dirty="0" smtClean="0"/>
              <a:t>Es aconsejable realizar la higiene dental después de cada comida, todas las caras de los dientes se deben cepillar minuciosamente.</a:t>
            </a:r>
          </a:p>
          <a:p>
            <a:r>
              <a:rPr lang="es-MX" dirty="0" smtClean="0"/>
              <a:t>Un cepillado correcto requiere mínimo 3 minutos. </a:t>
            </a:r>
          </a:p>
          <a:p>
            <a:r>
              <a:rPr lang="es-MX" dirty="0" smtClean="0"/>
              <a:t>Si no se realiza de esta forma , el </a:t>
            </a:r>
            <a:r>
              <a:rPr lang="es-MX" dirty="0" smtClean="0"/>
              <a:t>ácido </a:t>
            </a:r>
            <a:r>
              <a:rPr lang="es-MX" dirty="0" smtClean="0"/>
              <a:t>que producen las bacterias de la </a:t>
            </a:r>
            <a:r>
              <a:rPr lang="es-MX" dirty="0" smtClean="0"/>
              <a:t>boca </a:t>
            </a:r>
            <a:r>
              <a:rPr lang="es-MX" dirty="0" smtClean="0"/>
              <a:t>repercute sobre el esmalte y la dentina llegando a corroer la pieza dental. </a:t>
            </a:r>
          </a:p>
          <a:p>
            <a:r>
              <a:rPr lang="es-MX" dirty="0" smtClean="0"/>
              <a:t>Complementar el cepillado con hilo dental y lavados bucales. </a:t>
            </a:r>
            <a:endParaRPr lang="es-MX"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15166" y="3681345"/>
            <a:ext cx="5100034" cy="2886879"/>
          </a:xfrm>
          <a:prstGeom prst="rect">
            <a:avLst/>
          </a:prstGeom>
        </p:spPr>
      </p:pic>
    </p:spTree>
    <p:extLst>
      <p:ext uri="{BB962C8B-B14F-4D97-AF65-F5344CB8AC3E}">
        <p14:creationId xmlns:p14="http://schemas.microsoft.com/office/powerpoint/2010/main" val="1936078681"/>
      </p:ext>
    </p:extLst>
  </p:cSld>
  <p:clrMapOvr>
    <a:masterClrMapping/>
  </p:clrMapOvr>
  <p:transition spd="med">
    <p:wipe dir="r"/>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HIGIENE EN EL ENTRENAMIENTO </a:t>
            </a:r>
            <a:endParaRPr lang="es-MX" dirty="0"/>
          </a:p>
        </p:txBody>
      </p:sp>
      <p:sp>
        <p:nvSpPr>
          <p:cNvPr id="3" name="Marcador de contenido 2"/>
          <p:cNvSpPr>
            <a:spLocks noGrp="1"/>
          </p:cNvSpPr>
          <p:nvPr>
            <p:ph idx="1"/>
          </p:nvPr>
        </p:nvSpPr>
        <p:spPr>
          <a:xfrm>
            <a:off x="319088" y="1920875"/>
            <a:ext cx="8524875" cy="4937125"/>
          </a:xfrm>
        </p:spPr>
        <p:txBody>
          <a:bodyPr/>
          <a:lstStyle/>
          <a:p>
            <a:r>
              <a:rPr lang="es-MX" dirty="0" smtClean="0"/>
              <a:t>Una vez que el deportista se incorpora a su lugar del entrenamiento habitual debe tener en cuenta 3 fases ineludibles de esta etapa. </a:t>
            </a:r>
          </a:p>
          <a:p>
            <a:r>
              <a:rPr lang="es-MX" dirty="0" smtClean="0"/>
              <a:t>Medios de protección: son estrategias ortopédicas para evitar algún posible riesgo de lesión cronificacion de un proceso que no pasaría de ser agudo si se tomarán estas medidas complementarias. Como son: </a:t>
            </a:r>
          </a:p>
          <a:p>
            <a:r>
              <a:rPr lang="es-MX" dirty="0" smtClean="0"/>
              <a:t>- Rodilleras</a:t>
            </a:r>
          </a:p>
          <a:p>
            <a:r>
              <a:rPr lang="es-MX" dirty="0" smtClean="0"/>
              <a:t>- Coderas</a:t>
            </a:r>
          </a:p>
          <a:p>
            <a:r>
              <a:rPr lang="es-MX" dirty="0" smtClean="0"/>
              <a:t>- Espinilleras</a:t>
            </a:r>
          </a:p>
          <a:p>
            <a:r>
              <a:rPr lang="es-MX" dirty="0" smtClean="0"/>
              <a:t>- Gafas protectoras</a:t>
            </a:r>
          </a:p>
          <a:p>
            <a:r>
              <a:rPr lang="es-MX" dirty="0" smtClean="0"/>
              <a:t>- Vendajes funcionales</a:t>
            </a:r>
          </a:p>
          <a:p>
            <a:pPr marL="0" indent="0">
              <a:buNone/>
            </a:pPr>
            <a:r>
              <a:rPr lang="es-MX" dirty="0" smtClean="0"/>
              <a:t>Son </a:t>
            </a:r>
            <a:r>
              <a:rPr lang="es-MX" dirty="0" smtClean="0"/>
              <a:t>complementos </a:t>
            </a:r>
            <a:r>
              <a:rPr lang="es-MX" dirty="0" smtClean="0"/>
              <a:t>que intentan favorecer la practica deportiva y evitar un buen </a:t>
            </a:r>
            <a:r>
              <a:rPr lang="es-MX" dirty="0" smtClean="0"/>
              <a:t>número </a:t>
            </a:r>
            <a:r>
              <a:rPr lang="es-MX" dirty="0" smtClean="0"/>
              <a:t>de lesiones. </a:t>
            </a:r>
          </a:p>
        </p:txBody>
      </p:sp>
    </p:spTree>
    <p:extLst>
      <p:ext uri="{BB962C8B-B14F-4D97-AF65-F5344CB8AC3E}">
        <p14:creationId xmlns:p14="http://schemas.microsoft.com/office/powerpoint/2010/main" val="3081276810"/>
      </p:ext>
    </p:extLst>
  </p:cSld>
  <p:clrMapOvr>
    <a:masterClrMapping/>
  </p:clrMapOvr>
  <p:transition spd="med">
    <p:wipe dir="r"/>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p:txBody>
          <a:bodyPr/>
          <a:lstStyle/>
          <a:p>
            <a:r>
              <a:rPr lang="es-MX" dirty="0" smtClean="0"/>
              <a:t>Dosificación del entrenamiento: El deportista debe conocer la totalidad de las cargas del entrenamiento a fin de dosificar su esfuerzo y así evitar lesiones por sobrecarga. </a:t>
            </a:r>
          </a:p>
          <a:p>
            <a:endParaRPr lang="es-MX" dirty="0"/>
          </a:p>
          <a:p>
            <a:r>
              <a:rPr lang="es-MX" dirty="0" smtClean="0"/>
              <a:t>Baño: hay que recordar que el agua fría estimula y la caliente relaja, por lo que muchas veces el deportista debe ducharse primero con agua fría y posteriormente con agua caliente; si así lo desea.  </a:t>
            </a:r>
            <a:endParaRPr lang="es-MX" dirty="0"/>
          </a:p>
        </p:txBody>
      </p:sp>
    </p:spTree>
    <p:extLst>
      <p:ext uri="{BB962C8B-B14F-4D97-AF65-F5344CB8AC3E}">
        <p14:creationId xmlns:p14="http://schemas.microsoft.com/office/powerpoint/2010/main" val="2894898101"/>
      </p:ext>
    </p:extLst>
  </p:cSld>
  <p:clrMapOvr>
    <a:masterClrMapping/>
  </p:clrMapOvr>
  <p:transition spd="med">
    <p:wipe dir="r"/>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 </a:t>
            </a:r>
            <a:r>
              <a:rPr lang="es-MX" dirty="0" smtClean="0"/>
              <a:t>SABÍAS </a:t>
            </a:r>
            <a:r>
              <a:rPr lang="es-MX" dirty="0" smtClean="0"/>
              <a:t>QUE?</a:t>
            </a:r>
            <a:endParaRPr lang="es-MX" dirty="0"/>
          </a:p>
        </p:txBody>
      </p:sp>
      <p:sp>
        <p:nvSpPr>
          <p:cNvPr id="3" name="Marcador de contenido 2"/>
          <p:cNvSpPr>
            <a:spLocks noGrp="1"/>
          </p:cNvSpPr>
          <p:nvPr>
            <p:ph idx="1"/>
          </p:nvPr>
        </p:nvSpPr>
        <p:spPr>
          <a:xfrm>
            <a:off x="319088" y="1403797"/>
            <a:ext cx="8524875" cy="4457253"/>
          </a:xfrm>
        </p:spPr>
        <p:txBody>
          <a:bodyPr/>
          <a:lstStyle/>
          <a:p>
            <a:r>
              <a:rPr lang="es-MX" dirty="0" smtClean="0"/>
              <a:t>Un calzado inadecuado, además de producir molestias por rozamientos, puede llegar a modificar las estructuras ostearticulares y musculares        ( debido a su maleabilidad sobre todo en edades tempranas) y causa deformaciones con facilidad.</a:t>
            </a:r>
          </a:p>
          <a:p>
            <a:r>
              <a:rPr lang="es-MX" dirty="0" smtClean="0"/>
              <a:t>El calzado deportivo debe permitir la flexión natural del pie ser ligero y dar estabilidad natural.  </a:t>
            </a:r>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70468" y="3342851"/>
            <a:ext cx="5022760" cy="3367042"/>
          </a:xfrm>
          <a:prstGeom prst="rect">
            <a:avLst/>
          </a:prstGeom>
        </p:spPr>
      </p:pic>
    </p:spTree>
    <p:extLst>
      <p:ext uri="{BB962C8B-B14F-4D97-AF65-F5344CB8AC3E}">
        <p14:creationId xmlns:p14="http://schemas.microsoft.com/office/powerpoint/2010/main" val="4188024953"/>
      </p:ext>
    </p:extLst>
  </p:cSld>
  <p:clrMapOvr>
    <a:masterClrMapping/>
  </p:clrMapOvr>
  <p:transition spd="med">
    <p:wipe dir="r"/>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a:r>
              <a:rPr lang="es-MX" dirty="0" smtClean="0"/>
              <a:t>HIGIENE EN LA </a:t>
            </a:r>
            <a:r>
              <a:rPr lang="es-MX" dirty="0" smtClean="0"/>
              <a:t>ALIMENTACIÓN </a:t>
            </a:r>
            <a:endParaRPr lang="es-MX" dirty="0"/>
          </a:p>
        </p:txBody>
      </p:sp>
      <p:sp>
        <p:nvSpPr>
          <p:cNvPr id="3" name="Marcador de contenido 2"/>
          <p:cNvSpPr>
            <a:spLocks noGrp="1"/>
          </p:cNvSpPr>
          <p:nvPr>
            <p:ph idx="1"/>
          </p:nvPr>
        </p:nvSpPr>
        <p:spPr/>
        <p:txBody>
          <a:bodyPr/>
          <a:lstStyle/>
          <a:p>
            <a:pPr algn="just"/>
            <a:r>
              <a:rPr lang="es-MX" dirty="0" smtClean="0"/>
              <a:t>En la comida hay que tener en cuenta una función muy importante del proceso digestivo: la masticación que permite saborear los alimentos, triturarlos y por lo tanto aumentar la superficie de actuación de </a:t>
            </a:r>
            <a:r>
              <a:rPr lang="es-MX" dirty="0" smtClean="0"/>
              <a:t>los </a:t>
            </a:r>
            <a:r>
              <a:rPr lang="es-MX" dirty="0" smtClean="0"/>
              <a:t>jugos digestivos. Así mismo la masticación humedece correctamente el bolo alimenticio con la saliva la cual inicia la digestión de los ingredientes alimenticios.</a:t>
            </a:r>
          </a:p>
          <a:p>
            <a:pPr algn="just"/>
            <a:endParaRPr lang="es-MX" dirty="0"/>
          </a:p>
          <a:p>
            <a:pPr algn="just"/>
            <a:r>
              <a:rPr lang="es-MX" dirty="0" smtClean="0"/>
              <a:t>Un alimento bien masticado y triturado </a:t>
            </a:r>
            <a:r>
              <a:rPr lang="es-MX" dirty="0" smtClean="0"/>
              <a:t>circulará </a:t>
            </a:r>
            <a:r>
              <a:rPr lang="es-MX" dirty="0" smtClean="0"/>
              <a:t>mucho mejor por el estomago y será atacado por los tubos gástricos sin producir trastornos en el organismo. </a:t>
            </a:r>
            <a:endParaRPr lang="es-MX" dirty="0"/>
          </a:p>
        </p:txBody>
      </p:sp>
    </p:spTree>
    <p:extLst>
      <p:ext uri="{BB962C8B-B14F-4D97-AF65-F5344CB8AC3E}">
        <p14:creationId xmlns:p14="http://schemas.microsoft.com/office/powerpoint/2010/main" val="1914600047"/>
      </p:ext>
    </p:extLst>
  </p:cSld>
  <p:clrMapOvr>
    <a:masterClrMapping/>
  </p:clrMapOvr>
  <p:transition spd="med">
    <p:wipe dir="r"/>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Marcador de contenido 2"/>
          <p:cNvSpPr>
            <a:spLocks noGrp="1"/>
          </p:cNvSpPr>
          <p:nvPr>
            <p:ph idx="1"/>
          </p:nvPr>
        </p:nvSpPr>
        <p:spPr>
          <a:xfrm>
            <a:off x="319088" y="1455313"/>
            <a:ext cx="8524875" cy="5074276"/>
          </a:xfrm>
        </p:spPr>
        <p:txBody>
          <a:bodyPr/>
          <a:lstStyle/>
          <a:p>
            <a:pPr algn="just"/>
            <a:r>
              <a:rPr lang="es-MX" dirty="0" smtClean="0"/>
              <a:t>Las emociones pueden provocar trastornos digestivos, como la detención de los jugos gástricos, pancreático o biliar; </a:t>
            </a:r>
            <a:r>
              <a:rPr lang="es-MX" dirty="0" smtClean="0"/>
              <a:t>dicha </a:t>
            </a:r>
            <a:r>
              <a:rPr lang="es-MX" dirty="0" smtClean="0"/>
              <a:t>detención ocurre durante o antes de la comida y puede producir alteraciones en la digestión. Por ese motivo se aconseja tranquilidad y control emocional durante las ingestas, así como el correspondiente periodo de reposo </a:t>
            </a:r>
            <a:r>
              <a:rPr lang="es-MX" u="sng" dirty="0" smtClean="0"/>
              <a:t>posprandial,</a:t>
            </a:r>
            <a:r>
              <a:rPr lang="es-MX" dirty="0" smtClean="0"/>
              <a:t> que debe de ser por termino medio, de 30 minutos. </a:t>
            </a:r>
            <a:endParaRPr lang="es-MX" dirty="0"/>
          </a:p>
        </p:txBody>
      </p:sp>
      <p:pic>
        <p:nvPicPr>
          <p:cNvPr id="4" name="Imagen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205037" y="3493663"/>
            <a:ext cx="4752975" cy="3035926"/>
          </a:xfrm>
          <a:prstGeom prst="rect">
            <a:avLst/>
          </a:prstGeom>
        </p:spPr>
      </p:pic>
    </p:spTree>
    <p:extLst>
      <p:ext uri="{BB962C8B-B14F-4D97-AF65-F5344CB8AC3E}">
        <p14:creationId xmlns:p14="http://schemas.microsoft.com/office/powerpoint/2010/main" val="612449155"/>
      </p:ext>
    </p:extLst>
  </p:cSld>
  <p:clrMapOvr>
    <a:masterClrMapping/>
  </p:clrMapOvr>
  <p:transition spd="med">
    <p:wipe dir="r"/>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Marcador de contenido 3"/>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257577" y="1275008"/>
            <a:ext cx="8680361" cy="5447764"/>
          </a:xfrm>
        </p:spPr>
      </p:pic>
    </p:spTree>
    <p:extLst>
      <p:ext uri="{BB962C8B-B14F-4D97-AF65-F5344CB8AC3E}">
        <p14:creationId xmlns:p14="http://schemas.microsoft.com/office/powerpoint/2010/main" val="1138385541"/>
      </p:ext>
    </p:extLst>
  </p:cSld>
  <p:clrMapOvr>
    <a:masterClrMapping/>
  </p:clrMapOvr>
  <p:transition spd="med">
    <p:wipe dir="r"/>
  </p:transition>
</p:sld>
</file>

<file path=ppt/tags/tag1.xml><?xml version="1.0" encoding="utf-8"?>
<p:tagLst xmlns:a="http://schemas.openxmlformats.org/drawingml/2006/main" xmlns:r="http://schemas.openxmlformats.org/officeDocument/2006/relationships" xmlns:p="http://schemas.openxmlformats.org/presentationml/2006/main">
  <p:tag name="TAKE-OFF DISPLAYTYPE" val="0"/>
</p:tagLst>
</file>

<file path=ppt/theme/theme1.xml><?xml version="1.0" encoding="utf-8"?>
<a:theme xmlns:a="http://schemas.openxmlformats.org/drawingml/2006/main" name="Standarddesign">
  <a:themeElements>
    <a:clrScheme name="Standarddesign 1">
      <a:dk1>
        <a:srgbClr val="000000"/>
      </a:dk1>
      <a:lt1>
        <a:srgbClr val="FFFFFF"/>
      </a:lt1>
      <a:dk2>
        <a:srgbClr val="B2B2B2"/>
      </a:dk2>
      <a:lt2>
        <a:srgbClr val="800000"/>
      </a:lt2>
      <a:accent1>
        <a:srgbClr val="DDDDDD"/>
      </a:accent1>
      <a:accent2>
        <a:srgbClr val="CC0000"/>
      </a:accent2>
      <a:accent3>
        <a:srgbClr val="FFFFFF"/>
      </a:accent3>
      <a:accent4>
        <a:srgbClr val="000000"/>
      </a:accent4>
      <a:accent5>
        <a:srgbClr val="EBEBEB"/>
      </a:accent5>
      <a:accent6>
        <a:srgbClr val="B90000"/>
      </a:accent6>
      <a:hlink>
        <a:srgbClr val="FF6600"/>
      </a:hlink>
      <a:folHlink>
        <a:srgbClr val="D2C8B4"/>
      </a:folHlink>
    </a:clrScheme>
    <a:fontScheme name="Standard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12700" cap="flat" cmpd="sng" algn="ctr">
          <a:solidFill>
            <a:schemeClr val="tx1"/>
          </a:solidFill>
          <a:prstDash val="solid"/>
          <a:round/>
          <a:headEnd type="none" w="med" len="med"/>
          <a:tailEnd type="none" w="med" len="med"/>
        </a:ln>
        <a:effectLst/>
      </a:spPr>
      <a:bodyPr vert="horz" wrap="none" lIns="91440" tIns="45720" rIns="91440" bIns="45720" numCol="1" anchor="ctr"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de-DE" sz="1800" b="0" i="0" u="none" strike="noStrike" cap="none" normalizeH="0" baseline="0" smtClean="0">
            <a:ln>
              <a:noFill/>
            </a:ln>
            <a:solidFill>
              <a:schemeClr val="tx1"/>
            </a:solidFill>
            <a:effectLst/>
            <a:latin typeface="Arial" charset="0"/>
          </a:defRPr>
        </a:defPPr>
      </a:lstStyle>
    </a:lnDef>
  </a:objectDefaults>
  <a:extraClrSchemeLst>
    <a:extraClrScheme>
      <a:clrScheme name="Standarddesign 1">
        <a:dk1>
          <a:srgbClr val="000000"/>
        </a:dk1>
        <a:lt1>
          <a:srgbClr val="FFFFFF"/>
        </a:lt1>
        <a:dk2>
          <a:srgbClr val="B2B2B2"/>
        </a:dk2>
        <a:lt2>
          <a:srgbClr val="800000"/>
        </a:lt2>
        <a:accent1>
          <a:srgbClr val="DDDDDD"/>
        </a:accent1>
        <a:accent2>
          <a:srgbClr val="CC0000"/>
        </a:accent2>
        <a:accent3>
          <a:srgbClr val="FFFFFF"/>
        </a:accent3>
        <a:accent4>
          <a:srgbClr val="000000"/>
        </a:accent4>
        <a:accent5>
          <a:srgbClr val="EBEBEB"/>
        </a:accent5>
        <a:accent6>
          <a:srgbClr val="B90000"/>
        </a:accent6>
        <a:hlink>
          <a:srgbClr val="FF6600"/>
        </a:hlink>
        <a:folHlink>
          <a:srgbClr val="D2C8B4"/>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item1.xml><?xml version="1.0" encoding="utf-8"?>
<?mso-contentType ?>
<FormTemplates xmlns="http://schemas.microsoft.com/sharepoint/v3/contenttype/forms">
  <Display>DocumentLibraryForm</Display>
  <Edit>AssetEditForm</Edit>
  <New>DocumentLibraryForm</New>
</FormTemplates>
</file>

<file path=customXml/itemProps1.xml><?xml version="1.0" encoding="utf-8"?>
<ds:datastoreItem xmlns:ds="http://schemas.openxmlformats.org/officeDocument/2006/customXml" ds:itemID="{D7237ACF-8EAE-49A5-A290-A31D1B437A94}">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Diseño</Template>
  <TotalTime>127</TotalTime>
  <Words>1136</Words>
  <Application>Microsoft Office PowerPoint</Application>
  <PresentationFormat>Presentación en pantalla (4:3)</PresentationFormat>
  <Paragraphs>74</Paragraphs>
  <Slides>16</Slides>
  <Notes>1</Notes>
  <HiddenSlides>0</HiddenSlides>
  <MMClips>0</MMClips>
  <ScaleCrop>false</ScaleCrop>
  <HeadingPairs>
    <vt:vector size="4" baseType="variant">
      <vt:variant>
        <vt:lpstr>Tema</vt:lpstr>
      </vt:variant>
      <vt:variant>
        <vt:i4>1</vt:i4>
      </vt:variant>
      <vt:variant>
        <vt:lpstr>Títulos de diapositiva</vt:lpstr>
      </vt:variant>
      <vt:variant>
        <vt:i4>16</vt:i4>
      </vt:variant>
    </vt:vector>
  </HeadingPairs>
  <TitlesOfParts>
    <vt:vector size="17" baseType="lpstr">
      <vt:lpstr>Standarddesign</vt:lpstr>
      <vt:lpstr>HIGIENE Y PRIMEROS AUXILIOS ( parte 1)</vt:lpstr>
      <vt:lpstr>INTRODUCCIÓN</vt:lpstr>
      <vt:lpstr>Presentación de PowerPoint</vt:lpstr>
      <vt:lpstr>¿ CUANTOS TIPOS DE HIGIENE CONOCES?</vt:lpstr>
      <vt:lpstr>Presentación de PowerPoint</vt:lpstr>
      <vt:lpstr>EL SUEÑO </vt:lpstr>
      <vt:lpstr>TRASTORNOS DEL SUEÑO </vt:lpstr>
      <vt:lpstr>Presentación de PowerPoint</vt:lpstr>
      <vt:lpstr>HIGIENE CORPORAL </vt:lpstr>
      <vt:lpstr>HIGIENE DENTAL </vt:lpstr>
      <vt:lpstr>HIGIENE EN EL ENTRENAMIENTO </vt:lpstr>
      <vt:lpstr>Presentación de PowerPoint</vt:lpstr>
      <vt:lpstr>¿ SABÍAS QUE?</vt:lpstr>
      <vt:lpstr>HIGIENE EN LA ALIMENTACIÓN </vt:lpstr>
      <vt:lpstr>Presentación de PowerPoint</vt:lpstr>
      <vt:lpstr>Presentación de PowerPoint</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HIGIENE Y PRIMEROS AUXILIOS</dc:title>
  <dc:creator>Aaron jimenez</dc:creator>
  <cp:keywords/>
  <cp:lastModifiedBy>Ordoñez</cp:lastModifiedBy>
  <cp:revision>14</cp:revision>
  <cp:lastPrinted>2005-03-15T07:48:11Z</cp:lastPrinted>
  <dcterms:created xsi:type="dcterms:W3CDTF">2015-09-06T20:41:42Z</dcterms:created>
  <dcterms:modified xsi:type="dcterms:W3CDTF">2016-07-26T21:50:28Z</dcterms:modified>
  <cp:version/>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TemplateID">
    <vt:lpwstr>TC300086699990</vt:lpwstr>
  </property>
</Properties>
</file>