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82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804ADE9-2CA2-407F-81E8-BA7E518E4916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43608" y="2492896"/>
            <a:ext cx="6984776" cy="747970"/>
          </a:xfrm>
        </p:spPr>
        <p:txBody>
          <a:bodyPr>
            <a:normAutofit/>
          </a:bodyPr>
          <a:lstStyle/>
          <a:p>
            <a:r>
              <a:rPr lang="es-MX" sz="2800" b="1" dirty="0" smtClean="0"/>
              <a:t>Un acercamiento a máximos y mínimos </a:t>
            </a:r>
            <a:endParaRPr lang="es-MX" sz="28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3968" y="4941168"/>
            <a:ext cx="3744416" cy="720080"/>
          </a:xfrm>
        </p:spPr>
        <p:txBody>
          <a:bodyPr/>
          <a:lstStyle/>
          <a:p>
            <a:pPr algn="l"/>
            <a:endParaRPr lang="es-MX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l"/>
            <a:r>
              <a:rPr lang="es-MX" sz="1800" b="1" dirty="0" smtClean="0">
                <a:solidFill>
                  <a:schemeClr val="tx2">
                    <a:lumMod val="75000"/>
                  </a:schemeClr>
                </a:solidFill>
              </a:rPr>
              <a:t>Docente: Fco.Noé Íñiguez Ramírez </a:t>
            </a:r>
          </a:p>
          <a:p>
            <a:pPr algn="l"/>
            <a:endParaRPr lang="es-MX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180020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444451"/>
            <a:ext cx="3096344" cy="1712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059832" y="1340768"/>
            <a:ext cx="4464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smtClean="0"/>
              <a:t>Campus Mexicali Centro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923928" y="1988840"/>
            <a:ext cx="2550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MATEMÁTICAS I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xmlns="" val="3117448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Justificación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2119257"/>
            <a:ext cx="7704856" cy="3037935"/>
          </a:xfrm>
        </p:spPr>
        <p:txBody>
          <a:bodyPr>
            <a:normAutofit/>
          </a:bodyPr>
          <a:lstStyle/>
          <a:p>
            <a:pPr algn="just"/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Las matemáticas existen porque día a día nos encontramos frente a ellas, sin ellas no podríamos hacer la mayoría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de nuestra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rutina, necesitamos las matemáticas constantemente, en la escuela, en la oficina, cuando vamos a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preparar un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platillo, etc. En las ciencias las matemáticas han tenido un mayor auge porque representan la base de todo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un conjunto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de conocimientos que el hombre ha ido adquiriendo.</a:t>
            </a:r>
          </a:p>
        </p:txBody>
      </p:sp>
    </p:spTree>
    <p:extLst>
      <p:ext uri="{BB962C8B-B14F-4D97-AF65-F5344CB8AC3E}">
        <p14:creationId xmlns:p14="http://schemas.microsoft.com/office/powerpoint/2010/main" xmlns="" val="3813972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692696"/>
            <a:ext cx="6965245" cy="883226"/>
          </a:xfrm>
        </p:spPr>
        <p:txBody>
          <a:bodyPr>
            <a:normAutofit/>
          </a:bodyPr>
          <a:lstStyle/>
          <a:p>
            <a:r>
              <a:rPr lang="es-MX" sz="4000" b="1" dirty="0" smtClean="0">
                <a:solidFill>
                  <a:schemeClr val="tx2">
                    <a:lumMod val="75000"/>
                  </a:schemeClr>
                </a:solidFill>
              </a:rPr>
              <a:t>MÁXIMOS </a:t>
            </a:r>
            <a:r>
              <a:rPr lang="es-MX" sz="4000" b="1" dirty="0">
                <a:solidFill>
                  <a:schemeClr val="tx2">
                    <a:lumMod val="75000"/>
                  </a:schemeClr>
                </a:solidFill>
              </a:rPr>
              <a:t>Y </a:t>
            </a:r>
            <a:r>
              <a:rPr lang="es-MX" sz="4000" b="1" dirty="0" smtClean="0">
                <a:solidFill>
                  <a:schemeClr val="tx2">
                    <a:lumMod val="75000"/>
                  </a:schemeClr>
                </a:solidFill>
              </a:rPr>
              <a:t>MÍNIMOS</a:t>
            </a:r>
            <a:endParaRPr lang="es-MX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1628800"/>
            <a:ext cx="7416824" cy="3603812"/>
          </a:xfrm>
        </p:spPr>
        <p:txBody>
          <a:bodyPr>
            <a:normAutofit/>
          </a:bodyPr>
          <a:lstStyle/>
          <a:p>
            <a:pPr algn="just"/>
            <a:r>
              <a:rPr lang="es-MX" sz="2800" dirty="0"/>
              <a:t>Entre los valores </a:t>
            </a:r>
            <a:r>
              <a:rPr lang="es-MX" sz="2800" dirty="0" smtClean="0"/>
              <a:t>que </a:t>
            </a:r>
            <a:r>
              <a:rPr lang="es-MX" sz="2800" dirty="0"/>
              <a:t>puede tener una función (Y) puede haber uno que sea el mas grande y otro que sea el mas pequeño. A estos valores se les llama respectivamente punto máximo y punto mínimo absolutos.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077072"/>
            <a:ext cx="2211607" cy="1844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56537"/>
            <a:ext cx="2268839" cy="1892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34766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501313" cy="811217"/>
          </a:xfrm>
        </p:spPr>
        <p:txBody>
          <a:bodyPr/>
          <a:lstStyle/>
          <a:p>
            <a:r>
              <a:rPr lang="es-MX" dirty="0" smtClean="0"/>
              <a:t>Máximos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556792"/>
            <a:ext cx="7632848" cy="2173839"/>
          </a:xfrm>
        </p:spPr>
        <p:txBody>
          <a:bodyPr>
            <a:normAutofit/>
          </a:bodyPr>
          <a:lstStyle/>
          <a:p>
            <a:pPr algn="just"/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Si una función continua es ascendente en un intervalo y a partir de un punto cualquiera empieza a decrecer, a ese punto se le conoce como punto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crítico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máximo relativo, aunque comúnmente se le llama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sólo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máximo</a:t>
            </a:r>
            <a:r>
              <a:rPr lang="es-MX" dirty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7536" y="3140967"/>
            <a:ext cx="3758680" cy="3133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06128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692696"/>
            <a:ext cx="7293401" cy="811217"/>
          </a:xfrm>
        </p:spPr>
        <p:txBody>
          <a:bodyPr>
            <a:normAutofit/>
          </a:bodyPr>
          <a:lstStyle/>
          <a:p>
            <a:r>
              <a:rPr lang="es-MX" b="1" dirty="0" smtClean="0"/>
              <a:t>Mínimos</a:t>
            </a:r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484784"/>
            <a:ext cx="7416824" cy="1813799"/>
          </a:xfrm>
        </p:spPr>
        <p:txBody>
          <a:bodyPr/>
          <a:lstStyle/>
          <a:p>
            <a:pPr algn="just"/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Por el contrario, si una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función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continua es decreciente en cierto intervalo hasta un punto en el cual empieza a ascender, a este punto lo llamamos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punto crítico mínimo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relativo, o simplemente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mínimo.</a:t>
            </a:r>
            <a:endParaRPr lang="es-MX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17032"/>
            <a:ext cx="2808312" cy="2344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73016"/>
            <a:ext cx="2952800" cy="267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21041201">
            <a:off x="5522187" y="3874211"/>
            <a:ext cx="170686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600" b="1" dirty="0" smtClean="0">
                <a:solidFill>
                  <a:schemeClr val="tx2">
                    <a:lumMod val="75000"/>
                  </a:schemeClr>
                </a:solidFill>
              </a:rPr>
              <a:t>La pendiente de la recta tangente a una curva (derivada) en los puntos críticos máximos y mínimos relativos es 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cero</a:t>
            </a:r>
            <a:endParaRPr lang="es-MX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9155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17582"/>
            <a:ext cx="7344816" cy="1387282"/>
          </a:xfrm>
        </p:spPr>
        <p:txBody>
          <a:bodyPr>
            <a:normAutofit fontScale="90000"/>
          </a:bodyPr>
          <a:lstStyle/>
          <a:p>
            <a:r>
              <a:rPr lang="es-MX" b="1" dirty="0" smtClean="0"/>
              <a:t>MÉTODOS </a:t>
            </a:r>
            <a:r>
              <a:rPr lang="es-MX" b="1" dirty="0"/>
              <a:t>PARA CALCULAR </a:t>
            </a:r>
            <a:r>
              <a:rPr lang="es-MX" b="1" dirty="0" smtClean="0"/>
              <a:t>MÁXIMOS </a:t>
            </a:r>
            <a:r>
              <a:rPr lang="es-MX" b="1" dirty="0"/>
              <a:t>Y </a:t>
            </a:r>
            <a:r>
              <a:rPr lang="es-MX" b="1" dirty="0" smtClean="0"/>
              <a:t>MÍNIMOS </a:t>
            </a:r>
            <a:r>
              <a:rPr lang="es-MX" b="1" dirty="0"/>
              <a:t>DE UNA </a:t>
            </a:r>
            <a:r>
              <a:rPr lang="es-MX" b="1" dirty="0" smtClean="0"/>
              <a:t>FUNCIÓN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31640" y="2636912"/>
            <a:ext cx="6196405" cy="1890792"/>
          </a:xfrm>
        </p:spPr>
        <p:txBody>
          <a:bodyPr/>
          <a:lstStyle/>
          <a:p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O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btener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la primera derivada.</a:t>
            </a:r>
          </a:p>
          <a:p>
            <a:endParaRPr lang="es-MX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I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gualar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la primera derivada a cero y resolver la ecuación.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627784" y="4797152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 smtClean="0"/>
              <a:t>Y = X  + 3x + 2</a:t>
            </a:r>
            <a:endParaRPr lang="es-MX" sz="4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3707904" y="45340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2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108520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764704"/>
            <a:ext cx="7560840" cy="3603812"/>
          </a:xfrm>
        </p:spPr>
        <p:txBody>
          <a:bodyPr/>
          <a:lstStyle/>
          <a:p>
            <a:pPr algn="just"/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e </a:t>
            </a:r>
            <a:r>
              <a:rPr lang="es-MX" b="1" dirty="0">
                <a:solidFill>
                  <a:schemeClr val="tx2">
                    <a:lumMod val="75000"/>
                  </a:schemeClr>
                </a:solidFill>
              </a:rPr>
              <a:t>asignan valores próximos (menores y mayores respectivamente) a la variable independiente y se sustituyen en la derivada. Se observan los resultados; cuando estos pasan de positivos a negativos, se trata de un punto máximo; si pasa de negativo a positivo el punto crítico es mínimo.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138280"/>
            <a:ext cx="6048672" cy="2967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3599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717337" cy="523186"/>
          </a:xfrm>
        </p:spPr>
        <p:txBody>
          <a:bodyPr>
            <a:normAutofit fontScale="90000"/>
          </a:bodyPr>
          <a:lstStyle/>
          <a:p>
            <a:r>
              <a:rPr lang="es-MX" b="1" dirty="0" smtClean="0">
                <a:solidFill>
                  <a:schemeClr val="tx2">
                    <a:lumMod val="75000"/>
                  </a:schemeClr>
                </a:solidFill>
              </a:rPr>
              <a:t>Ejemplo:</a:t>
            </a:r>
            <a:endParaRPr lang="es-MX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75656" y="1700808"/>
            <a:ext cx="6196405" cy="165618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MX" sz="4800" dirty="0"/>
              <a:t>Y = X  + </a:t>
            </a:r>
            <a:r>
              <a:rPr lang="es-MX" sz="4800" dirty="0" smtClean="0"/>
              <a:t>6x </a:t>
            </a:r>
            <a:r>
              <a:rPr lang="es-MX" sz="4800" dirty="0"/>
              <a:t>+ </a:t>
            </a:r>
            <a:r>
              <a:rPr lang="es-MX" sz="4800" dirty="0" smtClean="0"/>
              <a:t>9</a:t>
            </a:r>
            <a:endParaRPr lang="es-MX" sz="4800" dirty="0"/>
          </a:p>
          <a:p>
            <a:pPr marL="0" indent="0">
              <a:buNone/>
            </a:pPr>
            <a:endParaRPr lang="es-MX" sz="48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915816" y="2348880"/>
            <a:ext cx="45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2</a:t>
            </a:r>
            <a:endParaRPr lang="es-MX" b="1" dirty="0"/>
          </a:p>
        </p:txBody>
      </p:sp>
      <p:pic>
        <p:nvPicPr>
          <p:cNvPr id="2050" name="Picture 2" descr="http://www.frasesmania.com/imagenes/frases/921357655458-frases_matemati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708920"/>
            <a:ext cx="3168352" cy="31971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24289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3728" y="692696"/>
            <a:ext cx="4824536" cy="739210"/>
          </a:xfrm>
        </p:spPr>
        <p:txBody>
          <a:bodyPr>
            <a:normAutofit fontScale="90000"/>
          </a:bodyPr>
          <a:lstStyle/>
          <a:p>
            <a:r>
              <a:rPr lang="es-MX" b="1" dirty="0" smtClean="0">
                <a:solidFill>
                  <a:schemeClr val="bg2">
                    <a:lumMod val="25000"/>
                  </a:schemeClr>
                </a:solidFill>
              </a:rPr>
              <a:t>Ejemplo:</a:t>
            </a:r>
            <a:endParaRPr lang="es-MX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676875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://2.bp.blogspot.com/--EIxjeV-jis/UM9FfXQmMDI/AAAAAAAAADs/WjF1VgsRztM/s1600/Sin+t%C3%ADtuloWWWWWWWWWWW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708920"/>
            <a:ext cx="5112568" cy="33776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377312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192</TotalTime>
  <Words>333</Words>
  <Application>Microsoft Office PowerPoint</Application>
  <PresentationFormat>Presentación en pantalla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Chincheta</vt:lpstr>
      <vt:lpstr>Un acercamiento a máximos y mínimos </vt:lpstr>
      <vt:lpstr>Justificación</vt:lpstr>
      <vt:lpstr>MÁXIMOS Y MÍNIMOS</vt:lpstr>
      <vt:lpstr>Máximos</vt:lpstr>
      <vt:lpstr>Mínimos </vt:lpstr>
      <vt:lpstr>MÉTODOS PARA CALCULAR MÁXIMOS Y MÍNIMOS DE UNA FUNCIÓN</vt:lpstr>
      <vt:lpstr>Diapositiva 7</vt:lpstr>
      <vt:lpstr>Ejemplo:</vt:lpstr>
      <vt:lpstr>Ejemplo: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acercamiento a máximos y mínimos</dc:title>
  <dc:creator>francisco noe</dc:creator>
  <cp:lastModifiedBy>PC</cp:lastModifiedBy>
  <cp:revision>42</cp:revision>
  <dcterms:created xsi:type="dcterms:W3CDTF">2014-08-26T02:17:15Z</dcterms:created>
  <dcterms:modified xsi:type="dcterms:W3CDTF">2015-07-01T22:56:29Z</dcterms:modified>
</cp:coreProperties>
</file>