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72" r:id="rId3"/>
    <p:sldId id="259" r:id="rId4"/>
    <p:sldId id="273" r:id="rId5"/>
    <p:sldId id="260" r:id="rId6"/>
    <p:sldId id="274" r:id="rId7"/>
    <p:sldId id="264" r:id="rId8"/>
    <p:sldId id="265" r:id="rId9"/>
    <p:sldId id="275" r:id="rId10"/>
    <p:sldId id="266"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55" autoAdjust="0"/>
    <p:restoredTop sz="77599" autoAdjust="0"/>
  </p:normalViewPr>
  <p:slideViewPr>
    <p:cSldViewPr>
      <p:cViewPr varScale="1">
        <p:scale>
          <a:sx n="56" d="100"/>
          <a:sy n="56" d="100"/>
        </p:scale>
        <p:origin x="-146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54784F-7628-47B6-9FED-B9E6628D2342}" type="datetimeFigureOut">
              <a:rPr lang="es-MX" smtClean="0"/>
              <a:pPr/>
              <a:t>08/02/2014</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4F884F-8F03-4FB0-BCFE-33EF1CE11540}"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teleformacion.edu.aytolacoruna.es/AYC/document/atmosfera_y_clima/temperatura/sensacTermica0.htm"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teleformacion.edu.aytolacoruna.es/AYC/document/atmosfera_y_clima/atmosfera/IonesBuenosSalud.htm"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err="1" smtClean="0"/>
              <a:t>Sociedade</a:t>
            </a:r>
            <a:r>
              <a:rPr lang="es-MX" dirty="0" smtClean="0"/>
              <a:t> civiles y gobiernos empiezan</a:t>
            </a:r>
            <a:r>
              <a:rPr lang="es-MX" baseline="0" dirty="0" smtClean="0"/>
              <a:t> a fomentar y desarrollar una conciencia o C.E. para preservar el medio ambiente, con estas </a:t>
            </a:r>
            <a:r>
              <a:rPr lang="es-MX" baseline="0" dirty="0" err="1" smtClean="0"/>
              <a:t>politicas</a:t>
            </a:r>
            <a:r>
              <a:rPr lang="es-MX" baseline="0" dirty="0" smtClean="0"/>
              <a:t> surgen disciplinas científicas basadas en la contaminación ambiental y su problemática.</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3</a:t>
            </a:fld>
            <a:endParaRPr lang="es-MX"/>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smtClean="0"/>
              <a:t>Importancia</a:t>
            </a:r>
            <a:r>
              <a:rPr lang="es-MX" baseline="0" dirty="0" smtClean="0"/>
              <a:t> de la atmósfera: </a:t>
            </a:r>
          </a:p>
          <a:p>
            <a:r>
              <a:rPr lang="es-MX" dirty="0" smtClean="0"/>
              <a:t>En la atmósfera se desarrolla la vida. Si no existiera la atmósfera sería imposible la vida en este planeta ya que los gases del aire son vitales para la vida en la Tierra: los seres humanos y los animales no pueden sobrevivir sin oxígeno (</a:t>
            </a:r>
            <a:r>
              <a:rPr lang="es-MX" i="1" dirty="0" smtClean="0"/>
              <a:t>respiración</a:t>
            </a:r>
            <a:r>
              <a:rPr lang="es-MX" dirty="0" smtClean="0"/>
              <a:t>) y las plantas verdes no pueden sobrevivir sin dióxido de carbono (</a:t>
            </a:r>
            <a:r>
              <a:rPr lang="es-MX" i="1" dirty="0" smtClean="0"/>
              <a:t>fotosíntesis</a:t>
            </a:r>
            <a:r>
              <a:rPr lang="es-MX" dirty="0" smtClean="0"/>
              <a:t>). </a:t>
            </a:r>
          </a:p>
          <a:p>
            <a:r>
              <a:rPr lang="es-MX" dirty="0" smtClean="0"/>
              <a:t>Regula la temperatura de la Tierra al evitar que los rayos solares lleguen directamente a su superficie e impide que durante la noche se pierda demasiado calor. La temperatura global media de la Tierra es de </a:t>
            </a:r>
            <a:r>
              <a:rPr lang="es-MX" b="1" dirty="0" smtClean="0"/>
              <a:t>15ºC</a:t>
            </a:r>
            <a:r>
              <a:rPr lang="es-MX" dirty="0" smtClean="0"/>
              <a:t> pero si no hubiera atmósfera la temperatura media del planeta sería de </a:t>
            </a:r>
            <a:r>
              <a:rPr lang="es-MX" b="1" dirty="0" smtClean="0"/>
              <a:t>-18ºC</a:t>
            </a:r>
            <a:r>
              <a:rPr lang="es-MX" dirty="0" smtClean="0"/>
              <a:t>. </a:t>
            </a:r>
          </a:p>
          <a:p>
            <a:r>
              <a:rPr lang="es-MX" dirty="0" smtClean="0"/>
              <a:t>Por la noche funciona como si fuera un techo de vidrio conservando el calor del día e impidiendo que se pierda en el espacio. </a:t>
            </a:r>
          </a:p>
          <a:p>
            <a:r>
              <a:rPr lang="es-MX" dirty="0" smtClean="0"/>
              <a:t>Sirve de escudo que protege a la Tierra de la violencia de los rayos solares. Su capa de ozono actúa como un filtro de las radiaciones solares impidiendo que las radiaciones ultravioletas lleguen a la Tierra. Para que se forme ozono se requiere primero oxígeno </a:t>
            </a:r>
          </a:p>
          <a:p>
            <a:r>
              <a:rPr lang="es-MX" dirty="0" smtClean="0"/>
              <a:t>La cantidad de</a:t>
            </a:r>
            <a:r>
              <a:rPr lang="es-MX" dirty="0" smtClean="0">
                <a:hlinkClick r:id="rId3" action="ppaction://hlinkfile"/>
              </a:rPr>
              <a:t> humedad</a:t>
            </a:r>
            <a:r>
              <a:rPr lang="es-MX" dirty="0" smtClean="0"/>
              <a:t> y el tipo de</a:t>
            </a:r>
            <a:r>
              <a:rPr lang="es-MX" dirty="0" smtClean="0">
                <a:hlinkClick r:id="rId4" action="ppaction://hlinkfile"/>
              </a:rPr>
              <a:t> iones que existen en el aire </a:t>
            </a:r>
            <a:r>
              <a:rPr lang="es-MX" dirty="0" smtClean="0"/>
              <a:t>condiciona nuestro bienestar. </a:t>
            </a:r>
          </a:p>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5</a:t>
            </a:fld>
            <a:endParaRPr lang="es-MX"/>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6</a:t>
            </a:fld>
            <a:endParaRPr lang="es-MX"/>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mtClean="0"/>
              <a:t>Estos cálculos </a:t>
            </a:r>
            <a:r>
              <a:rPr lang="es-MX" dirty="0" smtClean="0"/>
              <a:t>son</a:t>
            </a:r>
            <a:r>
              <a:rPr lang="es-MX" baseline="0" dirty="0" smtClean="0"/>
              <a:t> indispensables por que no es suficiente con saber cuales son los componentes de una sustancia o de un producto para poder producirlo. .. Leer página 15. </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7</a:t>
            </a:fld>
            <a:endParaRPr lang="es-MX"/>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8</a:t>
            </a:fld>
            <a:endParaRPr lang="es-MX"/>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smtClean="0"/>
              <a:t>Realizar</a:t>
            </a:r>
            <a:r>
              <a:rPr lang="es-MX" baseline="0" dirty="0" smtClean="0"/>
              <a:t> actividad de la </a:t>
            </a:r>
            <a:r>
              <a:rPr lang="es-MX" baseline="0" dirty="0" err="1" smtClean="0"/>
              <a:t>pag</a:t>
            </a:r>
            <a:r>
              <a:rPr lang="es-MX" baseline="0" dirty="0" smtClean="0"/>
              <a:t>. </a:t>
            </a:r>
            <a:r>
              <a:rPr lang="es-MX" baseline="0" smtClean="0"/>
              <a:t>38 y 39</a:t>
            </a:r>
            <a:endParaRPr lang="es-MX"/>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10</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08/02/2014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36AD7-F0B9-44F3-A4CD-6D66B7D56BAC}" type="datetimeFigureOut">
              <a:rPr lang="es-MX" smtClean="0"/>
              <a:pPr/>
              <a:t>08/02/2014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5F0A5-7994-4347-83B8-34A849C52BF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google.com.mx/url?sa=i&amp;rct=j&amp;q=&amp;esrc=s&amp;frm=1&amp;source=images&amp;cd=&amp;cad=rja&amp;docid=YmalAVPerdE4aM&amp;tbnid=trTJ0wLPfxsDsM:&amp;ved=0CAUQjRw&amp;url=http://actualidad.orange.es/ciencia/alcalde-napoles--italia--alerta-riesgos-para-salud-por-basuras-amontonadas.html&amp;ei=T0v0UtHZJabQ2wW6qYDwCA&amp;bvm=bv.60799247,d.aWc&amp;psig=AFQjCNHNpNIYv9FMl_AjM-72gTEF9iawlQ&amp;ust=139182815194118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mx/url?sa=i&amp;rct=j&amp;q=&amp;esrc=s&amp;frm=1&amp;source=images&amp;cd=&amp;cad=rja&amp;docid=IJLujNlq8XLnBM&amp;tbnid=rNuLMPOiVmODKM:&amp;ved=0CAUQjRw&amp;url=https://es.123rf.com/photo_8057377_planeta-tierra-con-transla-cido-agua-de-los-oca-anos-la-atma-sfera-la-nubes-voluma-tricas-y-la-topog.html&amp;ei=R8P1UpnaB-ef2QXFg4H4Dw&amp;bvm=bv.60983673,d.aWc&amp;psig=AFQjCNG7hR_vuCMTTki81ZGMpQwSBEFBNQ&amp;ust=1391924338188737"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hyperlink" Target="http://www.google.com.mx/url?sa=i&amp;rct=j&amp;q=&amp;esrc=s&amp;frm=1&amp;source=images&amp;cd=&amp;cad=rja&amp;docid=XT7V0iMSaG3CkM&amp;tbnid=nN37agsMKBJFqM:&amp;ved=0CAUQjRw&amp;url=http://arthisgeo.salesianossantander.org/?page_id=2019&amp;ei=YMv1UpP2A9LE2QWnxIC4Bw&amp;psig=AFQjCNFmACe19aDusMEKMfGRZc0e1zxrCQ&amp;ust=1391925884483437"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google.com.mx/url?sa=i&amp;rct=j&amp;q=&amp;esrc=s&amp;frm=1&amp;source=images&amp;cd=&amp;cad=rja&amp;docid=XT7V0iMSaG3CkM&amp;tbnid=nN37agsMKBJFqM:&amp;ved=0CAUQjRw&amp;url=http://quimica1m.blogspot.com/p/el-aire.html&amp;ei=icv1UvSDI9SA2QX22IGgCA&amp;psig=AFQjCNFmACe19aDusMEKMfGRZc0e1zxrCQ&amp;ust=1391925884483437" TargetMode="Externa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google.com.mx/url?sa=i&amp;rct=j&amp;q=&amp;esrc=s&amp;frm=1&amp;source=images&amp;cd=&amp;cad=rja&amp;docid=R8Un8fY7zt9Z0M&amp;tbnid=z5dZ5kaN5oU3eM:&amp;ved=0CAUQjRw&amp;url=http://www.madrimasd.org/blogs/salud_publica/2008/12/22/110100&amp;ei=1sT1UoidAqme2wWj54GwBw&amp;bvm=bv.60983673,d.aWc&amp;psig=AFQjCNEIQ8GxRCanLRUUxB33deznvi-aIA&amp;ust=1391924780496881"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google.com.mx/url?sa=i&amp;rct=j&amp;q=&amp;esrc=s&amp;frm=1&amp;source=images&amp;cd=&amp;cad=rja&amp;docid=0CRFCXHUhsJjOM&amp;tbnid=9GCJNq4hyWMbFM:&amp;ved=0CAUQjRw&amp;url=http://medioambienteaire69040.blogspot.com/&amp;ei=Isn1Ur7MK-em2AWsnoHwBQ&amp;psig=AFQjCNFmACe19aDusMEKMfGRZc0e1zxrCQ&amp;ust=1391925884483437"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www.google.com.mx/url?sa=i&amp;rct=j&amp;q=&amp;esrc=s&amp;frm=1&amp;source=images&amp;cd=&amp;cad=rja&amp;docid=71ojkzwywdwwJM&amp;tbnid=rSMPoxLBzhR_VM:&amp;ved=0CAUQjRw&amp;url=http://semillastodoterreno.com/tag/heladas/&amp;ei=EFD0UrXwJ4eQ2gWv5YHIBA&amp;bvm=bv.60799247,d.aWc&amp;psig=AFQjCNH_pEZVdXppyJAK09YmY_eoeBeNuA&amp;ust=1391829380253728" TargetMode="Externa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m.mx/url?sa=i&amp;rct=j&amp;q=&amp;esrc=s&amp;frm=1&amp;source=images&amp;cd=&amp;cad=rja&amp;docid=QoQMy1jQhm2R8M&amp;tbnid=Dz0PkR7FxebajM:&amp;ved=0CAUQjRw&amp;url=http://www.m-x.com.mx/2013-10-17/la-contaminacion-del-aire-es-la-principal-causa-ambiental-del-cancer-de-pulmon-revela-la-oms/&amp;ei=atf1Up_IK6rA2QWd8oHoDQ&amp;psig=AFQjCNGW0mlh45GpcujHSp87KsCi7hHgeg&amp;ust=1391929452118970"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google.com.mx/url?sa=i&amp;rct=j&amp;q=&amp;esrc=s&amp;frm=1&amp;source=images&amp;cd=&amp;cad=rja&amp;docid=NDfYEhM6-k8EUM&amp;tbnid=6_mfls36dJzMCM:&amp;ved=0CAUQjRw&amp;url=http://greenpeace-tc.wikispaces.com/contaminacion+del+aire&amp;ei=49f1UuXqAabN2QXWqYDIAw&amp;psig=AFQjCNGW0mlh45GpcujHSp87KsCi7hHgeg&amp;ust=1391929452118970"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normAutofit/>
          </a:bodyPr>
          <a:lstStyle/>
          <a:p>
            <a:r>
              <a:rPr lang="es-MX" sz="3200" dirty="0" err="1" smtClean="0"/>
              <a:t>Multiversidad</a:t>
            </a:r>
            <a:r>
              <a:rPr lang="es-MX" sz="3200" dirty="0" smtClean="0"/>
              <a:t> Latinoamericana</a:t>
            </a:r>
            <a:endParaRPr lang="es-MX" sz="3200" dirty="0"/>
          </a:p>
        </p:txBody>
      </p:sp>
      <p:sp>
        <p:nvSpPr>
          <p:cNvPr id="4" name="1 Título"/>
          <p:cNvSpPr txBox="1">
            <a:spLocks/>
          </p:cNvSpPr>
          <p:nvPr/>
        </p:nvSpPr>
        <p:spPr>
          <a:xfrm>
            <a:off x="755576" y="2780928"/>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400" b="0" i="1" u="none" strike="noStrike" kern="1200" cap="none" spc="0" normalizeH="0" baseline="0" noProof="0" dirty="0" smtClean="0">
                <a:ln>
                  <a:noFill/>
                </a:ln>
                <a:solidFill>
                  <a:schemeClr val="tx1"/>
                </a:solidFill>
                <a:effectLst/>
                <a:uLnTx/>
                <a:uFillTx/>
                <a:latin typeface="+mj-lt"/>
                <a:ea typeface="+mj-ea"/>
                <a:cs typeface="+mj-cs"/>
              </a:rPr>
              <a:t>Contaminación del aire, agua y suelo</a:t>
            </a:r>
          </a:p>
        </p:txBody>
      </p:sp>
      <p:sp>
        <p:nvSpPr>
          <p:cNvPr id="5" name="2 Subtítulo"/>
          <p:cNvSpPr txBox="1">
            <a:spLocks/>
          </p:cNvSpPr>
          <p:nvPr/>
        </p:nvSpPr>
        <p:spPr>
          <a:xfrm>
            <a:off x="2743200" y="5877272"/>
            <a:ext cx="6400800" cy="72008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León,</a:t>
            </a:r>
            <a:r>
              <a:rPr kumimoji="0" lang="es-MX" sz="2800" b="0" i="0" u="none" strike="noStrike" kern="1200" cap="none" spc="0" normalizeH="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 </a:t>
            </a:r>
            <a:r>
              <a:rPr kumimoji="0" lang="es-MX" sz="2800" b="0" i="0" u="none" strike="noStrike" kern="1200" cap="none" spc="0" normalizeH="0" noProof="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Gto</a:t>
            </a:r>
            <a:r>
              <a:rPr lang="es-MX"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Febrero de 2014.</a:t>
            </a:r>
            <a:endPar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tint val="75000"/>
                </a:schemeClr>
              </a:solidFill>
              <a:effectLst/>
              <a:uLnTx/>
              <a:uFillTx/>
              <a:latin typeface="+mn-lt"/>
              <a:ea typeface="+mn-ea"/>
              <a:cs typeface="+mn-cs"/>
            </a:endParaRPr>
          </a:p>
        </p:txBody>
      </p:sp>
      <p:sp>
        <p:nvSpPr>
          <p:cNvPr id="6" name="1 Título"/>
          <p:cNvSpPr txBox="1">
            <a:spLocks/>
          </p:cNvSpPr>
          <p:nvPr/>
        </p:nvSpPr>
        <p:spPr>
          <a:xfrm>
            <a:off x="899592" y="4149080"/>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200" b="0" i="0" u="none" strike="noStrike" kern="1200" cap="none" spc="0" normalizeH="0" baseline="0" noProof="0" dirty="0" smtClean="0">
                <a:ln>
                  <a:noFill/>
                </a:ln>
                <a:solidFill>
                  <a:schemeClr val="tx1"/>
                </a:solidFill>
                <a:effectLst/>
                <a:uLnTx/>
                <a:uFillTx/>
                <a:latin typeface="+mj-lt"/>
                <a:ea typeface="+mj-ea"/>
                <a:cs typeface="+mj-cs"/>
              </a:rPr>
              <a:t>Docente: QFB.</a:t>
            </a:r>
            <a:r>
              <a:rPr kumimoji="0" lang="es-MX" sz="3200" b="0" i="0" u="none" strike="noStrike" kern="1200" cap="none" spc="0" normalizeH="0" noProof="0" dirty="0" smtClean="0">
                <a:ln>
                  <a:noFill/>
                </a:ln>
                <a:solidFill>
                  <a:schemeClr val="tx1"/>
                </a:solidFill>
                <a:effectLst/>
                <a:uLnTx/>
                <a:uFillTx/>
                <a:latin typeface="+mj-lt"/>
                <a:ea typeface="+mj-ea"/>
                <a:cs typeface="+mj-cs"/>
              </a:rPr>
              <a:t> Melissa Sánchez Vázquez</a:t>
            </a:r>
            <a:endParaRPr kumimoji="0" lang="es-MX" sz="32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7" name="6 Rectángulo"/>
          <p:cNvSpPr/>
          <p:nvPr/>
        </p:nvSpPr>
        <p:spPr>
          <a:xfrm>
            <a:off x="2915816" y="1628800"/>
            <a:ext cx="3094758"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s-E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Bloque 2</a:t>
            </a:r>
            <a:endParaRPr lang="es-E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Objetivo:</a:t>
            </a:r>
            <a:endParaRPr lang="es-MX" dirty="0"/>
          </a:p>
        </p:txBody>
      </p:sp>
      <p:sp>
        <p:nvSpPr>
          <p:cNvPr id="3" name="2 Marcador de contenido"/>
          <p:cNvSpPr>
            <a:spLocks noGrp="1"/>
          </p:cNvSpPr>
          <p:nvPr>
            <p:ph idx="1"/>
          </p:nvPr>
        </p:nvSpPr>
        <p:spPr/>
        <p:txBody>
          <a:bodyPr/>
          <a:lstStyle/>
          <a:p>
            <a:pPr algn="just"/>
            <a:r>
              <a:rPr lang="es-MX" i="1" dirty="0" smtClean="0"/>
              <a:t>Fundamentar opiniones sobre los impactos que la ciencia y la tecnología química han tenido sobre el medio ambiente, reconociendo a la contaminación ambiental como un problema actual que exige la implementación de estrategias viables para detener el deterioro del agua y del aire de nuestras comunidades.</a:t>
            </a:r>
            <a:endParaRPr lang="es-MX" i="1" dirty="0"/>
          </a:p>
        </p:txBody>
      </p:sp>
      <p:pic>
        <p:nvPicPr>
          <p:cNvPr id="5" name="Picture 4" descr="F:\cartel de amistad\snoopy3.jpg"/>
          <p:cNvPicPr>
            <a:picLocks noChangeAspect="1" noChangeArrowheads="1"/>
          </p:cNvPicPr>
          <p:nvPr/>
        </p:nvPicPr>
        <p:blipFill>
          <a:blip r:embed="rId2" cstate="print"/>
          <a:srcRect/>
          <a:stretch>
            <a:fillRect/>
          </a:stretch>
        </p:blipFill>
        <p:spPr bwMode="auto">
          <a:xfrm>
            <a:off x="23510104" y="35040512"/>
            <a:ext cx="2531111" cy="1687407"/>
          </a:xfrm>
          <a:prstGeom prst="rect">
            <a:avLst/>
          </a:prstGeom>
          <a:noFill/>
          <a:effectLst>
            <a:reflection blurRad="6350" stA="50000" endA="275" endPos="40000" dist="101600" dir="5400000" sy="-100000" algn="bl" rotWithShape="0"/>
          </a:effectLst>
          <a:scene3d>
            <a:camera prst="isometricOffAxis2Left"/>
            <a:lightRig rig="threePt" dir="t"/>
          </a:scene3d>
          <a:sp3d>
            <a:bevelT w="165100" prst="coolSlant"/>
          </a:sp3d>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Situación didáctica</a:t>
            </a:r>
            <a:endParaRPr lang="es-MX" dirty="0"/>
          </a:p>
        </p:txBody>
      </p:sp>
      <p:sp>
        <p:nvSpPr>
          <p:cNvPr id="7" name="2 Marcador de contenido"/>
          <p:cNvSpPr txBox="1">
            <a:spLocks/>
          </p:cNvSpPr>
          <p:nvPr/>
        </p:nvSpPr>
        <p:spPr>
          <a:xfrm>
            <a:off x="1115616" y="1628800"/>
            <a:ext cx="6048672" cy="648072"/>
          </a:xfrm>
          <a:prstGeom prst="rect">
            <a:avLst/>
          </a:prstGeom>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r>
              <a:rPr lang="es-MX" sz="3200" b="1" dirty="0" smtClean="0"/>
              <a:t>Calentamiento Global</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es-MX" sz="3200" b="1" i="0" u="none" strike="noStrike" kern="1200" cap="none" spc="0" normalizeH="0" baseline="0" noProof="0" dirty="0" smtClean="0">
                <a:ln>
                  <a:noFill/>
                </a:ln>
                <a:solidFill>
                  <a:schemeClr val="tx1"/>
                </a:solidFill>
                <a:effectLst/>
                <a:uLnTx/>
                <a:uFillTx/>
                <a:latin typeface="+mn-lt"/>
                <a:ea typeface="+mn-ea"/>
                <a:cs typeface="+mn-cs"/>
              </a:rPr>
              <a:t>Pág.</a:t>
            </a:r>
            <a:r>
              <a:rPr kumimoji="0" lang="es-MX" sz="3200" b="1" i="0" u="none" strike="noStrike" kern="1200" cap="none" spc="0" normalizeH="0" noProof="0" dirty="0" smtClean="0">
                <a:ln>
                  <a:noFill/>
                </a:ln>
                <a:solidFill>
                  <a:schemeClr val="tx1"/>
                </a:solidFill>
                <a:effectLst/>
                <a:uLnTx/>
                <a:uFillTx/>
                <a:latin typeface="+mn-lt"/>
                <a:ea typeface="+mn-ea"/>
                <a:cs typeface="+mn-cs"/>
              </a:rPr>
              <a:t> 38</a:t>
            </a:r>
            <a:endParaRPr kumimoji="0" lang="es-MX" sz="3200" b="1" i="0" u="none" strike="noStrike" kern="1200" cap="none" spc="0" normalizeH="0" baseline="0" noProof="0" dirty="0">
              <a:ln>
                <a:noFill/>
              </a:ln>
              <a:solidFill>
                <a:schemeClr val="tx1"/>
              </a:solidFill>
              <a:effectLst/>
              <a:uLnTx/>
              <a:uFillTx/>
              <a:latin typeface="+mn-lt"/>
              <a:ea typeface="+mn-ea"/>
              <a:cs typeface="+mn-cs"/>
            </a:endParaRPr>
          </a:p>
        </p:txBody>
      </p:sp>
      <p:sp>
        <p:nvSpPr>
          <p:cNvPr id="6146" name="AutoShape 2" descr="data:image/jpeg;base64,/9j/4AAQSkZJRgABAQAAAQABAAD/2wCEAAkGBxQSEhUUExQWFhUXGBgbGBgYGBoYHRgYGhcdHBwgHhcYHCgiHholHBwYITEiJSkrLi4uGCAzODMsNygtLisBCgoKDg0OGhAQGywkHCQsLCwsLCwsLCwsLCwsLCwsLCwsLCwsLCwsLCwsLCwsLCwsLCwsLCwsLCwsLCwsLDcsK//AABEIALcBEwMBIgACEQEDEQH/xAAbAAACAgMBAAAAAAAAAAAAAAAEBQMGAAIHAf/EAEYQAAIBAgQDBgMFBgMHAgcAAAECEQADBBIhMQVBYQYTIlFxgTKRoRRCUrHRByNyweHwFWKSFiQzQ4LS8VOiNERUg7Kzwv/EABoBAAMBAQEBAAAAAAAAAAAAAAECAwAEBQb/xAAoEQACAgICAQQBBAMAAAAAAAAAAQIRAyESMUEEEyJRYRQycYEFIzP/2gAMAwEAAhEDEQA/AHdq3w26qqcPLZQDkYKSY1MSIrbFcI4c9kWWsYtbakkZJbU9QSa4w+IZ2kmWNEcPsXbri3YLs++jEADzJ5CrqKFlSdI6jw7gXDsPdV7eIxNsgzF6y8Gd5JQaGrPYv4W5/wAPE2GmI1A1PLUb9K5nZxC4MqL2KxF1juEuMAD0E6j1q38M7T4ZPG2KU6AlLomI2glKNtaTA4aUmtFhxeFKakLG8iDoagtFG2APypJet4O+GdMWoZ3JZlvlSQTIWDoFE6CPzNKsD2MdpbC44akkAMp384IJ9KaM35JOK8FtF22WKeHMNSNJrdlHkPlVd4T2fxeFvPc8N1XHiLSDJjXmNYA9Ip/fvNuEg81B5+9PzQtCrtIQLUwIBHIc9P1qTgvHLPdjvLebSNhyPrQXaAXbiwtpjz0jr8yZpFbR1SCrA6SD1qc6Y6tHQLWMw1xTkUaeSiVn10/8UMPsgzBi0poZA3nkBSXsdM3FYQHYAHpU/H+yF4Br6slwTLKmhCjmJ30qOropbLSuB4eqKAyrIBHjg7c6gxHD7Ud5bZSBuAZ9ta5y9i6wLBHKzvl0+e31o/hiFQxuHIgyywAMZtvyouGuwKW+i4YMZFJW0gJ2Bg/PTekXHcZejL3In8SgEHoB50lTFm2NcSz66KPLqRUDcduBhDSN9dYPPWkUHHZTkmCXMZcPxqCJ2yxr+vrUXfqbeUoNNtNd/pTUdpGMyqluu30H86guY8NZyFBPIjQVTm/oXihNdAHKtRtsKmYRWPb0mnFBkTTlWzoABpW4SBrXrppWML7qAsNB6VEyAfdqdxB1rLimP61jACn4tPKt1y+VeW10OnMVIo5RS0EhDAMNNjUgVT92sFvxHTkaktCeRomNsNhwXAUbAmon1O39kmi7ds6npUb2x+VagEAtj8Ire3aHkImpVUUZh8EYGm4n2opGsEFkTMDWibdtY+EV5bgCtwaBjZAsbD5VlTWsOSAQKyiYDXs3icMpF+1ZUXVADXg5Kag5lKRlMHfaj7nFMNg/93TNkX/iOsFrjAfi2gnnyqHi3ER3RK53bKVa7ddmaJAgA6CY2ERFIsHhWtMe+wrXlgaKSCpnSGWeWkUmSXFaK4cam/l0ZjMaznvHGp0RB90ch69aJwuCA+KHYiTyA6SaY3rPD3Yhhi7BB2hLmQ+X3WqReBWHH7niVmfw37b2tP4tR/ZpuloXkpSuQvt2l/AsDpP18qHeyi6xGukEg+tWTC9l8eozWrdq+u/7m8radRIIoDHYLF3yLf2YWySIVoBPXMfu6UyZKX7tLQNheNXrZBt37qga6OYn02NPeD9suITlt3Tc2BDLn9jQb9n8NhRmxl7O3K1b5nrzge1Sf7R3bhFnA2xaU6KqgAmBzbaYBrOK8gv6Ojp2mPcj7Xh7S6awec6+ECRy51WMR2ot5iLSMEnmd/byqmX8ZcMi4xLTBJM/WvbTRS0l0NT8lkPH7oMoQo8op7wntkYi6fPly56zEb6dKoZYnc1g1oOKYbG/G+M3bl5iHKqNEURASZGlBtxC8RDXCy6iDtB30oW805T0j5V7M6UUtAPFXz09KccCVDcIuaIykHlry8+tLFKxsTRFkcvzBFGSTVBTadobYyw1jS2BcttqLkER0PKaTO3nIprhcYUyktopkLJy/LarTjOOYfF2wt62BpGa3oyn0OhHSp9DXZz25XjmjuIcKy+K26uuug3EfiXlPyparHnvTpgNnatHr1jWpaKIDS6vptQlwACA0URceBqagMNpQQWQ2VMgEzr/ACqR5DaE/rW9u1EHrp61viwoIAPiI1rNNhWiC3MyTJqdXM6CisBw43NArMT5an2rxuHMuokjqIPl70yi0gPs8CyCfOt7dnTrXneBFGY7/SnCphu7H+8E3GEhchCiDEEnoZnoa3iwCIsAYM1IuKiACfIaUVxO0tm4Ez27sgHMhJGvL19KBv3AD8J0oGCO5Ucqj8I00nrpWrYoeRrU3FJ/UVtAGFrEwAAV061lAZl86ytyMOsb2PvXreW4e5IXO1xhCEAaEwfi5fWhMD2T4oIuIQLZAIuK4vLpzXLJJHtXReL8GGPsNZe89kSmYWwHz6AgGdSD000rMLwf7Knd3sT+7UwtpLZsqJM+ILIiZ2OpNR1LsrGTh0C2sNgsSofF2U7+4ArN47RbKYzAN8JPXeKE47wnhWAtG4ysXAORSVLOw5CVPSknafjNl7uS1mC5QfGSxYzlAtW1UsdfOAJ35Ug7Xrib2VLtrult5v3ly4qhpGoy7gnkN9dhVOtonVko7eJp+6fyIXKIE+fz5UTcxlvGPkwrYpJ1Jm2oUAfedoGnSubByCfOt8/L863Nh4IteM7PsrkrcF6Ds4ZSffYj3q1cE7J4rF27b2Tg0NuITNLT/mABHsZ2rneA4zctfezL+FjIj13q04Xifd5b1l7pbN/xBbZEBgGBOp38oii3a0Cq7DcT2Pxvfi1cshCqSXGiGNB4hoSTAHPUUltuFYrOokR1Bj866LZ7aYjF4d7NplF4pox1Ogk5f80bHzqsJxWMK1r7JdVGYB7zDXQg75BDTpM86VNjCdn863Vpqx4LgKm0rvZPcXIIcuodZ/Cd402IPpTvhfZfBFpyMwOwZyfcAR9anLNFdmUTn9m2XYKgLMeQEmrjguxt64BmKWk00bxPtrMaedXTBYaxYXLaVVHOBr7kb+tTNeExPz0+tQl6p38S0cS8lJTsGuaGxDLv/wAvT55oolv2c8xiSf8Ao/rVoxINLrlxl2YiOQ2+RpFnk32M8UV4E1zsPlH/AMRrzlP0NCYnsXcCzbvI7eWq/I08XiLz4tf4dPmp/kaO4diFJkRPOdPpvVOeT7sXjA51iMLiMMcz22UgyG3HzEihTeFzVo9ev6V2JlSCdNeVKsZ2XsXxJUISZzKAD+Vb32v3I3tJ9M5YRFRla6Tf7AYdvhe4noQfoRSninYDuhIxdtel0ZfrP8qtHPFiPG0UG6INa2RLACSfIUzxfBbmbKjW70ak2iXCiYk6VMxNtciGIHijdj1bcjpVk7Wif8kH+HEH96wSPujxN9NB86mBshhC6/8AqOM8eiggVHexRuOWjfzr231E0V0ZhiY67ZcNZvA9VzCR1Vht+lS4zjJZXuXQoVQT4RlgzJ06nl10qDDY+5bJ7tyhO8RrS7tXbZ7NtM8NduBXMaBQCRsdToKSWlbNHboQY7iIxLl3zBmgwg8O2xHTzpvwfHvatuFszmECSAPUgCaWcF4aUuMbmmTTfQ9fSjm4mC2SQZ8pH1IiuWU7dI6oY62yXjmIC2ltm2FaQysAsAFQSJ3idY21indpFZVfeVGsc4109arOLvg+DfcU94ZIw9qRHhj5dK6MD2RzR+ja8ddBQ1/DrlzDSizt61Hf+E1Z7I2LxbXzrytyOgrKFGLNc7QYhA5a8iuyDKWIUyuygnQaeflSqzxvjItGGuGTqylGY6bAgkxrOlUfEYx7pzu0tyHkOgq18D7GY2/hxfsXLUna2XyOAOeogfPaua62xo2lsSWsffLrbe4y6iS0qya75gM4j+xQfFcNfuXmRWfEfhKhiGHmAR5/rVzw1u7bSOIYZro0y3BBZF1zAXFmfMAyNad2uJ2wbVu1ZKBho+wUTG43MiqwXLyCU68HM+L2M5UpYGHdPBctljJbfNkfUA/IHSswvAnYA3GC6fCpGb5H+U1Ze0/GJxbM0XVtfuweR1OYjTUk6UZawmIvK163aW3bXKC0opMxA7y5AB8wATWUUGxVhsMmFUXfs8jYXG1gkaiSIB1+tWjs/i8FddziGy21TwuQQyuYGjJMHXfUVNa4DjbeHZ7ndXrDTAzM6qTpmJBlvbTbUUo4X2Xt3LrhL62wqA3FcMDJJHhUAwm3xHeaa6VAHfFscEUXsO1nEC3Btu+RLqgbgm3lmNdgZB281FntHi77F3uNbRCM4dcytJ0iACToI196ludjMrqe8F3DEeK5ZKnIZjVWOkHnzjlRydlLt3B95h71gYe2CRnJzMBqWZgDlnkvlFRnkcdR7KRgpdmnE8bcxCrb70uqjc22QydwdSG0GhB51rY4xetBFG7neNl/8VX8NiQGKFVI1IZmKadDMD3pvbtOAHAuwNiCt4D5bCuDLJz7OiOPiXK+T3RKsQTt09uVVi1xO9aYjOW5EN4gfntU1rjzhWe49tkT4jlZG+W0zSjhXFftDZ1Txg+JeXQ68v0q8FBRpInJNOzpHC3D2+8H3gPD+GBtrUJhgYFVO7xl0QoramZI/IfrU/ZvjQUC3c1OuTmTGpHU8x/4rk5/LR3rA+FsZiwZprh7EDz9aS/4zbZ8qMgOslzlVfbcnp+VLeKdqjaHd2SbjHU3GEKJ08C6afP1NdMIzezjm4rRY+I8TTDLmuNHko1LHoPLrVfv9vb5WLOHUcszZnMmYgaDz86QYbDm8/eXXJO5zQSQPKdP/NCXkdszaiOWmg20jlHPrXTGKrZFt3oL4j2jxlzS7ddR5L+7HyEUFhLDXnCgyxjVjoJ82OwrVeNMtzxIpBXI1uIBWIGm4PXzqw8N4Y6Wg623yHdoJH+ryFPSXQLbHuA/Z1ftoX79VulSFVZKmRzbT5xSW32NxhQN9nbnPiWZBg6TPnVs7Ldojbi1dM29lbfL0/h/Krni1YocjQSPCeXv+tBNoFHELuFa02V1KnyYQa1OUTrHrtXSr163eRrGIt/vAdZ15aEfqKqfBuGLbvsXCvkDQGAInYH1qiloWgHB4G0oFy9BVtUAMgmeeXn0MVB2rxmGFpbhTuyfDb0MA5gcw9lYT5Grni7lq6hDWxBGgAAIYbbcufvXLe0ys+Ud1cBV0KFsoWZ5qTmg+1TkrVsaCfJUFcOtWmRsxJPIqQA3LfXX6UuvW0DgoG03DL4h5kDYgUbcAAiNI2H8qgvHNHibINn+8jRoGHlXLFnoST7NLvAgZus3xa2xb8RZuumgpncOQKtzPosARJzRoOWk/lQvBLl43Us2myF2Gs/B5kHkNjRXGsU9q6ty3cl1MFpki6vxfM6zsa6cZx5SGxig2u0bg8qixeYosczNT4jj/fK+ayhuNmzPsRMar5azptShseQNeRneuiyDR59kuda9qe5YedbDz0zfrWUOJrRde0vZHD30TG4a2EAYd/bEQy/ij+KJ6GhFa9hkN9JDKddAcinSSJ18oip+H452lGYZe7uAAc5tneOe1LOC48nwORldIcsJ8PQD2rzcrbewyVFw4VjMVfQC5hbikwc2dAzGOSEARt8VengzMSbwaQJAAAZYO4uIY5g6/XahcPgMUSlq3jbbIo8JDwYnWRAPsKWcV4ricHdNpmLGIm54gwPNT5dDrSW1tCCXjmBtYDU587fCW3WZk+pGnuYpBa427aCMqyw7yWXTXRfhDH0J610peBWMeiJibznEFQ4AaCqkQIBEECNvyqh9p+x2KwZJyG7a5XU1Anky7qfp1rshl1TZRQdWSXu3WLcSLzJGygAKvlAGkD0O1QdjuPXLOJVyc2fwvmk5gTzHPX++VJLmHZCFIkjXpqNK8typBgkgzoSNehGx61TkGjtVi7hnK5ltaZh8SgnOIYNprOg8YSlnbPhgw9sPhXXu3hHwxDEnyKIpOaJmdQImarJ7UDu0CDFlyFBU3VuLnkKfDcDGJifUU34PbNgPirtwXL2VXYKCpS1kLhEjSWgSR+tDjGbFc+KKdh7gdmFyUAkADxEa6AgxR1nhrMwFpwSdgCyGBzMjYecmnvC+PW8TNu/ZVi0lSfi9VuRIYdaS9ocT3Ye1h84GgctBY9JEaTvpJqcsGrXRSGe3T7Be0OKLILWYsgOW2Tq124phjO+QbAHpUeG/cfAfFlgnzJ3HpQuGwfdhbjiHdQR/lRtQQPxEfIeterdlpiB5dP1pONppdHQvjt9hK4o6Ehv8x11o3HQAuUjMPECPuxr85rW3hSya6eL5+3lQmLSJM/wjzrgXFzVHryUliY+souJt/aMq50jvVj7x2eNyGg6ciDXmLwudAwA8EhgeSzM6EREkx0pVwTiow9zvCCUYZXX8SHcetM+J32w10ZCGtMA9pjqLiEaSPP7p516ab6PnssXakg7DX8qnLBGxEAgjy15VHbKjMwtoGO2hyj/pmhcQqyHskBHE5ZHgJ3U+hn2ivftRWCYMbgc/epO10WTsOt8YvLEWbTgf5Fb/ANre9W/gfatmVJtFYJ77QqAgjVROnp0qiPxXXwWx/wBR/kAPzplwQtfa9bYwHt8pgEMPpr9KHJ+TUjqeP7N4e9rkyE65k8P02pPg+IrhbncPcFy0fhb8B8j0pRiO0t0WVst4WUZW8zG2vpFLMTxGytlhmZr7EBFXUa75xtH1roW0SZbu1NuyLYe42WPgcHX06ikfCuJ4AyIz3G3JJk/lVI43xNruW3Pgt7AExPOJO1SdluHF7uePCv1NQeRt0jqjiSjbLRxLi1hke3YUrc8Yzbxl8Ige3zNc3wL5lLmSWdzJ31Y9ak4TxMtcxLj7qXCNdNXMH61Bw/8A4KdR/OuvIv8ASjnw/wDVhN1tKIvYdXRbts+KIdeoEajyMTSxyQelCurZgQYPSuBLZ3t2g/C4prF1bg+6deo510DtH2Tu4pWxVi4j96itkygSQNweTQOlUHC4lb+YAeNDz59a6D2P7YKiCziMqEtCcpPRRsOugqkZSiznnGMjmPeFFJZSBJXbUN5GdagwxstreZxqICiQR1rqv7S8Daa1mcENPgYCZYDZukfKK5JeAj8q64u1yRzSVOmW8dqbH/qH/Q36VlUz7E3T51lPzYtFiw3GGshSijT4iTHxDaDqdJ1oO1jIKNO31EVpw3GW2xCW+IybLgHOjEG2DsQFMZfMdK6Tf7BcHyh1xBAMEFLmaR7+dcrhyA0VKzj1BHdsM0fWJJnSirWKa8xtqov3mEqoE5DzYEmJgkannNWPD9gOG3hFvFXFO5R3RtPPSDHvVv7P9nBhbX+6tYZjobmTUxsJUkAVL2KNGOznOF/Zdj713v3vLZb7oTMSgGwBMDTp1q2q9/DMEx923l+FLpYarGpZI1uQCADprTW32fxt67mxWKK2RtbssVz/AMTQNNtqj4p+zbA4g5v3inT4bjEHXmCTofaq8EXTXVnFO11y0b7vhM/dSdWjbpHLeAdaR2L1y4yqJGsAgbdT0rrva/sIuHsM3drctiAAlsAqCfESVIIA5GG6mqFwbh8XTbRGct8EKW0nYkdfOKRzrXkvL0vw9yLuPkIw93umW6g/eW2BMDRtImOo/KtMfxOUIYg5UIRtQZmF9oPynzojH4BrWbMrIw3Vh5+YPLrr61X78yU1LBs0HfTlH97VLFNxdHHkimxtYshfEHSAFISCrEiJhm+8DOtSO9y47wWBuM2YbSN4I9vpUeDusj+GWJYFR4SokgwQw12B+VEXLB7xgzLaImCVjOVIGmWATO56mmU2ra6DGN7FuNadCROmg6bUws4l3BXu0KoMxKiMum7awdp861RbcK5jOpcEAjbKI0J1AM/OhuJXFbKluVFx4KgxosHXpr9TReRSjSVFoN807tjXDlXAI5wQPUGd+X60u4i4ZtgIkAflU968z3ItyoGrZeR8h0EAegnnQl9jdZsuuXc7/wBn6CuLDjrJZ63qM69qvIMuFdnCKAWb7o1P9KecOxYRO7a4LoVLgyuMy22fkh5sYnTQRv5qsRd7q2oKgsZMwDpB+Mg66HQTG8zXvDcDcuL3itbMzp3qBp/hJFekmqPFe2MMHAXLUyjyihsOjAsrjK2hA309tKI7vLrHPz29qDWxk9Gygc6ccAuZLwPIqR/P+VIlY8oHoIorCfGpZyIIg1pR0ay18eNslTcViMp1QkER+Y/Wk/GHsWbKvhmYNcGVlJzQOep1B0A9DTzHYm3lUFhnykFIncfSqVxNIfKCCBr8+VK51Ch4QuaBQNKMwOOeyouK0LEkHagL18KpJ5CqzjuIveVbYkW1Gi+Z8z50mPG5MvlyKOjThWIIs3ROrZB7CSfrFOOEYgFMhPiWY6iq/gdmHpUr16PHlBI8+MuMrLITrHOo7gCgsToKQnFPp4iY860xOIZh4mJ6f0qHsOy/6ikPOz+HLK7gwXVtfwkXEPyg/nU93BFQGbV519jtVm4Fw+1bXu5BlFLCebKA3zyj50mQEXL1hjLW23P3lbUGreqxcIRaI+mycptM6Fw7FLxLCG2zQ5GhO4YbH51yDF4R8Pda1cHjUwabWMVcsPmtsQRy5GnPFWTiKd6ojFWl8Q/9VBrH8Q1I9xXFjm46fR1ZIctrsq+asrFtzyryuyjjGt7hKcSxLvae3YtrktiFMdNDAEDc9KNxX7NLpsi7hrq3fFBUplI95I6axTnijWsOSMIuVc6OViQWygEQd1qx2u2S2T3phWYeO2pzKTG+0g1z+45TZ0+3GOJPycf4bbu4TGW0u2yj5oIYZSVbTTzFdX4FxS7YJyMBn5ESPWPOOdMb3arA49VXEYdnIPh8GYqw1lSPEp6io3TCEPkVw4GXxkggbzv6UzJDYdqGiCwJ5mAJqfB8YQEECCNP6GuS45jmIVzz2atMHi7ya5yfWp8huJ3EcRF1YBhjtt+R0pQcBh7EuoS3zuZQAT57c9dqpHBO0BLBX05c/KtuA8MxeIVmdTlV2VGdsoaGiQv4etByCl4Je01y1ib1tLYcgyC8lQF5CB8X9a57xvh/2bEKpOQgSRObXcSTsP0NX3jmAxGG3AUMCwuKZEKMzCeRgaTGpFc0ucbLsbsTdNzNmbU5cpGXXlqPlQoWSRtZxymWLGZE+o2J0mjFxysP4RIEwTJHn11pJhr6Spjwj4hy0VtdfMxptp7U0XCd46W7AAZrFssxj8JZmLH4SdPXal9pCmmI4iG1ga7QIiNh6Rp7VDh7ma6GPLMfSZGvkIj5VJaXLbIPhMAgNvRuE4VmLqfAwidQQCQCF6n8vWlnKMIuy2HBLJLjHsiZSQQbi2l2bQsza6fD566AkUfheE6c3txoCWQAnmEU/mahxmFtNoUAK/EB58+h50Lb4XaC5gGUEmCrEZY3GUaE8+WlQhkT60duX084vdNB4W5bQh7aFJE6ISw8pBkaeWutQ3+DqJuWbishJhdQ6CdA0gD660wtWO5CwxbMPxEzH5b16EYaqAylpZZ002kfl6V1Qk+zjlFp0wPg9tmfLEGdOWvvtVpt8Aunnb8yCw2pQkAiQysZBOkHQ9JE1OqCIO50qjdiJVtG+MwPd5S0Q5iVYMJ9tvSgbBMs8fBEfxE6fLU+1SIhNpwdg0j1On6VpgXLoyzOxUxG3LrSKe6RV4/jbN8PmLcyWPnMk9fOhMU8sx6/QaUddtm1YNwmHc5VXmFO56TsOlKWfSaWfyGxLirYFjLTXiLSas35Rr7RSZFgaVZuCMUtYvEDRhbNtD5TGYjrt8qqsRsa68KpHLllbDOzuAS7cdbjMAELAJGZiGAgZtPvT7UZiuzN0SbZ7wTsBBg7c49Y2mgOFY4Wb6XCAQDqN9CIOlX7CcU75Wa0VYZhl8JAXaZ8+e1Mp1ZNpsqXaDBstlHbDCwQ0SpUjKRpJVjrPM0gYiuh8RxAtW3N3ObbGSPiEkRA0+HntzNLb2KUWhdXDWmtwZDZCMvI5YBH5inW1sEnTEnA+M9w0sM086Y8S4mjYwXUOjqoP+kf0oPj3B+6a2ywEujMoDZsp5gNzGog1Jgbi2wIt2mYa5mUk/MMNKGTJ8OLGxw+XJDLErOtZwa73d9WBg6wesae06e9R2ccGJzgLJnw7CehNatcQOjR3gVgSnwhoOxMbe1cFbo9BvV+SMXCZJgSSYHKTtXlP7naGwxLHhlnXyuFR8gkV5XYpx+zz3Cf0V65iC/72xiGbEO37zD3LcDMB90wFmOQjcV5w3jIaVxBCMukmd+fpVpwuKt3MJbFx8Bir4UwXX94ABIUtEkyIkmKoPaHDX+9JvqFYxsqqAI0ACabUtDWXLAYhdQjzPNW39xXmP4wbSCykFjJ00YAgA5m9BoK55hmdWDKYPnNG4FznkySTrJk0rWgos2aR4rZJ9jUNy4B91x8/wCRoxX8MULjcQFMEwT71BR2Vb0T4JcxkK5AiTB0kwJM89qZdjv2kXMOXsYkNdtZiEzHW0CYI21UcgetV3Bo9+8bSXCUkOSZCKo5lJ8Q3AEjU9Ks+Ox1mwZtWrbXIVcxVZJACiBEDQb9DVeKJchh2t7brcW5ZEG34ZjwjSCfCDvHtoK5NjLJtsUbQ8xIPUbe1XjD4G3dz3LpLsYZhJgCTsJ3yg+zUwbs/gX1dDLat4jtvvO8UEqNZzfBkwz6GARE6nMpEx5DnTrhPExatXTALMLcHNBC7SPMgxttVsPZPAgyEIk6gsxEQSY1HLSazC9j8EfizaZfvkchr85+dMAqOFvC/fLEkAKDJ1OkeQ1PpT/svhzdW4ECqwZiDcBkkxPhA6nXpyp8nYjAySGuAnyfQ69RTXBcBtWQBbvXV6SjdfvKem1Qni56LYczxz5Io6OLWbMIds0zz3n01qZrCsqqtxGMnRGB2EyV6a1bcZ2YtBXdD3pPiKXAsPrJggDKx89qXYfhmGTu3VDZDNCXk+450C3bZ+6ZgEEbnbnD9I7uz0F/kU1TQiTUbbc/eiVKiCN49IPrXnE8M9m89pzoAMpjwlTzHlqKAe8D4VM9apil3GRL1OPqcXaYzGMjyOoOuv50TaBcwozOfuqPyiq/aYlwsST4VG0sdB9avvCe7wwCzLx42iSx5ieSiqzOWNoiw/ZXFOhAQKDyLAflNLrnZ69hxmxC5EUEggghzIhRB9T6A1dMDx9cyJmEsdAJ2Gu46VU+3XaA3rndKcyrzqfGuisckpOn0VvF4wvM7TPX/wAUubMzBEBLMYAFS3mOgAljoFGpJNdS/Z92bt4Id7iCpxDjUbi0p5evmfaqxjSEyTOcdoMWMNhxhbYIZhNyYMDzH+ZjJ9Kpzmm3aLGd9ib1zSGuMRG2WSFjpEUocV3JVE472efZ2OytB6GrVw7jmHtW0S7KMAJVRPvK8v1pZf4uHUowOTLGhgkqPCIGwkcvM0FY4iO7u23AMqvdCJAaQJBiZA5z0qS72MO+0HHkbL3L5hBkMJ0PrqPLlThOGIbKKNAUEkHzEnWapOPe2wDKArN8SroBprA5a1loeFQHIJMRmIEenL50zbBSNGxL3CuczlAUDyA8hV1s9iL72kvAgZoJU6FARuZjQbabVSmQDYyRy+lP8fxO931yMRd+IwRcfblz8qSWxo/g9u8KKxNxdfX+Vaf4e+4dT7mtk4zih/8AMXT6uT+Zrw8Vv/jBPW3bP5rSaH+RL/hOIH3G+vP2rK2/2gxX4wf/ALdv/tr2nrH+QXk/BUBej4THvRNviHhhyHAMgNrH9+tdI/wnDAycNZIYA6213jXWK3TheEEEYLDseoj6RtS20KIOx/7OrmKulrn7pFdCbbg5mRhm01GwiieM/s5xOHuM1pGe3JysBnBWTB01B8wRV2/2ncXlvXcBZdwIFxLii4o5AZlgj3FOcf8AtDtWbBuLZvM/KyE1JPmyyoHWk5P6DRye3g722UT5SZ+opNxXg2KQNcuW9JOgYMYnyQn5b1P2q7WYzFXC94XLY+6ihlVR8hJ6mhezd9bl5Rde6EnxZFZ2I5xGgPKTW/gOvJPwvD3LaszBkzgFZ0zKP66e1bsx8PWnPaS7aa+RZtvbtqqhVckt5kkHafLpPOky6wByJogZICeTET5Gte8f8RrYHSvQs0QGnfXPxtUqYm7+M1qEqRLZ5VjE6cSvfj2opeMXRqTPvQa2YrZ05GsYbWe0TjQj6/rXmHxpaw6t94z/AO7+/lSxgedbWGAEdRWMP+LXC9lGYjwiGM6xl5eZkDSlnCLOHdbhe4wuIrFBkgGAfiadpyzHmabW8IuIQ2jOgzKV11USJ022qt8DdhnvOi5VQgBx4ST5+YkRXO8a52duPK/ar6D8XhEzWbthXi6gZVEuQ48LrI5g/KaeYDgGLuAN3Did88J/+UdKV8Ew13EYfLac22t3c6EGCoZobWQfI6fhrZe0aWrkhL125baM93EPuDGijYb6TRaadE0uS5D3imPXCWms2sjYjL43BDZJEsA34o8uVUVnjzZmOnMkn8zRPF+LG7ca9ky548AP3oiQY3p7wLsxftBr2Itk3TqgjRQecrpJ09NetMvyB/HQZwDsrlti6b6LiCTowlUGmimfj61Fx3iNzDLcnNnywrNqGkASCNI15VJxFGVCnNWzETLAnp9I9KQ9rcZcXDJaLEqXBg/5VP8A3fQVSCTkiMnoo7VFNSM1RMa626Io1cVBfGgI3B+lSk1Ff8I9ajJDo8VqkU169oDXaoy0HUUTBVpyNhtrtO1WPDG3cKIttWcjxSzA6CSdKr2ExjWznSMwBidd1I29DXev2e8Awa4XD31t2u+a2rZyczQQJ3218hST6CrOecU4CllULI2Z4gBwRJHmrEj3AozivYU2EDuWVfCC33QxG2b5Ceddn4tYtXVCXQp+8oI+8NiCNdOlVj9omLuDAOR99kWQdIJJIgidh9ai7HjbfZzIdk2PM/6h+lZT6zbhR+8u7DmD9SKype4y1GwU6GfKRpoCOv51sI5j8j+Va2W0gkaj+Vbo867eg5866TmPNJM/mRWzlYjYxAg/ka2747Hb0rUxO1YxECSBPvI0rVLETAX6Ceuor1110Efr6ViqTyPqKxhJ2pS2tvOcouSo0YSy89J2jnFVlMUnIsPYHX2NOeNYVTiHzKCYTel68LtgGddTqZ+VAIKMSNu806qakGIGnjX5EVKvC7R855an+4qZOC29DmYe9YxCtxT/AMy384qcYlVOly3/AKhWy8DT8T+x/pWXeDW117x9BPL6SKxjb7WN89vT/OK8fGLvmT/UKiscEVwSXYDltUlrs8pnM7Ae36VgHoxykfGn+qtXxdsffWejD+QrP8BST426bajz2rZOBI2pZqxix9lsQtx1JuZQTAaJAIIgHY5TsfWmWK7HW3ud39p7i2PiDoXObMW8B8Ig5jr5RvSLh4a0ndWbQcSC3xM0A6nfTrlEmrHa4wWARrOIGUHXunaAPuq0SwPIHbzqbdSHTdUKh2XxNoOqHD3bc+HLfCO2uhUHZyIMTSDihW5ed7gdJXbTMHCAeLkdRrEVcrd92dSbCqgSZYMGkxEow+LTehOE8BtPiLzYqHVgDbUEpBM5tj/DHvQ52rHxunRSMVcALi3LhWzJI1gaiR/elXns/wBpGFlTBuWj8VlpBQ/e7u4dtZ09NqbXeA4IWDbAhm/ARmIB1Oc66DnPOll/giBSF70lfFbDlcubTdVYSJ3HWi1aM5W9gPE+L2+9uG2MykrDMwRjoNGEb/pVe7VY/vFTSN92zeXP2qw4mzFtnOHBYkZlZCyZgY8IkiKqXaFwWXKgTTVRIEyRsSTJEGqenXzGy44+1yT80InFQMnlU717bs5iVOmh/I/3711So5EBtc861xCHT2qW4hGrDWAQPUSK0xzFQIP9xU2MFOsgio71uNCNRReEdVdSwldCaivglpymSdoM66iBRfRgbAYi2rg3UZrf3lVshI6MQYPtVutcXZbifY2a1aZQLYuBGyjYiWB8Mg69TVMtYdnzlFJCDMx0AUeZJ030jnyptwlpC6E5S2gEnUTUgnRcHxbi7K2TJfVfihFYD1gCKixvHuJYi2FuYVLqKeSncdVflVo7GcaN3DogtumVWW4+iy4AykCJII8wdqlxPaRbcqkWmnxBkKB9N8zCDSN+B19lGHFMR/8AQf8A7P1rKvFvtISN7f8AqFZS8TcxClsQPbz8q9CcuU6anQeVG2eFXioIWZA2YVh4beBAyHWZ2NPaEoE12y/WtgvKKl+wXdjbf/ST+VZ9luDdHHUqw19I/nWsxAtv19qkTDyQMyZyJCZoJ9J359dK28QPwn5H9KCucCS45uNnzHYzsPIAiK1owm7S4ZkxBzAqTbUwQRsSOdLbZHzqxdoeEXTbDo9y6baxlc5jkmfD6amPWqSOJHyoBHCoBz20/pU+QRAIB/LrSL7f9alPEdf6UQDvN76AeorW/cUDxa9OelKjxMe9arjxPn5e9Ew0tXUVFygrPJt96lw+INxTmWBtBpX9u1kjn+X9anXiOnnQMHq0QPL+/avVaDQCYrYHkP8AzUhxPkdT/e1AJYOALLu20KB/qP8ASnbA855UNwLhxtWvGvjcgkcwOQ9f1qz4Dhbnx37pVEkpbAiZH3jOoAnTrPlRXRhJcw+QKCNSJIHKo2sTpyOhgkdeXWj8QAxJIkGgb2A5pcdCNdCGGnR5+kVmgAdxnsfEDct/iUDvEB5kD4h1GvrXty+xAey3eK33kGcx5hR5ayu/l5DS5evJda2RbuhQGLAm0VVogwZBIG+o2oa9xCwRGFud2SZfOmUXjt4iOXkVIIOpBqEpJaGphODxZF0q5Uh9VZDoXXfzglY0/wAp85qk/tHuFMWQQTmRGBOmkZf/AOfrTTFZ7ZYIptlobK2oDDUNbcaET5bTqNxQnbNTi7Vm6qxdRSLi9Oe/kR/7h502LLT2K9lKS8X8MgE/D1Pl77DrRPDVLXcMzEw11bbHy8Q3H8JHyoRMMSHb4QoBMjmSAo9Tv7TRuGBupcjchW05Xk2I/iXNPWruRgntLgyl4KdIS2D/ANK5D7yh06Gh7XD+8YhgdEzgDdi0LbWfMuyirN+0Kz3l7DXBP7y382dgw0656mw2E+y2ruJPxZptgjdgCtoR5CWf1C9KHL47AA8A7Oi7i3tT3lrDgteYeGcm6gzGrSo9DQd63cxOJuKpVncsXdZyIg8tJCKsDrAqx2cJ9nwf2e3/AMS6Q964dMpI203IGkdT0pdiMIgUpbBS0SA5AYteYfdUGSVn5nlUZeoSdAsV3MGrhbNks1pfFlSJusP+Y7nwgDYfdUc53adjLlm1jrIZ1iGBgMwkqdAB4j/EYny5n3E2Ljf7vIw9qdbaENeukc3I+AeQPyNV67c+yYhCoUKjK3hOZiAdQzHWdDppuNKaLsY79ieK4e4mUX1DSNQrplXnplJJ5b86Hum1IH2xPFOVXBOYdJAn1oAhdxEESDtI/SoTibt0NbK92itAcZczrA+GB4AdQedOwhf+H4c699gT693P1Fe0IMEvT5VlAwPhL7ZRDMIA5mpnxrg6u+n+asrKakAktY+5PxmpP8WvDSZ112rKyhSMbji97af1HvVd7Q47iJYtaxMLythUQj/rG/uaysrUjFRxWOxp8T3rwnnnH8mpG2FPn868rKajHvcv0rUlgNvyrKyszGneHnW2evaygY976RU1u/pEc6ysrGD3Z0gsonTyNO+xvE8OL84gkPoLfhkSTqTAOo5ac68rKRDSVHUcVhioV50ncc/Y1pfxDEa86ysooDAHVjsQPaf51A+FuHa5Hsf++srK1WAExPDcYbci+kfCQ1udPLRtdKruFS+t65gw1nNBcA2/CdASAJI5/eFZWVKcVaNYT/s7eAAfIwY6KrEANyiR4T1G0cqXWMNcFw2yJOYxmIkBfARIOogEHbkeVZWVPJFKwoBxHARbsXFusApdkVtSRc+K3IEyPiHSaX8N4C1tzbFxTdZZiDlBDSNxqdD86yspYZJUBFswOD74YclM32e4IEgDKA5C6nlKQf8AIK8vY7viLjrmmWRSdFZtFMRrlECP8vtWVlLOT1/YrFN587hQdF1E7eZLcyTv7UTcxf7ssnhVf+ZHjYnkPwr0EdaysqTVJMDNGwjFBLtbVtraHJmP+Z1BZvdlFVTifDktBgQub8KZvD6u+/tWVldGKb5UMjrnY0m9gcO7anIFnn4Tl/lTG/hmHp/fWsrK7THiARy+VZWVlCgn/9k="/>
          <p:cNvSpPr>
            <a:spLocks noChangeAspect="1" noChangeArrowheads="1"/>
          </p:cNvSpPr>
          <p:nvPr/>
        </p:nvSpPr>
        <p:spPr bwMode="auto">
          <a:xfrm>
            <a:off x="6350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6148" name="AutoShape 4" descr="data:image/jpeg;base64,/9j/4AAQSkZJRgABAQAAAQABAAD/2wCEAAkGBxQSEhUUExQWFhUXGBgbGBgYGBoYHRgYGhcdHBwgHhcYHCgiHholHBwYITEiJSkrLi4uGCAzODMsNygtLisBCgoKDg0OGhAQGywkHCQsLCwsLCwsLCwsLCwsLCwsLCwsLCwsLCwsLCwsLCwsLCwsLCwsLCwsLCwsLCwsLDcsK//AABEIALcBEwMBIgACEQEDEQH/xAAbAAACAgMBAAAAAAAAAAAAAAAEBQMGAAIHAf/EAEYQAAIBAgQDBgMFBgMHAgcAAAECEQADBBIhMQVBYQYTIlFxgTKRoRRCUrHRByNyweHwFWKSFiQzQ4LS8VOiNERUg7Kzwv/EABoBAAMBAQEBAAAAAAAAAAAAAAECAwAEBQb/xAAoEQACAgICAQQBBAMAAAAAAAAAAQIRAyESMUEEEyJRYRQycYEFIzP/2gAMAwEAAhEDEQA/AHdq3w26qqcPLZQDkYKSY1MSIrbFcI4c9kWWsYtbakkZJbU9QSa4w+IZ2kmWNEcPsXbri3YLs++jEADzJ5CrqKFlSdI6jw7gXDsPdV7eIxNsgzF6y8Gd5JQaGrPYv4W5/wAPE2GmI1A1PLUb9K5nZxC4MqL2KxF1juEuMAD0E6j1q38M7T4ZPG2KU6AlLomI2glKNtaTA4aUmtFhxeFKakLG8iDoagtFG2APypJet4O+GdMWoZ3JZlvlSQTIWDoFE6CPzNKsD2MdpbC44akkAMp384IJ9KaM35JOK8FtF22WKeHMNSNJrdlHkPlVd4T2fxeFvPc8N1XHiLSDJjXmNYA9Ip/fvNuEg81B5+9PzQtCrtIQLUwIBHIc9P1qTgvHLPdjvLebSNhyPrQXaAXbiwtpjz0jr8yZpFbR1SCrA6SD1qc6Y6tHQLWMw1xTkUaeSiVn10/8UMPsgzBi0poZA3nkBSXsdM3FYQHYAHpU/H+yF4Br6slwTLKmhCjmJ30qOropbLSuB4eqKAyrIBHjg7c6gxHD7Ud5bZSBuAZ9ta5y9i6wLBHKzvl0+e31o/hiFQxuHIgyywAMZtvyouGuwKW+i4YMZFJW0gJ2Bg/PTekXHcZejL3In8SgEHoB50lTFm2NcSz66KPLqRUDcduBhDSN9dYPPWkUHHZTkmCXMZcPxqCJ2yxr+vrUXfqbeUoNNtNd/pTUdpGMyqluu30H86guY8NZyFBPIjQVTm/oXihNdAHKtRtsKmYRWPb0mnFBkTTlWzoABpW4SBrXrppWML7qAsNB6VEyAfdqdxB1rLimP61jACn4tPKt1y+VeW10OnMVIo5RS0EhDAMNNjUgVT92sFvxHTkaktCeRomNsNhwXAUbAmon1O39kmi7ds6npUb2x+VagEAtj8Ire3aHkImpVUUZh8EYGm4n2opGsEFkTMDWibdtY+EV5bgCtwaBjZAsbD5VlTWsOSAQKyiYDXs3icMpF+1ZUXVADXg5Kag5lKRlMHfaj7nFMNg/93TNkX/iOsFrjAfi2gnnyqHi3ER3RK53bKVa7ddmaJAgA6CY2ERFIsHhWtMe+wrXlgaKSCpnSGWeWkUmSXFaK4cam/l0ZjMaznvHGp0RB90ch69aJwuCA+KHYiTyA6SaY3rPD3Yhhi7BB2hLmQ+X3WqReBWHH7niVmfw37b2tP4tR/ZpuloXkpSuQvt2l/AsDpP18qHeyi6xGukEg+tWTC9l8eozWrdq+u/7m8radRIIoDHYLF3yLf2YWySIVoBPXMfu6UyZKX7tLQNheNXrZBt37qga6OYn02NPeD9suITlt3Tc2BDLn9jQb9n8NhRmxl7O3K1b5nrzge1Sf7R3bhFnA2xaU6KqgAmBzbaYBrOK8gv6Ojp2mPcj7Xh7S6awec6+ECRy51WMR2ot5iLSMEnmd/byqmX8ZcMi4xLTBJM/WvbTRS0l0NT8lkPH7oMoQo8op7wntkYi6fPly56zEb6dKoZYnc1g1oOKYbG/G+M3bl5iHKqNEURASZGlBtxC8RDXCy6iDtB30oW805T0j5V7M6UUtAPFXz09KccCVDcIuaIykHlry8+tLFKxsTRFkcvzBFGSTVBTadobYyw1jS2BcttqLkER0PKaTO3nIprhcYUyktopkLJy/LarTjOOYfF2wt62BpGa3oyn0OhHSp9DXZz25XjmjuIcKy+K26uuug3EfiXlPyparHnvTpgNnatHr1jWpaKIDS6vptQlwACA0URceBqagMNpQQWQ2VMgEzr/ACqR5DaE/rW9u1EHrp61viwoIAPiI1rNNhWiC3MyTJqdXM6CisBw43NArMT5an2rxuHMuokjqIPl70yi0gPs8CyCfOt7dnTrXneBFGY7/SnCphu7H+8E3GEhchCiDEEnoZnoa3iwCIsAYM1IuKiACfIaUVxO0tm4Ez27sgHMhJGvL19KBv3AD8J0oGCO5Ucqj8I00nrpWrYoeRrU3FJ/UVtAGFrEwAAV061lAZl86ytyMOsb2PvXreW4e5IXO1xhCEAaEwfi5fWhMD2T4oIuIQLZAIuK4vLpzXLJJHtXReL8GGPsNZe89kSmYWwHz6AgGdSD000rMLwf7Knd3sT+7UwtpLZsqJM+ILIiZ2OpNR1LsrGTh0C2sNgsSofF2U7+4ArN47RbKYzAN8JPXeKE47wnhWAtG4ysXAORSVLOw5CVPSknafjNl7uS1mC5QfGSxYzlAtW1UsdfOAJ35Ug7Xrib2VLtrult5v3ly4qhpGoy7gnkN9dhVOtonVko7eJp+6fyIXKIE+fz5UTcxlvGPkwrYpJ1Jm2oUAfedoGnSubByCfOt8/L863Nh4IteM7PsrkrcF6Ds4ZSffYj3q1cE7J4rF27b2Tg0NuITNLT/mABHsZ2rneA4zctfezL+FjIj13q04Xifd5b1l7pbN/xBbZEBgGBOp38oii3a0Cq7DcT2Pxvfi1cshCqSXGiGNB4hoSTAHPUUltuFYrOokR1Bj866LZ7aYjF4d7NplF4pox1Ogk5f80bHzqsJxWMK1r7JdVGYB7zDXQg75BDTpM86VNjCdn863Vpqx4LgKm0rvZPcXIIcuodZ/Cd402IPpTvhfZfBFpyMwOwZyfcAR9anLNFdmUTn9m2XYKgLMeQEmrjguxt64BmKWk00bxPtrMaedXTBYaxYXLaVVHOBr7kb+tTNeExPz0+tQl6p38S0cS8lJTsGuaGxDLv/wAvT55oolv2c8xiSf8Ao/rVoxINLrlxl2YiOQ2+RpFnk32M8UV4E1zsPlH/AMRrzlP0NCYnsXcCzbvI7eWq/I08XiLz4tf4dPmp/kaO4diFJkRPOdPpvVOeT7sXjA51iMLiMMcz22UgyG3HzEihTeFzVo9ev6V2JlSCdNeVKsZ2XsXxJUISZzKAD+Vb32v3I3tJ9M5YRFRla6Tf7AYdvhe4noQfoRSninYDuhIxdtel0ZfrP8qtHPFiPG0UG6INa2RLACSfIUzxfBbmbKjW70ak2iXCiYk6VMxNtciGIHijdj1bcjpVk7Wif8kH+HEH96wSPujxN9NB86mBshhC6/8AqOM8eiggVHexRuOWjfzr231E0V0ZhiY67ZcNZvA9VzCR1Vht+lS4zjJZXuXQoVQT4RlgzJ06nl10qDDY+5bJ7tyhO8RrS7tXbZ7NtM8NduBXMaBQCRsdToKSWlbNHboQY7iIxLl3zBmgwg8O2xHTzpvwfHvatuFszmECSAPUgCaWcF4aUuMbmmTTfQ9fSjm4mC2SQZ8pH1IiuWU7dI6oY62yXjmIC2ltm2FaQysAsAFQSJ3idY21indpFZVfeVGsc4109arOLvg+DfcU94ZIw9qRHhj5dK6MD2RzR+ja8ddBQ1/DrlzDSizt61Hf+E1Z7I2LxbXzrytyOgrKFGLNc7QYhA5a8iuyDKWIUyuygnQaeflSqzxvjItGGuGTqylGY6bAgkxrOlUfEYx7pzu0tyHkOgq18D7GY2/hxfsXLUna2XyOAOeogfPaua62xo2lsSWsffLrbe4y6iS0qya75gM4j+xQfFcNfuXmRWfEfhKhiGHmAR5/rVzw1u7bSOIYZro0y3BBZF1zAXFmfMAyNad2uJ2wbVu1ZKBho+wUTG43MiqwXLyCU68HM+L2M5UpYGHdPBctljJbfNkfUA/IHSswvAnYA3GC6fCpGb5H+U1Ze0/GJxbM0XVtfuweR1OYjTUk6UZawmIvK163aW3bXKC0opMxA7y5AB8wATWUUGxVhsMmFUXfs8jYXG1gkaiSIB1+tWjs/i8FddziGy21TwuQQyuYGjJMHXfUVNa4DjbeHZ7ndXrDTAzM6qTpmJBlvbTbUUo4X2Xt3LrhL62wqA3FcMDJJHhUAwm3xHeaa6VAHfFscEUXsO1nEC3Btu+RLqgbgm3lmNdgZB281FntHi77F3uNbRCM4dcytJ0iACToI196ludjMrqe8F3DEeK5ZKnIZjVWOkHnzjlRydlLt3B95h71gYe2CRnJzMBqWZgDlnkvlFRnkcdR7KRgpdmnE8bcxCrb70uqjc22QydwdSG0GhB51rY4xetBFG7neNl/8VX8NiQGKFVI1IZmKadDMD3pvbtOAHAuwNiCt4D5bCuDLJz7OiOPiXK+T3RKsQTt09uVVi1xO9aYjOW5EN4gfntU1rjzhWe49tkT4jlZG+W0zSjhXFftDZ1Txg+JeXQ68v0q8FBRpInJNOzpHC3D2+8H3gPD+GBtrUJhgYFVO7xl0QoramZI/IfrU/ZvjQUC3c1OuTmTGpHU8x/4rk5/LR3rA+FsZiwZprh7EDz9aS/4zbZ8qMgOslzlVfbcnp+VLeKdqjaHd2SbjHU3GEKJ08C6afP1NdMIzezjm4rRY+I8TTDLmuNHko1LHoPLrVfv9vb5WLOHUcszZnMmYgaDz86QYbDm8/eXXJO5zQSQPKdP/NCXkdszaiOWmg20jlHPrXTGKrZFt3oL4j2jxlzS7ddR5L+7HyEUFhLDXnCgyxjVjoJ82OwrVeNMtzxIpBXI1uIBWIGm4PXzqw8N4Y6Wg623yHdoJH+ryFPSXQLbHuA/Z1ftoX79VulSFVZKmRzbT5xSW32NxhQN9nbnPiWZBg6TPnVs7Ldojbi1dM29lbfL0/h/Krni1YocjQSPCeXv+tBNoFHELuFa02V1KnyYQa1OUTrHrtXSr163eRrGIt/vAdZ15aEfqKqfBuGLbvsXCvkDQGAInYH1qiloWgHB4G0oFy9BVtUAMgmeeXn0MVB2rxmGFpbhTuyfDb0MA5gcw9lYT5Grni7lq6hDWxBGgAAIYbbcufvXLe0ys+Ud1cBV0KFsoWZ5qTmg+1TkrVsaCfJUFcOtWmRsxJPIqQA3LfXX6UuvW0DgoG03DL4h5kDYgUbcAAiNI2H8qgvHNHibINn+8jRoGHlXLFnoST7NLvAgZus3xa2xb8RZuumgpncOQKtzPosARJzRoOWk/lQvBLl43Us2myF2Gs/B5kHkNjRXGsU9q6ty3cl1MFpki6vxfM6zsa6cZx5SGxig2u0bg8qixeYosczNT4jj/fK+ayhuNmzPsRMar5azptShseQNeRneuiyDR59kuda9qe5YedbDz0zfrWUOJrRde0vZHD30TG4a2EAYd/bEQy/ij+KJ6GhFa9hkN9JDKddAcinSSJ18oip+H452lGYZe7uAAc5tneOe1LOC48nwORldIcsJ8PQD2rzcrbewyVFw4VjMVfQC5hbikwc2dAzGOSEARt8VengzMSbwaQJAAAZYO4uIY5g6/XahcPgMUSlq3jbbIo8JDwYnWRAPsKWcV4ricHdNpmLGIm54gwPNT5dDrSW1tCCXjmBtYDU587fCW3WZk+pGnuYpBa427aCMqyw7yWXTXRfhDH0J610peBWMeiJibznEFQ4AaCqkQIBEECNvyqh9p+x2KwZJyG7a5XU1Anky7qfp1rshl1TZRQdWSXu3WLcSLzJGygAKvlAGkD0O1QdjuPXLOJVyc2fwvmk5gTzHPX++VJLmHZCFIkjXpqNK8typBgkgzoSNehGx61TkGjtVi7hnK5ltaZh8SgnOIYNprOg8YSlnbPhgw9sPhXXu3hHwxDEnyKIpOaJmdQImarJ7UDu0CDFlyFBU3VuLnkKfDcDGJifUU34PbNgPirtwXL2VXYKCpS1kLhEjSWgSR+tDjGbFc+KKdh7gdmFyUAkADxEa6AgxR1nhrMwFpwSdgCyGBzMjYecmnvC+PW8TNu/ZVi0lSfi9VuRIYdaS9ocT3Ye1h84GgctBY9JEaTvpJqcsGrXRSGe3T7Be0OKLILWYsgOW2Tq124phjO+QbAHpUeG/cfAfFlgnzJ3HpQuGwfdhbjiHdQR/lRtQQPxEfIeterdlpiB5dP1pONppdHQvjt9hK4o6Ehv8x11o3HQAuUjMPECPuxr85rW3hSya6eL5+3lQmLSJM/wjzrgXFzVHryUliY+souJt/aMq50jvVj7x2eNyGg6ciDXmLwudAwA8EhgeSzM6EREkx0pVwTiow9zvCCUYZXX8SHcetM+J32w10ZCGtMA9pjqLiEaSPP7p516ab6PnssXakg7DX8qnLBGxEAgjy15VHbKjMwtoGO2hyj/pmhcQqyHskBHE5ZHgJ3U+hn2ivftRWCYMbgc/epO10WTsOt8YvLEWbTgf5Fb/ANre9W/gfatmVJtFYJ77QqAgjVROnp0qiPxXXwWx/wBR/kAPzplwQtfa9bYwHt8pgEMPpr9KHJ+TUjqeP7N4e9rkyE65k8P02pPg+IrhbncPcFy0fhb8B8j0pRiO0t0WVst4WUZW8zG2vpFLMTxGytlhmZr7EBFXUa75xtH1roW0SZbu1NuyLYe42WPgcHX06ikfCuJ4AyIz3G3JJk/lVI43xNruW3Pgt7AExPOJO1SdluHF7uePCv1NQeRt0jqjiSjbLRxLi1hke3YUrc8Yzbxl8Ige3zNc3wL5lLmSWdzJ31Y9ak4TxMtcxLj7qXCNdNXMH61Bw/8A4KdR/OuvIv8ASjnw/wDVhN1tKIvYdXRbts+KIdeoEajyMTSxyQelCurZgQYPSuBLZ3t2g/C4prF1bg+6deo510DtH2Tu4pWxVi4j96itkygSQNweTQOlUHC4lb+YAeNDz59a6D2P7YKiCziMqEtCcpPRRsOugqkZSiznnGMjmPeFFJZSBJXbUN5GdagwxstreZxqICiQR1rqv7S8Daa1mcENPgYCZYDZukfKK5JeAj8q64u1yRzSVOmW8dqbH/qH/Q36VlUz7E3T51lPzYtFiw3GGshSijT4iTHxDaDqdJ1oO1jIKNO31EVpw3GW2xCW+IybLgHOjEG2DsQFMZfMdK6Tf7BcHyh1xBAMEFLmaR7+dcrhyA0VKzj1BHdsM0fWJJnSirWKa8xtqov3mEqoE5DzYEmJgkannNWPD9gOG3hFvFXFO5R3RtPPSDHvVv7P9nBhbX+6tYZjobmTUxsJUkAVL2KNGOznOF/Zdj713v3vLZb7oTMSgGwBMDTp1q2q9/DMEx923l+FLpYarGpZI1uQCADprTW32fxt67mxWKK2RtbssVz/AMTQNNtqj4p+zbA4g5v3inT4bjEHXmCTofaq8EXTXVnFO11y0b7vhM/dSdWjbpHLeAdaR2L1y4yqJGsAgbdT0rrva/sIuHsM3drctiAAlsAqCfESVIIA5GG6mqFwbh8XTbRGct8EKW0nYkdfOKRzrXkvL0vw9yLuPkIw93umW6g/eW2BMDRtImOo/KtMfxOUIYg5UIRtQZmF9oPynzojH4BrWbMrIw3Vh5+YPLrr61X78yU1LBs0HfTlH97VLFNxdHHkimxtYshfEHSAFISCrEiJhm+8DOtSO9y47wWBuM2YbSN4I9vpUeDusj+GWJYFR4SokgwQw12B+VEXLB7xgzLaImCVjOVIGmWATO56mmU2ra6DGN7FuNadCROmg6bUws4l3BXu0KoMxKiMum7awdp861RbcK5jOpcEAjbKI0J1AM/OhuJXFbKluVFx4KgxosHXpr9TReRSjSVFoN807tjXDlXAI5wQPUGd+X60u4i4ZtgIkAflU968z3ItyoGrZeR8h0EAegnnQl9jdZsuuXc7/wBn6CuLDjrJZ63qM69qvIMuFdnCKAWb7o1P9KecOxYRO7a4LoVLgyuMy22fkh5sYnTQRv5qsRd7q2oKgsZMwDpB+Mg66HQTG8zXvDcDcuL3itbMzp3qBp/hJFekmqPFe2MMHAXLUyjyihsOjAsrjK2hA309tKI7vLrHPz29qDWxk9Gygc6ccAuZLwPIqR/P+VIlY8oHoIorCfGpZyIIg1pR0ay18eNslTcViMp1QkER+Y/Wk/GHsWbKvhmYNcGVlJzQOep1B0A9DTzHYm3lUFhnykFIncfSqVxNIfKCCBr8+VK51Ch4QuaBQNKMwOOeyouK0LEkHagL18KpJ5CqzjuIveVbYkW1Gi+Z8z50mPG5MvlyKOjThWIIs3ROrZB7CSfrFOOEYgFMhPiWY6iq/gdmHpUr16PHlBI8+MuMrLITrHOo7gCgsToKQnFPp4iY860xOIZh4mJ6f0qHsOy/6ikPOz+HLK7gwXVtfwkXEPyg/nU93BFQGbV519jtVm4Fw+1bXu5BlFLCebKA3zyj50mQEXL1hjLW23P3lbUGreqxcIRaI+mycptM6Fw7FLxLCG2zQ5GhO4YbH51yDF4R8Pda1cHjUwabWMVcsPmtsQRy5GnPFWTiKd6ojFWl8Q/9VBrH8Q1I9xXFjm46fR1ZIctrsq+asrFtzyryuyjjGt7hKcSxLvae3YtrktiFMdNDAEDc9KNxX7NLpsi7hrq3fFBUplI95I6axTnijWsOSMIuVc6OViQWygEQd1qx2u2S2T3phWYeO2pzKTG+0g1z+45TZ0+3GOJPycf4bbu4TGW0u2yj5oIYZSVbTTzFdX4FxS7YJyMBn5ESPWPOOdMb3arA49VXEYdnIPh8GYqw1lSPEp6io3TCEPkVw4GXxkggbzv6UzJDYdqGiCwJ5mAJqfB8YQEECCNP6GuS45jmIVzz2atMHi7ya5yfWp8huJ3EcRF1YBhjtt+R0pQcBh7EuoS3zuZQAT57c9dqpHBO0BLBX05c/KtuA8MxeIVmdTlV2VGdsoaGiQv4etByCl4Je01y1ib1tLYcgyC8lQF5CB8X9a57xvh/2bEKpOQgSRObXcSTsP0NX3jmAxGG3AUMCwuKZEKMzCeRgaTGpFc0ucbLsbsTdNzNmbU5cpGXXlqPlQoWSRtZxymWLGZE+o2J0mjFxysP4RIEwTJHn11pJhr6Spjwj4hy0VtdfMxptp7U0XCd46W7AAZrFssxj8JZmLH4SdPXal9pCmmI4iG1ga7QIiNh6Rp7VDh7ma6GPLMfSZGvkIj5VJaXLbIPhMAgNvRuE4VmLqfAwidQQCQCF6n8vWlnKMIuy2HBLJLjHsiZSQQbi2l2bQsza6fD566AkUfheE6c3txoCWQAnmEU/mahxmFtNoUAK/EB58+h50Lb4XaC5gGUEmCrEZY3GUaE8+WlQhkT60duX084vdNB4W5bQh7aFJE6ISw8pBkaeWutQ3+DqJuWbishJhdQ6CdA0gD660wtWO5CwxbMPxEzH5b16EYaqAylpZZ002kfl6V1Qk+zjlFp0wPg9tmfLEGdOWvvtVpt8Aunnb8yCw2pQkAiQysZBOkHQ9JE1OqCIO50qjdiJVtG+MwPd5S0Q5iVYMJ9tvSgbBMs8fBEfxE6fLU+1SIhNpwdg0j1On6VpgXLoyzOxUxG3LrSKe6RV4/jbN8PmLcyWPnMk9fOhMU8sx6/QaUddtm1YNwmHc5VXmFO56TsOlKWfSaWfyGxLirYFjLTXiLSas35Rr7RSZFgaVZuCMUtYvEDRhbNtD5TGYjrt8qqsRsa68KpHLllbDOzuAS7cdbjMAELAJGZiGAgZtPvT7UZiuzN0SbZ7wTsBBg7c49Y2mgOFY4Wb6XCAQDqN9CIOlX7CcU75Wa0VYZhl8JAXaZ8+e1Mp1ZNpsqXaDBstlHbDCwQ0SpUjKRpJVjrPM0gYiuh8RxAtW3N3ObbGSPiEkRA0+HntzNLb2KUWhdXDWmtwZDZCMvI5YBH5inW1sEnTEnA+M9w0sM086Y8S4mjYwXUOjqoP+kf0oPj3B+6a2ywEujMoDZsp5gNzGog1Jgbi2wIt2mYa5mUk/MMNKGTJ8OLGxw+XJDLErOtZwa73d9WBg6wesae06e9R2ccGJzgLJnw7CehNatcQOjR3gVgSnwhoOxMbe1cFbo9BvV+SMXCZJgSSYHKTtXlP7naGwxLHhlnXyuFR8gkV5XYpx+zz3Cf0V65iC/72xiGbEO37zD3LcDMB90wFmOQjcV5w3jIaVxBCMukmd+fpVpwuKt3MJbFx8Bir4UwXX94ABIUtEkyIkmKoPaHDX+9JvqFYxsqqAI0ACabUtDWXLAYhdQjzPNW39xXmP4wbSCykFjJ00YAgA5m9BoK55hmdWDKYPnNG4FznkySTrJk0rWgos2aR4rZJ9jUNy4B91x8/wCRoxX8MULjcQFMEwT71BR2Vb0T4JcxkK5AiTB0kwJM89qZdjv2kXMOXsYkNdtZiEzHW0CYI21UcgetV3Bo9+8bSXCUkOSZCKo5lJ8Q3AEjU9Ks+Ox1mwZtWrbXIVcxVZJACiBEDQb9DVeKJchh2t7brcW5ZEG34ZjwjSCfCDvHtoK5NjLJtsUbQ8xIPUbe1XjD4G3dz3LpLsYZhJgCTsJ3yg+zUwbs/gX1dDLat4jtvvO8UEqNZzfBkwz6GARE6nMpEx5DnTrhPExatXTALMLcHNBC7SPMgxttVsPZPAgyEIk6gsxEQSY1HLSazC9j8EfizaZfvkchr85+dMAqOFvC/fLEkAKDJ1OkeQ1PpT/svhzdW4ECqwZiDcBkkxPhA6nXpyp8nYjAySGuAnyfQ69RTXBcBtWQBbvXV6SjdfvKem1Qni56LYczxz5Io6OLWbMIds0zz3n01qZrCsqqtxGMnRGB2EyV6a1bcZ2YtBXdD3pPiKXAsPrJggDKx89qXYfhmGTu3VDZDNCXk+450C3bZ+6ZgEEbnbnD9I7uz0F/kU1TQiTUbbc/eiVKiCN49IPrXnE8M9m89pzoAMpjwlTzHlqKAe8D4VM9apil3GRL1OPqcXaYzGMjyOoOuv50TaBcwozOfuqPyiq/aYlwsST4VG0sdB9avvCe7wwCzLx42iSx5ieSiqzOWNoiw/ZXFOhAQKDyLAflNLrnZ69hxmxC5EUEggghzIhRB9T6A1dMDx9cyJmEsdAJ2Gu46VU+3XaA3rndKcyrzqfGuisckpOn0VvF4wvM7TPX/wAUubMzBEBLMYAFS3mOgAljoFGpJNdS/Z92bt4Id7iCpxDjUbi0p5evmfaqxjSEyTOcdoMWMNhxhbYIZhNyYMDzH+ZjJ9Kpzmm3aLGd9ib1zSGuMRG2WSFjpEUocV3JVE472efZ2OytB6GrVw7jmHtW0S7KMAJVRPvK8v1pZf4uHUowOTLGhgkqPCIGwkcvM0FY4iO7u23AMqvdCJAaQJBiZA5z0qS72MO+0HHkbL3L5hBkMJ0PrqPLlThOGIbKKNAUEkHzEnWapOPe2wDKArN8SroBprA5a1loeFQHIJMRmIEenL50zbBSNGxL3CuczlAUDyA8hV1s9iL72kvAgZoJU6FARuZjQbabVSmQDYyRy+lP8fxO931yMRd+IwRcfblz8qSWxo/g9u8KKxNxdfX+Vaf4e+4dT7mtk4zih/8AMXT6uT+Zrw8Vv/jBPW3bP5rSaH+RL/hOIH3G+vP2rK2/2gxX4wf/ALdv/tr2nrH+QXk/BUBej4THvRNviHhhyHAMgNrH9+tdI/wnDAycNZIYA6213jXWK3TheEEEYLDseoj6RtS20KIOx/7OrmKulrn7pFdCbbg5mRhm01GwiieM/s5xOHuM1pGe3JysBnBWTB01B8wRV2/2ncXlvXcBZdwIFxLii4o5AZlgj3FOcf8AtDtWbBuLZvM/KyE1JPmyyoHWk5P6DRye3g722UT5SZ+opNxXg2KQNcuW9JOgYMYnyQn5b1P2q7WYzFXC94XLY+6ihlVR8hJ6mhezd9bl5Rde6EnxZFZ2I5xGgPKTW/gOvJPwvD3LaszBkzgFZ0zKP66e1bsx8PWnPaS7aa+RZtvbtqqhVckt5kkHafLpPOky6wByJogZICeTET5Gte8f8RrYHSvQs0QGnfXPxtUqYm7+M1qEqRLZ5VjE6cSvfj2opeMXRqTPvQa2YrZ05GsYbWe0TjQj6/rXmHxpaw6t94z/AO7+/lSxgedbWGAEdRWMP+LXC9lGYjwiGM6xl5eZkDSlnCLOHdbhe4wuIrFBkgGAfiadpyzHmabW8IuIQ2jOgzKV11USJ022qt8DdhnvOi5VQgBx4ST5+YkRXO8a52duPK/ar6D8XhEzWbthXi6gZVEuQ48LrI5g/KaeYDgGLuAN3Did88J/+UdKV8Ew13EYfLac22t3c6EGCoZobWQfI6fhrZe0aWrkhL125baM93EPuDGijYb6TRaadE0uS5D3imPXCWms2sjYjL43BDZJEsA34o8uVUVnjzZmOnMkn8zRPF+LG7ca9ky548AP3oiQY3p7wLsxftBr2Itk3TqgjRQecrpJ09NetMvyB/HQZwDsrlti6b6LiCTowlUGmimfj61Fx3iNzDLcnNnywrNqGkASCNI15VJxFGVCnNWzETLAnp9I9KQ9rcZcXDJaLEqXBg/5VP8A3fQVSCTkiMnoo7VFNSM1RMa626Io1cVBfGgI3B+lSk1Ff8I9ajJDo8VqkU169oDXaoy0HUUTBVpyNhtrtO1WPDG3cKIttWcjxSzA6CSdKr2ExjWznSMwBidd1I29DXev2e8Awa4XD31t2u+a2rZyczQQJ3218hST6CrOecU4CllULI2Z4gBwRJHmrEj3AozivYU2EDuWVfCC33QxG2b5Ceddn4tYtXVCXQp+8oI+8NiCNdOlVj9omLuDAOR99kWQdIJJIgidh9ai7HjbfZzIdk2PM/6h+lZT6zbhR+8u7DmD9SKype4y1GwU6GfKRpoCOv51sI5j8j+Va2W0gkaj+Vbo867eg5866TmPNJM/mRWzlYjYxAg/ka2747Hb0rUxO1YxECSBPvI0rVLETAX6Ceuor1110Efr6ViqTyPqKxhJ2pS2tvOcouSo0YSy89J2jnFVlMUnIsPYHX2NOeNYVTiHzKCYTel68LtgGddTqZ+VAIKMSNu806qakGIGnjX5EVKvC7R855an+4qZOC29DmYe9YxCtxT/AMy384qcYlVOly3/AKhWy8DT8T+x/pWXeDW117x9BPL6SKxjb7WN89vT/OK8fGLvmT/UKiscEVwSXYDltUlrs8pnM7Ae36VgHoxykfGn+qtXxdsffWejD+QrP8BST426bajz2rZOBI2pZqxix9lsQtx1JuZQTAaJAIIgHY5TsfWmWK7HW3ud39p7i2PiDoXObMW8B8Ig5jr5RvSLh4a0ndWbQcSC3xM0A6nfTrlEmrHa4wWARrOIGUHXunaAPuq0SwPIHbzqbdSHTdUKh2XxNoOqHD3bc+HLfCO2uhUHZyIMTSDihW5ed7gdJXbTMHCAeLkdRrEVcrd92dSbCqgSZYMGkxEow+LTehOE8BtPiLzYqHVgDbUEpBM5tj/DHvQ52rHxunRSMVcALi3LhWzJI1gaiR/elXns/wBpGFlTBuWj8VlpBQ/e7u4dtZ09NqbXeA4IWDbAhm/ARmIB1Oc66DnPOll/giBSF70lfFbDlcubTdVYSJ3HWi1aM5W9gPE+L2+9uG2MykrDMwRjoNGEb/pVe7VY/vFTSN92zeXP2qw4mzFtnOHBYkZlZCyZgY8IkiKqXaFwWXKgTTVRIEyRsSTJEGqenXzGy44+1yT80InFQMnlU717bs5iVOmh/I/3711So5EBtc861xCHT2qW4hGrDWAQPUSK0xzFQIP9xU2MFOsgio71uNCNRReEdVdSwldCaivglpymSdoM66iBRfRgbAYi2rg3UZrf3lVshI6MQYPtVutcXZbifY2a1aZQLYuBGyjYiWB8Mg69TVMtYdnzlFJCDMx0AUeZJ030jnyptwlpC6E5S2gEnUTUgnRcHxbi7K2TJfVfihFYD1gCKixvHuJYi2FuYVLqKeSncdVflVo7GcaN3DogtumVWW4+iy4AykCJII8wdqlxPaRbcqkWmnxBkKB9N8zCDSN+B19lGHFMR/8AQf8A7P1rKvFvtISN7f8AqFZS8TcxClsQPbz8q9CcuU6anQeVG2eFXioIWZA2YVh4beBAyHWZ2NPaEoE12y/WtgvKKl+wXdjbf/ST+VZ9luDdHHUqw19I/nWsxAtv19qkTDyQMyZyJCZoJ9J359dK28QPwn5H9KCucCS45uNnzHYzsPIAiK1owm7S4ZkxBzAqTbUwQRsSOdLbZHzqxdoeEXTbDo9y6baxlc5jkmfD6amPWqSOJHyoBHCoBz20/pU+QRAIB/LrSL7f9alPEdf6UQDvN76AeorW/cUDxa9OelKjxMe9arjxPn5e9Ew0tXUVFygrPJt96lw+INxTmWBtBpX9u1kjn+X9anXiOnnQMHq0QPL+/avVaDQCYrYHkP8AzUhxPkdT/e1AJYOALLu20KB/qP8ASnbA855UNwLhxtWvGvjcgkcwOQ9f1qz4Dhbnx37pVEkpbAiZH3jOoAnTrPlRXRhJcw+QKCNSJIHKo2sTpyOhgkdeXWj8QAxJIkGgb2A5pcdCNdCGGnR5+kVmgAdxnsfEDct/iUDvEB5kD4h1GvrXty+xAey3eK33kGcx5hR5ayu/l5DS5evJda2RbuhQGLAm0VVogwZBIG+o2oa9xCwRGFud2SZfOmUXjt4iOXkVIIOpBqEpJaGphODxZF0q5Uh9VZDoXXfzglY0/wAp85qk/tHuFMWQQTmRGBOmkZf/AOfrTTFZ7ZYIptlobK2oDDUNbcaET5bTqNxQnbNTi7Vm6qxdRSLi9Oe/kR/7h502LLT2K9lKS8X8MgE/D1Pl77DrRPDVLXcMzEw11bbHy8Q3H8JHyoRMMSHb4QoBMjmSAo9Tv7TRuGBupcjchW05Xk2I/iXNPWruRgntLgyl4KdIS2D/ANK5D7yh06Gh7XD+8YhgdEzgDdi0LbWfMuyirN+0Kz3l7DXBP7y382dgw0656mw2E+y2ruJPxZptgjdgCtoR5CWf1C9KHL47AA8A7Oi7i3tT3lrDgteYeGcm6gzGrSo9DQd63cxOJuKpVncsXdZyIg8tJCKsDrAqx2cJ9nwf2e3/AMS6Q964dMpI203IGkdT0pdiMIgUpbBS0SA5AYteYfdUGSVn5nlUZeoSdAsV3MGrhbNks1pfFlSJusP+Y7nwgDYfdUc53adjLlm1jrIZ1iGBgMwkqdAB4j/EYny5n3E2Ljf7vIw9qdbaENeukc3I+AeQPyNV67c+yYhCoUKjK3hOZiAdQzHWdDppuNKaLsY79ieK4e4mUX1DSNQrplXnplJJ5b86Hum1IH2xPFOVXBOYdJAn1oAhdxEESDtI/SoTibt0NbK92itAcZczrA+GB4AdQedOwhf+H4c699gT693P1Fe0IMEvT5VlAwPhL7ZRDMIA5mpnxrg6u+n+asrKakAktY+5PxmpP8WvDSZ112rKyhSMbji97af1HvVd7Q47iJYtaxMLythUQj/rG/uaysrUjFRxWOxp8T3rwnnnH8mpG2FPn868rKajHvcv0rUlgNvyrKyszGneHnW2evaygY976RU1u/pEc6ysrGD3Z0gsonTyNO+xvE8OL84gkPoLfhkSTqTAOo5ac68rKRDSVHUcVhioV50ncc/Y1pfxDEa86ysooDAHVjsQPaf51A+FuHa5Hsf++srK1WAExPDcYbci+kfCQ1udPLRtdKruFS+t65gw1nNBcA2/CdASAJI5/eFZWVKcVaNYT/s7eAAfIwY6KrEANyiR4T1G0cqXWMNcFw2yJOYxmIkBfARIOogEHbkeVZWVPJFKwoBxHARbsXFusApdkVtSRc+K3IEyPiHSaX8N4C1tzbFxTdZZiDlBDSNxqdD86yspYZJUBFswOD74YclM32e4IEgDKA5C6nlKQf8AIK8vY7viLjrmmWRSdFZtFMRrlECP8vtWVlLOT1/YrFN587hQdF1E7eZLcyTv7UTcxf7ssnhVf+ZHjYnkPwr0EdaysqTVJMDNGwjFBLtbVtraHJmP+Z1BZvdlFVTifDktBgQub8KZvD6u+/tWVldGKb5UMjrnY0m9gcO7anIFnn4Tl/lTG/hmHp/fWsrK7THiARy+VZWVlCgn/9k=">
            <a:hlinkClick r:id="rId3"/>
          </p:cNvPr>
          <p:cNvSpPr>
            <a:spLocks noChangeAspect="1" noChangeArrowheads="1"/>
          </p:cNvSpPr>
          <p:nvPr/>
        </p:nvSpPr>
        <p:spPr bwMode="auto">
          <a:xfrm>
            <a:off x="28575" y="-1143000"/>
            <a:ext cx="3590925" cy="2390775"/>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6150" name="AutoShape 6" descr="data:image/jpeg;base64,/9j/4AAQSkZJRgABAQAAAQABAAD/2wCEAAkGBxQSEhUUExQWFhUXGBgbGBgYGBoYHRgYGhcdHBwgHhcYHCgiHholHBwYITEiJSkrLi4uGCAzODMsNygtLisBCgoKDg0OGhAQGywkHCQsLCwsLCwsLCwsLCwsLCwsLCwsLCwsLCwsLCwsLCwsLCwsLCwsLCwsLCwsLCwsLDcsK//AABEIALcBEwMBIgACEQEDEQH/xAAbAAACAgMBAAAAAAAAAAAAAAAEBQMGAAIHAf/EAEYQAAIBAgQDBgMFBgMHAgcAAAECEQADBBIhMQVBYQYTIlFxgTKRoRRCUrHRByNyweHwFWKSFiQzQ4LS8VOiNERUg7Kzwv/EABoBAAMBAQEBAAAAAAAAAAAAAAECAwAEBQb/xAAoEQACAgICAQQBBAMAAAAAAAAAAQIRAyESMUEEEyJRYRQycYEFIzP/2gAMAwEAAhEDEQA/AHdq3w26qqcPLZQDkYKSY1MSIrbFcI4c9kWWsYtbakkZJbU9QSa4w+IZ2kmWNEcPsXbri3YLs++jEADzJ5CrqKFlSdI6jw7gXDsPdV7eIxNsgzF6y8Gd5JQaGrPYv4W5/wAPE2GmI1A1PLUb9K5nZxC4MqL2KxF1juEuMAD0E6j1q38M7T4ZPG2KU6AlLomI2glKNtaTA4aUmtFhxeFKakLG8iDoagtFG2APypJet4O+GdMWoZ3JZlvlSQTIWDoFE6CPzNKsD2MdpbC44akkAMp384IJ9KaM35JOK8FtF22WKeHMNSNJrdlHkPlVd4T2fxeFvPc8N1XHiLSDJjXmNYA9Ip/fvNuEg81B5+9PzQtCrtIQLUwIBHIc9P1qTgvHLPdjvLebSNhyPrQXaAXbiwtpjz0jr8yZpFbR1SCrA6SD1qc6Y6tHQLWMw1xTkUaeSiVn10/8UMPsgzBi0poZA3nkBSXsdM3FYQHYAHpU/H+yF4Br6slwTLKmhCjmJ30qOropbLSuB4eqKAyrIBHjg7c6gxHD7Ud5bZSBuAZ9ta5y9i6wLBHKzvl0+e31o/hiFQxuHIgyywAMZtvyouGuwKW+i4YMZFJW0gJ2Bg/PTekXHcZejL3In8SgEHoB50lTFm2NcSz66KPLqRUDcduBhDSN9dYPPWkUHHZTkmCXMZcPxqCJ2yxr+vrUXfqbeUoNNtNd/pTUdpGMyqluu30H86guY8NZyFBPIjQVTm/oXihNdAHKtRtsKmYRWPb0mnFBkTTlWzoABpW4SBrXrppWML7qAsNB6VEyAfdqdxB1rLimP61jACn4tPKt1y+VeW10OnMVIo5RS0EhDAMNNjUgVT92sFvxHTkaktCeRomNsNhwXAUbAmon1O39kmi7ds6npUb2x+VagEAtj8Ire3aHkImpVUUZh8EYGm4n2opGsEFkTMDWibdtY+EV5bgCtwaBjZAsbD5VlTWsOSAQKyiYDXs3icMpF+1ZUXVADXg5Kag5lKRlMHfaj7nFMNg/93TNkX/iOsFrjAfi2gnnyqHi3ER3RK53bKVa7ddmaJAgA6CY2ERFIsHhWtMe+wrXlgaKSCpnSGWeWkUmSXFaK4cam/l0ZjMaznvHGp0RB90ch69aJwuCA+KHYiTyA6SaY3rPD3Yhhi7BB2hLmQ+X3WqReBWHH7niVmfw37b2tP4tR/ZpuloXkpSuQvt2l/AsDpP18qHeyi6xGukEg+tWTC9l8eozWrdq+u/7m8radRIIoDHYLF3yLf2YWySIVoBPXMfu6UyZKX7tLQNheNXrZBt37qga6OYn02NPeD9suITlt3Tc2BDLn9jQb9n8NhRmxl7O3K1b5nrzge1Sf7R3bhFnA2xaU6KqgAmBzbaYBrOK8gv6Ojp2mPcj7Xh7S6awec6+ECRy51WMR2ot5iLSMEnmd/byqmX8ZcMi4xLTBJM/WvbTRS0l0NT8lkPH7oMoQo8op7wntkYi6fPly56zEb6dKoZYnc1g1oOKYbG/G+M3bl5iHKqNEURASZGlBtxC8RDXCy6iDtB30oW805T0j5V7M6UUtAPFXz09KccCVDcIuaIykHlry8+tLFKxsTRFkcvzBFGSTVBTadobYyw1jS2BcttqLkER0PKaTO3nIprhcYUyktopkLJy/LarTjOOYfF2wt62BpGa3oyn0OhHSp9DXZz25XjmjuIcKy+K26uuug3EfiXlPyparHnvTpgNnatHr1jWpaKIDS6vptQlwACA0URceBqagMNpQQWQ2VMgEzr/ACqR5DaE/rW9u1EHrp61viwoIAPiI1rNNhWiC3MyTJqdXM6CisBw43NArMT5an2rxuHMuokjqIPl70yi0gPs8CyCfOt7dnTrXneBFGY7/SnCphu7H+8E3GEhchCiDEEnoZnoa3iwCIsAYM1IuKiACfIaUVxO0tm4Ez27sgHMhJGvL19KBv3AD8J0oGCO5Ucqj8I00nrpWrYoeRrU3FJ/UVtAGFrEwAAV061lAZl86ytyMOsb2PvXreW4e5IXO1xhCEAaEwfi5fWhMD2T4oIuIQLZAIuK4vLpzXLJJHtXReL8GGPsNZe89kSmYWwHz6AgGdSD000rMLwf7Knd3sT+7UwtpLZsqJM+ILIiZ2OpNR1LsrGTh0C2sNgsSofF2U7+4ArN47RbKYzAN8JPXeKE47wnhWAtG4ysXAORSVLOw5CVPSknafjNl7uS1mC5QfGSxYzlAtW1UsdfOAJ35Ug7Xrib2VLtrult5v3ly4qhpGoy7gnkN9dhVOtonVko7eJp+6fyIXKIE+fz5UTcxlvGPkwrYpJ1Jm2oUAfedoGnSubByCfOt8/L863Nh4IteM7PsrkrcF6Ds4ZSffYj3q1cE7J4rF27b2Tg0NuITNLT/mABHsZ2rneA4zctfezL+FjIj13q04Xifd5b1l7pbN/xBbZEBgGBOp38oii3a0Cq7DcT2Pxvfi1cshCqSXGiGNB4hoSTAHPUUltuFYrOokR1Bj866LZ7aYjF4d7NplF4pox1Ogk5f80bHzqsJxWMK1r7JdVGYB7zDXQg75BDTpM86VNjCdn863Vpqx4LgKm0rvZPcXIIcuodZ/Cd402IPpTvhfZfBFpyMwOwZyfcAR9anLNFdmUTn9m2XYKgLMeQEmrjguxt64BmKWk00bxPtrMaedXTBYaxYXLaVVHOBr7kb+tTNeExPz0+tQl6p38S0cS8lJTsGuaGxDLv/wAvT55oolv2c8xiSf8Ao/rVoxINLrlxl2YiOQ2+RpFnk32M8UV4E1zsPlH/AMRrzlP0NCYnsXcCzbvI7eWq/I08XiLz4tf4dPmp/kaO4diFJkRPOdPpvVOeT7sXjA51iMLiMMcz22UgyG3HzEihTeFzVo9ev6V2JlSCdNeVKsZ2XsXxJUISZzKAD+Vb32v3I3tJ9M5YRFRla6Tf7AYdvhe4noQfoRSninYDuhIxdtel0ZfrP8qtHPFiPG0UG6INa2RLACSfIUzxfBbmbKjW70ak2iXCiYk6VMxNtciGIHijdj1bcjpVk7Wif8kH+HEH96wSPujxN9NB86mBshhC6/8AqOM8eiggVHexRuOWjfzr231E0V0ZhiY67ZcNZvA9VzCR1Vht+lS4zjJZXuXQoVQT4RlgzJ06nl10qDDY+5bJ7tyhO8RrS7tXbZ7NtM8NduBXMaBQCRsdToKSWlbNHboQY7iIxLl3zBmgwg8O2xHTzpvwfHvatuFszmECSAPUgCaWcF4aUuMbmmTTfQ9fSjm4mC2SQZ8pH1IiuWU7dI6oY62yXjmIC2ltm2FaQysAsAFQSJ3idY21indpFZVfeVGsc4109arOLvg+DfcU94ZIw9qRHhj5dK6MD2RzR+ja8ddBQ1/DrlzDSizt61Hf+E1Z7I2LxbXzrytyOgrKFGLNc7QYhA5a8iuyDKWIUyuygnQaeflSqzxvjItGGuGTqylGY6bAgkxrOlUfEYx7pzu0tyHkOgq18D7GY2/hxfsXLUna2XyOAOeogfPaua62xo2lsSWsffLrbe4y6iS0qya75gM4j+xQfFcNfuXmRWfEfhKhiGHmAR5/rVzw1u7bSOIYZro0y3BBZF1zAXFmfMAyNad2uJ2wbVu1ZKBho+wUTG43MiqwXLyCU68HM+L2M5UpYGHdPBctljJbfNkfUA/IHSswvAnYA3GC6fCpGb5H+U1Ze0/GJxbM0XVtfuweR1OYjTUk6UZawmIvK163aW3bXKC0opMxA7y5AB8wATWUUGxVhsMmFUXfs8jYXG1gkaiSIB1+tWjs/i8FddziGy21TwuQQyuYGjJMHXfUVNa4DjbeHZ7ndXrDTAzM6qTpmJBlvbTbUUo4X2Xt3LrhL62wqA3FcMDJJHhUAwm3xHeaa6VAHfFscEUXsO1nEC3Btu+RLqgbgm3lmNdgZB281FntHi77F3uNbRCM4dcytJ0iACToI196ludjMrqe8F3DEeK5ZKnIZjVWOkHnzjlRydlLt3B95h71gYe2CRnJzMBqWZgDlnkvlFRnkcdR7KRgpdmnE8bcxCrb70uqjc22QydwdSG0GhB51rY4xetBFG7neNl/8VX8NiQGKFVI1IZmKadDMD3pvbtOAHAuwNiCt4D5bCuDLJz7OiOPiXK+T3RKsQTt09uVVi1xO9aYjOW5EN4gfntU1rjzhWe49tkT4jlZG+W0zSjhXFftDZ1Txg+JeXQ68v0q8FBRpInJNOzpHC3D2+8H3gPD+GBtrUJhgYFVO7xl0QoramZI/IfrU/ZvjQUC3c1OuTmTGpHU8x/4rk5/LR3rA+FsZiwZprh7EDz9aS/4zbZ8qMgOslzlVfbcnp+VLeKdqjaHd2SbjHU3GEKJ08C6afP1NdMIzezjm4rRY+I8TTDLmuNHko1LHoPLrVfv9vb5WLOHUcszZnMmYgaDz86QYbDm8/eXXJO5zQSQPKdP/NCXkdszaiOWmg20jlHPrXTGKrZFt3oL4j2jxlzS7ddR5L+7HyEUFhLDXnCgyxjVjoJ82OwrVeNMtzxIpBXI1uIBWIGm4PXzqw8N4Y6Wg623yHdoJH+ryFPSXQLbHuA/Z1ftoX79VulSFVZKmRzbT5xSW32NxhQN9nbnPiWZBg6TPnVs7Ldojbi1dM29lbfL0/h/Krni1YocjQSPCeXv+tBNoFHELuFa02V1KnyYQa1OUTrHrtXSr163eRrGIt/vAdZ15aEfqKqfBuGLbvsXCvkDQGAInYH1qiloWgHB4G0oFy9BVtUAMgmeeXn0MVB2rxmGFpbhTuyfDb0MA5gcw9lYT5Grni7lq6hDWxBGgAAIYbbcufvXLe0ys+Ud1cBV0KFsoWZ5qTmg+1TkrVsaCfJUFcOtWmRsxJPIqQA3LfXX6UuvW0DgoG03DL4h5kDYgUbcAAiNI2H8qgvHNHibINn+8jRoGHlXLFnoST7NLvAgZus3xa2xb8RZuumgpncOQKtzPosARJzRoOWk/lQvBLl43Us2myF2Gs/B5kHkNjRXGsU9q6ty3cl1MFpki6vxfM6zsa6cZx5SGxig2u0bg8qixeYosczNT4jj/fK+ayhuNmzPsRMar5azptShseQNeRneuiyDR59kuda9qe5YedbDz0zfrWUOJrRde0vZHD30TG4a2EAYd/bEQy/ij+KJ6GhFa9hkN9JDKddAcinSSJ18oip+H452lGYZe7uAAc5tneOe1LOC48nwORldIcsJ8PQD2rzcrbewyVFw4VjMVfQC5hbikwc2dAzGOSEARt8VengzMSbwaQJAAAZYO4uIY5g6/XahcPgMUSlq3jbbIo8JDwYnWRAPsKWcV4ricHdNpmLGIm54gwPNT5dDrSW1tCCXjmBtYDU587fCW3WZk+pGnuYpBa427aCMqyw7yWXTXRfhDH0J610peBWMeiJibznEFQ4AaCqkQIBEECNvyqh9p+x2KwZJyG7a5XU1Anky7qfp1rshl1TZRQdWSXu3WLcSLzJGygAKvlAGkD0O1QdjuPXLOJVyc2fwvmk5gTzHPX++VJLmHZCFIkjXpqNK8typBgkgzoSNehGx61TkGjtVi7hnK5ltaZh8SgnOIYNprOg8YSlnbPhgw9sPhXXu3hHwxDEnyKIpOaJmdQImarJ7UDu0CDFlyFBU3VuLnkKfDcDGJifUU34PbNgPirtwXL2VXYKCpS1kLhEjSWgSR+tDjGbFc+KKdh7gdmFyUAkADxEa6AgxR1nhrMwFpwSdgCyGBzMjYecmnvC+PW8TNu/ZVi0lSfi9VuRIYdaS9ocT3Ye1h84GgctBY9JEaTvpJqcsGrXRSGe3T7Be0OKLILWYsgOW2Tq124phjO+QbAHpUeG/cfAfFlgnzJ3HpQuGwfdhbjiHdQR/lRtQQPxEfIeterdlpiB5dP1pONppdHQvjt9hK4o6Ehv8x11o3HQAuUjMPECPuxr85rW3hSya6eL5+3lQmLSJM/wjzrgXFzVHryUliY+souJt/aMq50jvVj7x2eNyGg6ciDXmLwudAwA8EhgeSzM6EREkx0pVwTiow9zvCCUYZXX8SHcetM+J32w10ZCGtMA9pjqLiEaSPP7p516ab6PnssXakg7DX8qnLBGxEAgjy15VHbKjMwtoGO2hyj/pmhcQqyHskBHE5ZHgJ3U+hn2ivftRWCYMbgc/epO10WTsOt8YvLEWbTgf5Fb/ANre9W/gfatmVJtFYJ77QqAgjVROnp0qiPxXXwWx/wBR/kAPzplwQtfa9bYwHt8pgEMPpr9KHJ+TUjqeP7N4e9rkyE65k8P02pPg+IrhbncPcFy0fhb8B8j0pRiO0t0WVst4WUZW8zG2vpFLMTxGytlhmZr7EBFXUa75xtH1roW0SZbu1NuyLYe42WPgcHX06ikfCuJ4AyIz3G3JJk/lVI43xNruW3Pgt7AExPOJO1SdluHF7uePCv1NQeRt0jqjiSjbLRxLi1hke3YUrc8Yzbxl8Ige3zNc3wL5lLmSWdzJ31Y9ak4TxMtcxLj7qXCNdNXMH61Bw/8A4KdR/OuvIv8ASjnw/wDVhN1tKIvYdXRbts+KIdeoEajyMTSxyQelCurZgQYPSuBLZ3t2g/C4prF1bg+6deo510DtH2Tu4pWxVi4j96itkygSQNweTQOlUHC4lb+YAeNDz59a6D2P7YKiCziMqEtCcpPRRsOugqkZSiznnGMjmPeFFJZSBJXbUN5GdagwxstreZxqICiQR1rqv7S8Daa1mcENPgYCZYDZukfKK5JeAj8q64u1yRzSVOmW8dqbH/qH/Q36VlUz7E3T51lPzYtFiw3GGshSijT4iTHxDaDqdJ1oO1jIKNO31EVpw3GW2xCW+IybLgHOjEG2DsQFMZfMdK6Tf7BcHyh1xBAMEFLmaR7+dcrhyA0VKzj1BHdsM0fWJJnSirWKa8xtqov3mEqoE5DzYEmJgkannNWPD9gOG3hFvFXFO5R3RtPPSDHvVv7P9nBhbX+6tYZjobmTUxsJUkAVL2KNGOznOF/Zdj713v3vLZb7oTMSgGwBMDTp1q2q9/DMEx923l+FLpYarGpZI1uQCADprTW32fxt67mxWKK2RtbssVz/AMTQNNtqj4p+zbA4g5v3inT4bjEHXmCTofaq8EXTXVnFO11y0b7vhM/dSdWjbpHLeAdaR2L1y4yqJGsAgbdT0rrva/sIuHsM3drctiAAlsAqCfESVIIA5GG6mqFwbh8XTbRGct8EKW0nYkdfOKRzrXkvL0vw9yLuPkIw93umW6g/eW2BMDRtImOo/KtMfxOUIYg5UIRtQZmF9oPynzojH4BrWbMrIw3Vh5+YPLrr61X78yU1LBs0HfTlH97VLFNxdHHkimxtYshfEHSAFISCrEiJhm+8DOtSO9y47wWBuM2YbSN4I9vpUeDusj+GWJYFR4SokgwQw12B+VEXLB7xgzLaImCVjOVIGmWATO56mmU2ra6DGN7FuNadCROmg6bUws4l3BXu0KoMxKiMum7awdp861RbcK5jOpcEAjbKI0J1AM/OhuJXFbKluVFx4KgxosHXpr9TReRSjSVFoN807tjXDlXAI5wQPUGd+X60u4i4ZtgIkAflU968z3ItyoGrZeR8h0EAegnnQl9jdZsuuXc7/wBn6CuLDjrJZ63qM69qvIMuFdnCKAWb7o1P9KecOxYRO7a4LoVLgyuMy22fkh5sYnTQRv5qsRd7q2oKgsZMwDpB+Mg66HQTG8zXvDcDcuL3itbMzp3qBp/hJFekmqPFe2MMHAXLUyjyihsOjAsrjK2hA309tKI7vLrHPz29qDWxk9Gygc6ccAuZLwPIqR/P+VIlY8oHoIorCfGpZyIIg1pR0ay18eNslTcViMp1QkER+Y/Wk/GHsWbKvhmYNcGVlJzQOep1B0A9DTzHYm3lUFhnykFIncfSqVxNIfKCCBr8+VK51Ch4QuaBQNKMwOOeyouK0LEkHagL18KpJ5CqzjuIveVbYkW1Gi+Z8z50mPG5MvlyKOjThWIIs3ROrZB7CSfrFOOEYgFMhPiWY6iq/gdmHpUr16PHlBI8+MuMrLITrHOo7gCgsToKQnFPp4iY860xOIZh4mJ6f0qHsOy/6ikPOz+HLK7gwXVtfwkXEPyg/nU93BFQGbV519jtVm4Fw+1bXu5BlFLCebKA3zyj50mQEXL1hjLW23P3lbUGreqxcIRaI+mycptM6Fw7FLxLCG2zQ5GhO4YbH51yDF4R8Pda1cHjUwabWMVcsPmtsQRy5GnPFWTiKd6ojFWl8Q/9VBrH8Q1I9xXFjm46fR1ZIctrsq+asrFtzyryuyjjGt7hKcSxLvae3YtrktiFMdNDAEDc9KNxX7NLpsi7hrq3fFBUplI95I6axTnijWsOSMIuVc6OViQWygEQd1qx2u2S2T3phWYeO2pzKTG+0g1z+45TZ0+3GOJPycf4bbu4TGW0u2yj5oIYZSVbTTzFdX4FxS7YJyMBn5ESPWPOOdMb3arA49VXEYdnIPh8GYqw1lSPEp6io3TCEPkVw4GXxkggbzv6UzJDYdqGiCwJ5mAJqfB8YQEECCNP6GuS45jmIVzz2atMHi7ya5yfWp8huJ3EcRF1YBhjtt+R0pQcBh7EuoS3zuZQAT57c9dqpHBO0BLBX05c/KtuA8MxeIVmdTlV2VGdsoaGiQv4etByCl4Je01y1ib1tLYcgyC8lQF5CB8X9a57xvh/2bEKpOQgSRObXcSTsP0NX3jmAxGG3AUMCwuKZEKMzCeRgaTGpFc0ucbLsbsTdNzNmbU5cpGXXlqPlQoWSRtZxymWLGZE+o2J0mjFxysP4RIEwTJHn11pJhr6Spjwj4hy0VtdfMxptp7U0XCd46W7AAZrFssxj8JZmLH4SdPXal9pCmmI4iG1ga7QIiNh6Rp7VDh7ma6GPLMfSZGvkIj5VJaXLbIPhMAgNvRuE4VmLqfAwidQQCQCF6n8vWlnKMIuy2HBLJLjHsiZSQQbi2l2bQsza6fD566AkUfheE6c3txoCWQAnmEU/mahxmFtNoUAK/EB58+h50Lb4XaC5gGUEmCrEZY3GUaE8+WlQhkT60duX084vdNB4W5bQh7aFJE6ISw8pBkaeWutQ3+DqJuWbishJhdQ6CdA0gD660wtWO5CwxbMPxEzH5b16EYaqAylpZZ002kfl6V1Qk+zjlFp0wPg9tmfLEGdOWvvtVpt8Aunnb8yCw2pQkAiQysZBOkHQ9JE1OqCIO50qjdiJVtG+MwPd5S0Q5iVYMJ9tvSgbBMs8fBEfxE6fLU+1SIhNpwdg0j1On6VpgXLoyzOxUxG3LrSKe6RV4/jbN8PmLcyWPnMk9fOhMU8sx6/QaUddtm1YNwmHc5VXmFO56TsOlKWfSaWfyGxLirYFjLTXiLSas35Rr7RSZFgaVZuCMUtYvEDRhbNtD5TGYjrt8qqsRsa68KpHLllbDOzuAS7cdbjMAELAJGZiGAgZtPvT7UZiuzN0SbZ7wTsBBg7c49Y2mgOFY4Wb6XCAQDqN9CIOlX7CcU75Wa0VYZhl8JAXaZ8+e1Mp1ZNpsqXaDBstlHbDCwQ0SpUjKRpJVjrPM0gYiuh8RxAtW3N3ObbGSPiEkRA0+HntzNLb2KUWhdXDWmtwZDZCMvI5YBH5inW1sEnTEnA+M9w0sM086Y8S4mjYwXUOjqoP+kf0oPj3B+6a2ywEujMoDZsp5gNzGog1Jgbi2wIt2mYa5mUk/MMNKGTJ8OLGxw+XJDLErOtZwa73d9WBg6wesae06e9R2ccGJzgLJnw7CehNatcQOjR3gVgSnwhoOxMbe1cFbo9BvV+SMXCZJgSSYHKTtXlP7naGwxLHhlnXyuFR8gkV5XYpx+zz3Cf0V65iC/72xiGbEO37zD3LcDMB90wFmOQjcV5w3jIaVxBCMukmd+fpVpwuKt3MJbFx8Bir4UwXX94ABIUtEkyIkmKoPaHDX+9JvqFYxsqqAI0ACabUtDWXLAYhdQjzPNW39xXmP4wbSCykFjJ00YAgA5m9BoK55hmdWDKYPnNG4FznkySTrJk0rWgos2aR4rZJ9jUNy4B91x8/wCRoxX8MULjcQFMEwT71BR2Vb0T4JcxkK5AiTB0kwJM89qZdjv2kXMOXsYkNdtZiEzHW0CYI21UcgetV3Bo9+8bSXCUkOSZCKo5lJ8Q3AEjU9Ks+Ox1mwZtWrbXIVcxVZJACiBEDQb9DVeKJchh2t7brcW5ZEG34ZjwjSCfCDvHtoK5NjLJtsUbQ8xIPUbe1XjD4G3dz3LpLsYZhJgCTsJ3yg+zUwbs/gX1dDLat4jtvvO8UEqNZzfBkwz6GARE6nMpEx5DnTrhPExatXTALMLcHNBC7SPMgxttVsPZPAgyEIk6gsxEQSY1HLSazC9j8EfizaZfvkchr85+dMAqOFvC/fLEkAKDJ1OkeQ1PpT/svhzdW4ECqwZiDcBkkxPhA6nXpyp8nYjAySGuAnyfQ69RTXBcBtWQBbvXV6SjdfvKem1Qni56LYczxz5Io6OLWbMIds0zz3n01qZrCsqqtxGMnRGB2EyV6a1bcZ2YtBXdD3pPiKXAsPrJggDKx89qXYfhmGTu3VDZDNCXk+450C3bZ+6ZgEEbnbnD9I7uz0F/kU1TQiTUbbc/eiVKiCN49IPrXnE8M9m89pzoAMpjwlTzHlqKAe8D4VM9apil3GRL1OPqcXaYzGMjyOoOuv50TaBcwozOfuqPyiq/aYlwsST4VG0sdB9avvCe7wwCzLx42iSx5ieSiqzOWNoiw/ZXFOhAQKDyLAflNLrnZ69hxmxC5EUEggghzIhRB9T6A1dMDx9cyJmEsdAJ2Gu46VU+3XaA3rndKcyrzqfGuisckpOn0VvF4wvM7TPX/wAUubMzBEBLMYAFS3mOgAljoFGpJNdS/Z92bt4Id7iCpxDjUbi0p5evmfaqxjSEyTOcdoMWMNhxhbYIZhNyYMDzH+ZjJ9Kpzmm3aLGd9ib1zSGuMRG2WSFjpEUocV3JVE472efZ2OytB6GrVw7jmHtW0S7KMAJVRPvK8v1pZf4uHUowOTLGhgkqPCIGwkcvM0FY4iO7u23AMqvdCJAaQJBiZA5z0qS72MO+0HHkbL3L5hBkMJ0PrqPLlThOGIbKKNAUEkHzEnWapOPe2wDKArN8SroBprA5a1loeFQHIJMRmIEenL50zbBSNGxL3CuczlAUDyA8hV1s9iL72kvAgZoJU6FARuZjQbabVSmQDYyRy+lP8fxO931yMRd+IwRcfblz8qSWxo/g9u8KKxNxdfX+Vaf4e+4dT7mtk4zih/8AMXT6uT+Zrw8Vv/jBPW3bP5rSaH+RL/hOIH3G+vP2rK2/2gxX4wf/ALdv/tr2nrH+QXk/BUBej4THvRNviHhhyHAMgNrH9+tdI/wnDAycNZIYA6213jXWK3TheEEEYLDseoj6RtS20KIOx/7OrmKulrn7pFdCbbg5mRhm01GwiieM/s5xOHuM1pGe3JysBnBWTB01B8wRV2/2ncXlvXcBZdwIFxLii4o5AZlgj3FOcf8AtDtWbBuLZvM/KyE1JPmyyoHWk5P6DRye3g722UT5SZ+opNxXg2KQNcuW9JOgYMYnyQn5b1P2q7WYzFXC94XLY+6ihlVR8hJ6mhezd9bl5Rde6EnxZFZ2I5xGgPKTW/gOvJPwvD3LaszBkzgFZ0zKP66e1bsx8PWnPaS7aa+RZtvbtqqhVckt5kkHafLpPOky6wByJogZICeTET5Gte8f8RrYHSvQs0QGnfXPxtUqYm7+M1qEqRLZ5VjE6cSvfj2opeMXRqTPvQa2YrZ05GsYbWe0TjQj6/rXmHxpaw6t94z/AO7+/lSxgedbWGAEdRWMP+LXC9lGYjwiGM6xl5eZkDSlnCLOHdbhe4wuIrFBkgGAfiadpyzHmabW8IuIQ2jOgzKV11USJ022qt8DdhnvOi5VQgBx4ST5+YkRXO8a52duPK/ar6D8XhEzWbthXi6gZVEuQ48LrI5g/KaeYDgGLuAN3Did88J/+UdKV8Ew13EYfLac22t3c6EGCoZobWQfI6fhrZe0aWrkhL125baM93EPuDGijYb6TRaadE0uS5D3imPXCWms2sjYjL43BDZJEsA34o8uVUVnjzZmOnMkn8zRPF+LG7ca9ky548AP3oiQY3p7wLsxftBr2Itk3TqgjRQecrpJ09NetMvyB/HQZwDsrlti6b6LiCTowlUGmimfj61Fx3iNzDLcnNnywrNqGkASCNI15VJxFGVCnNWzETLAnp9I9KQ9rcZcXDJaLEqXBg/5VP8A3fQVSCTkiMnoo7VFNSM1RMa626Io1cVBfGgI3B+lSk1Ff8I9ajJDo8VqkU169oDXaoy0HUUTBVpyNhtrtO1WPDG3cKIttWcjxSzA6CSdKr2ExjWznSMwBidd1I29DXev2e8Awa4XD31t2u+a2rZyczQQJ3218hST6CrOecU4CllULI2Z4gBwRJHmrEj3AozivYU2EDuWVfCC33QxG2b5Ceddn4tYtXVCXQp+8oI+8NiCNdOlVj9omLuDAOR99kWQdIJJIgidh9ai7HjbfZzIdk2PM/6h+lZT6zbhR+8u7DmD9SKype4y1GwU6GfKRpoCOv51sI5j8j+Va2W0gkaj+Vbo867eg5866TmPNJM/mRWzlYjYxAg/ka2747Hb0rUxO1YxECSBPvI0rVLETAX6Ceuor1110Efr6ViqTyPqKxhJ2pS2tvOcouSo0YSy89J2jnFVlMUnIsPYHX2NOeNYVTiHzKCYTel68LtgGddTqZ+VAIKMSNu806qakGIGnjX5EVKvC7R855an+4qZOC29DmYe9YxCtxT/AMy384qcYlVOly3/AKhWy8DT8T+x/pWXeDW117x9BPL6SKxjb7WN89vT/OK8fGLvmT/UKiscEVwSXYDltUlrs8pnM7Ae36VgHoxykfGn+qtXxdsffWejD+QrP8BST426bajz2rZOBI2pZqxix9lsQtx1JuZQTAaJAIIgHY5TsfWmWK7HW3ud39p7i2PiDoXObMW8B8Ig5jr5RvSLh4a0ndWbQcSC3xM0A6nfTrlEmrHa4wWARrOIGUHXunaAPuq0SwPIHbzqbdSHTdUKh2XxNoOqHD3bc+HLfCO2uhUHZyIMTSDihW5ed7gdJXbTMHCAeLkdRrEVcrd92dSbCqgSZYMGkxEow+LTehOE8BtPiLzYqHVgDbUEpBM5tj/DHvQ52rHxunRSMVcALi3LhWzJI1gaiR/elXns/wBpGFlTBuWj8VlpBQ/e7u4dtZ09NqbXeA4IWDbAhm/ARmIB1Oc66DnPOll/giBSF70lfFbDlcubTdVYSJ3HWi1aM5W9gPE+L2+9uG2MykrDMwRjoNGEb/pVe7VY/vFTSN92zeXP2qw4mzFtnOHBYkZlZCyZgY8IkiKqXaFwWXKgTTVRIEyRsSTJEGqenXzGy44+1yT80InFQMnlU717bs5iVOmh/I/3711So5EBtc861xCHT2qW4hGrDWAQPUSK0xzFQIP9xU2MFOsgio71uNCNRReEdVdSwldCaivglpymSdoM66iBRfRgbAYi2rg3UZrf3lVshI6MQYPtVutcXZbifY2a1aZQLYuBGyjYiWB8Mg69TVMtYdnzlFJCDMx0AUeZJ030jnyptwlpC6E5S2gEnUTUgnRcHxbi7K2TJfVfihFYD1gCKixvHuJYi2FuYVLqKeSncdVflVo7GcaN3DogtumVWW4+iy4AykCJII8wdqlxPaRbcqkWmnxBkKB9N8zCDSN+B19lGHFMR/8AQf8A7P1rKvFvtISN7f8AqFZS8TcxClsQPbz8q9CcuU6anQeVG2eFXioIWZA2YVh4beBAyHWZ2NPaEoE12y/WtgvKKl+wXdjbf/ST+VZ9luDdHHUqw19I/nWsxAtv19qkTDyQMyZyJCZoJ9J359dK28QPwn5H9KCucCS45uNnzHYzsPIAiK1owm7S4ZkxBzAqTbUwQRsSOdLbZHzqxdoeEXTbDo9y6baxlc5jkmfD6amPWqSOJHyoBHCoBz20/pU+QRAIB/LrSL7f9alPEdf6UQDvN76AeorW/cUDxa9OelKjxMe9arjxPn5e9Ew0tXUVFygrPJt96lw+INxTmWBtBpX9u1kjn+X9anXiOnnQMHq0QPL+/avVaDQCYrYHkP8AzUhxPkdT/e1AJYOALLu20KB/qP8ASnbA855UNwLhxtWvGvjcgkcwOQ9f1qz4Dhbnx37pVEkpbAiZH3jOoAnTrPlRXRhJcw+QKCNSJIHKo2sTpyOhgkdeXWj8QAxJIkGgb2A5pcdCNdCGGnR5+kVmgAdxnsfEDct/iUDvEB5kD4h1GvrXty+xAey3eK33kGcx5hR5ayu/l5DS5evJda2RbuhQGLAm0VVogwZBIG+o2oa9xCwRGFud2SZfOmUXjt4iOXkVIIOpBqEpJaGphODxZF0q5Uh9VZDoXXfzglY0/wAp85qk/tHuFMWQQTmRGBOmkZf/AOfrTTFZ7ZYIptlobK2oDDUNbcaET5bTqNxQnbNTi7Vm6qxdRSLi9Oe/kR/7h502LLT2K9lKS8X8MgE/D1Pl77DrRPDVLXcMzEw11bbHy8Q3H8JHyoRMMSHb4QoBMjmSAo9Tv7TRuGBupcjchW05Xk2I/iXNPWruRgntLgyl4KdIS2D/ANK5D7yh06Gh7XD+8YhgdEzgDdi0LbWfMuyirN+0Kz3l7DXBP7y382dgw0656mw2E+y2ruJPxZptgjdgCtoR5CWf1C9KHL47AA8A7Oi7i3tT3lrDgteYeGcm6gzGrSo9DQd63cxOJuKpVncsXdZyIg8tJCKsDrAqx2cJ9nwf2e3/AMS6Q964dMpI203IGkdT0pdiMIgUpbBS0SA5AYteYfdUGSVn5nlUZeoSdAsV3MGrhbNks1pfFlSJusP+Y7nwgDYfdUc53adjLlm1jrIZ1iGBgMwkqdAB4j/EYny5n3E2Ljf7vIw9qdbaENeukc3I+AeQPyNV67c+yYhCoUKjK3hOZiAdQzHWdDppuNKaLsY79ieK4e4mUX1DSNQrplXnplJJ5b86Hum1IH2xPFOVXBOYdJAn1oAhdxEESDtI/SoTibt0NbK92itAcZczrA+GB4AdQedOwhf+H4c699gT693P1Fe0IMEvT5VlAwPhL7ZRDMIA5mpnxrg6u+n+asrKakAktY+5PxmpP8WvDSZ112rKyhSMbji97af1HvVd7Q47iJYtaxMLythUQj/rG/uaysrUjFRxWOxp8T3rwnnnH8mpG2FPn868rKajHvcv0rUlgNvyrKyszGneHnW2evaygY976RU1u/pEc6ysrGD3Z0gsonTyNO+xvE8OL84gkPoLfhkSTqTAOo5ac68rKRDSVHUcVhioV50ncc/Y1pfxDEa86ysooDAHVjsQPaf51A+FuHa5Hsf++srK1WAExPDcYbci+kfCQ1udPLRtdKruFS+t65gw1nNBcA2/CdASAJI5/eFZWVKcVaNYT/s7eAAfIwY6KrEANyiR4T1G0cqXWMNcFw2yJOYxmIkBfARIOogEHbkeVZWVPJFKwoBxHARbsXFusApdkVtSRc+K3IEyPiHSaX8N4C1tzbFxTdZZiDlBDSNxqdD86yspYZJUBFswOD74YclM32e4IEgDKA5C6nlKQf8AIK8vY7viLjrmmWRSdFZtFMRrlECP8vtWVlLOT1/YrFN587hQdF1E7eZLcyTv7UTcxf7ssnhVf+ZHjYnkPwr0EdaysqTVJMDNGwjFBLtbVtraHJmP+Z1BZvdlFVTifDktBgQub8KZvD6u+/tWVldGKb5UMjrnY0m9gcO7anIFnn4Tl/lTG/hmHp/fWsrK7THiARy+VZWVlCgn/9k=">
            <a:hlinkClick r:id="rId3"/>
          </p:cNvPr>
          <p:cNvSpPr>
            <a:spLocks noChangeAspect="1" noChangeArrowheads="1"/>
          </p:cNvSpPr>
          <p:nvPr/>
        </p:nvSpPr>
        <p:spPr bwMode="auto">
          <a:xfrm>
            <a:off x="28575" y="-1143000"/>
            <a:ext cx="3590925" cy="2390775"/>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6152" name="AutoShape 8" descr="data:image/jpeg;base64,/9j/4AAQSkZJRgABAQAAAQABAAD/2wCEAAkGBxQSEhUUExQWFhUXGBgbGBgYGBoYHRgYGhcdHBwgHhcYHCgiHholHBwYITEiJSkrLi4uGCAzODMsNygtLisBCgoKDg0OGhAQGywkHCQsLCwsLCwsLCwsLCwsLCwsLCwsLCwsLCwsLCwsLCwsLCwsLCwsLCwsLCwsLCwsLDcsK//AABEIALcBEwMBIgACEQEDEQH/xAAbAAACAgMBAAAAAAAAAAAAAAAEBQMGAAIHAf/EAEYQAAIBAgQDBgMFBgMHAgcAAAECEQADBBIhMQVBYQYTIlFxgTKRoRRCUrHRByNyweHwFWKSFiQzQ4LS8VOiNERUg7Kzwv/EABoBAAMBAQEBAAAAAAAAAAAAAAECAwAEBQb/xAAoEQACAgICAQQBBAMAAAAAAAAAAQIRAyESMUEEEyJRYRQycYEFIzP/2gAMAwEAAhEDEQA/AHdq3w26qqcPLZQDkYKSY1MSIrbFcI4c9kWWsYtbakkZJbU9QSa4w+IZ2kmWNEcPsXbri3YLs++jEADzJ5CrqKFlSdI6jw7gXDsPdV7eIxNsgzF6y8Gd5JQaGrPYv4W5/wAPE2GmI1A1PLUb9K5nZxC4MqL2KxF1juEuMAD0E6j1q38M7T4ZPG2KU6AlLomI2glKNtaTA4aUmtFhxeFKakLG8iDoagtFG2APypJet4O+GdMWoZ3JZlvlSQTIWDoFE6CPzNKsD2MdpbC44akkAMp384IJ9KaM35JOK8FtF22WKeHMNSNJrdlHkPlVd4T2fxeFvPc8N1XHiLSDJjXmNYA9Ip/fvNuEg81B5+9PzQtCrtIQLUwIBHIc9P1qTgvHLPdjvLebSNhyPrQXaAXbiwtpjz0jr8yZpFbR1SCrA6SD1qc6Y6tHQLWMw1xTkUaeSiVn10/8UMPsgzBi0poZA3nkBSXsdM3FYQHYAHpU/H+yF4Br6slwTLKmhCjmJ30qOropbLSuB4eqKAyrIBHjg7c6gxHD7Ud5bZSBuAZ9ta5y9i6wLBHKzvl0+e31o/hiFQxuHIgyywAMZtvyouGuwKW+i4YMZFJW0gJ2Bg/PTekXHcZejL3In8SgEHoB50lTFm2NcSz66KPLqRUDcduBhDSN9dYPPWkUHHZTkmCXMZcPxqCJ2yxr+vrUXfqbeUoNNtNd/pTUdpGMyqluu30H86guY8NZyFBPIjQVTm/oXihNdAHKtRtsKmYRWPb0mnFBkTTlWzoABpW4SBrXrppWML7qAsNB6VEyAfdqdxB1rLimP61jACn4tPKt1y+VeW10OnMVIo5RS0EhDAMNNjUgVT92sFvxHTkaktCeRomNsNhwXAUbAmon1O39kmi7ds6npUb2x+VagEAtj8Ire3aHkImpVUUZh8EYGm4n2opGsEFkTMDWibdtY+EV5bgCtwaBjZAsbD5VlTWsOSAQKyiYDXs3icMpF+1ZUXVADXg5Kag5lKRlMHfaj7nFMNg/93TNkX/iOsFrjAfi2gnnyqHi3ER3RK53bKVa7ddmaJAgA6CY2ERFIsHhWtMe+wrXlgaKSCpnSGWeWkUmSXFaK4cam/l0ZjMaznvHGp0RB90ch69aJwuCA+KHYiTyA6SaY3rPD3Yhhi7BB2hLmQ+X3WqReBWHH7niVmfw37b2tP4tR/ZpuloXkpSuQvt2l/AsDpP18qHeyi6xGukEg+tWTC9l8eozWrdq+u/7m8radRIIoDHYLF3yLf2YWySIVoBPXMfu6UyZKX7tLQNheNXrZBt37qga6OYn02NPeD9suITlt3Tc2BDLn9jQb9n8NhRmxl7O3K1b5nrzge1Sf7R3bhFnA2xaU6KqgAmBzbaYBrOK8gv6Ojp2mPcj7Xh7S6awec6+ECRy51WMR2ot5iLSMEnmd/byqmX8ZcMi4xLTBJM/WvbTRS0l0NT8lkPH7oMoQo8op7wntkYi6fPly56zEb6dKoZYnc1g1oOKYbG/G+M3bl5iHKqNEURASZGlBtxC8RDXCy6iDtB30oW805T0j5V7M6UUtAPFXz09KccCVDcIuaIykHlry8+tLFKxsTRFkcvzBFGSTVBTadobYyw1jS2BcttqLkER0PKaTO3nIprhcYUyktopkLJy/LarTjOOYfF2wt62BpGa3oyn0OhHSp9DXZz25XjmjuIcKy+K26uuug3EfiXlPyparHnvTpgNnatHr1jWpaKIDS6vptQlwACA0URceBqagMNpQQWQ2VMgEzr/ACqR5DaE/rW9u1EHrp61viwoIAPiI1rNNhWiC3MyTJqdXM6CisBw43NArMT5an2rxuHMuokjqIPl70yi0gPs8CyCfOt7dnTrXneBFGY7/SnCphu7H+8E3GEhchCiDEEnoZnoa3iwCIsAYM1IuKiACfIaUVxO0tm4Ez27sgHMhJGvL19KBv3AD8J0oGCO5Ucqj8I00nrpWrYoeRrU3FJ/UVtAGFrEwAAV061lAZl86ytyMOsb2PvXreW4e5IXO1xhCEAaEwfi5fWhMD2T4oIuIQLZAIuK4vLpzXLJJHtXReL8GGPsNZe89kSmYWwHz6AgGdSD000rMLwf7Knd3sT+7UwtpLZsqJM+ILIiZ2OpNR1LsrGTh0C2sNgsSofF2U7+4ArN47RbKYzAN8JPXeKE47wnhWAtG4ysXAORSVLOw5CVPSknafjNl7uS1mC5QfGSxYzlAtW1UsdfOAJ35Ug7Xrib2VLtrult5v3ly4qhpGoy7gnkN9dhVOtonVko7eJp+6fyIXKIE+fz5UTcxlvGPkwrYpJ1Jm2oUAfedoGnSubByCfOt8/L863Nh4IteM7PsrkrcF6Ds4ZSffYj3q1cE7J4rF27b2Tg0NuITNLT/mABHsZ2rneA4zctfezL+FjIj13q04Xifd5b1l7pbN/xBbZEBgGBOp38oii3a0Cq7DcT2Pxvfi1cshCqSXGiGNB4hoSTAHPUUltuFYrOokR1Bj866LZ7aYjF4d7NplF4pox1Ogk5f80bHzqsJxWMK1r7JdVGYB7zDXQg75BDTpM86VNjCdn863Vpqx4LgKm0rvZPcXIIcuodZ/Cd402IPpTvhfZfBFpyMwOwZyfcAR9anLNFdmUTn9m2XYKgLMeQEmrjguxt64BmKWk00bxPtrMaedXTBYaxYXLaVVHOBr7kb+tTNeExPz0+tQl6p38S0cS8lJTsGuaGxDLv/wAvT55oolv2c8xiSf8Ao/rVoxINLrlxl2YiOQ2+RpFnk32M8UV4E1zsPlH/AMRrzlP0NCYnsXcCzbvI7eWq/I08XiLz4tf4dPmp/kaO4diFJkRPOdPpvVOeT7sXjA51iMLiMMcz22UgyG3HzEihTeFzVo9ev6V2JlSCdNeVKsZ2XsXxJUISZzKAD+Vb32v3I3tJ9M5YRFRla6Tf7AYdvhe4noQfoRSninYDuhIxdtel0ZfrP8qtHPFiPG0UG6INa2RLACSfIUzxfBbmbKjW70ak2iXCiYk6VMxNtciGIHijdj1bcjpVk7Wif8kH+HEH96wSPujxN9NB86mBshhC6/8AqOM8eiggVHexRuOWjfzr231E0V0ZhiY67ZcNZvA9VzCR1Vht+lS4zjJZXuXQoVQT4RlgzJ06nl10qDDY+5bJ7tyhO8RrS7tXbZ7NtM8NduBXMaBQCRsdToKSWlbNHboQY7iIxLl3zBmgwg8O2xHTzpvwfHvatuFszmECSAPUgCaWcF4aUuMbmmTTfQ9fSjm4mC2SQZ8pH1IiuWU7dI6oY62yXjmIC2ltm2FaQysAsAFQSJ3idY21indpFZVfeVGsc4109arOLvg+DfcU94ZIw9qRHhj5dK6MD2RzR+ja8ddBQ1/DrlzDSizt61Hf+E1Z7I2LxbXzrytyOgrKFGLNc7QYhA5a8iuyDKWIUyuygnQaeflSqzxvjItGGuGTqylGY6bAgkxrOlUfEYx7pzu0tyHkOgq18D7GY2/hxfsXLUna2XyOAOeogfPaua62xo2lsSWsffLrbe4y6iS0qya75gM4j+xQfFcNfuXmRWfEfhKhiGHmAR5/rVzw1u7bSOIYZro0y3BBZF1zAXFmfMAyNad2uJ2wbVu1ZKBho+wUTG43MiqwXLyCU68HM+L2M5UpYGHdPBctljJbfNkfUA/IHSswvAnYA3GC6fCpGb5H+U1Ze0/GJxbM0XVtfuweR1OYjTUk6UZawmIvK163aW3bXKC0opMxA7y5AB8wATWUUGxVhsMmFUXfs8jYXG1gkaiSIB1+tWjs/i8FddziGy21TwuQQyuYGjJMHXfUVNa4DjbeHZ7ndXrDTAzM6qTpmJBlvbTbUUo4X2Xt3LrhL62wqA3FcMDJJHhUAwm3xHeaa6VAHfFscEUXsO1nEC3Btu+RLqgbgm3lmNdgZB281FntHi77F3uNbRCM4dcytJ0iACToI196ludjMrqe8F3DEeK5ZKnIZjVWOkHnzjlRydlLt3B95h71gYe2CRnJzMBqWZgDlnkvlFRnkcdR7KRgpdmnE8bcxCrb70uqjc22QydwdSG0GhB51rY4xetBFG7neNl/8VX8NiQGKFVI1IZmKadDMD3pvbtOAHAuwNiCt4D5bCuDLJz7OiOPiXK+T3RKsQTt09uVVi1xO9aYjOW5EN4gfntU1rjzhWe49tkT4jlZG+W0zSjhXFftDZ1Txg+JeXQ68v0q8FBRpInJNOzpHC3D2+8H3gPD+GBtrUJhgYFVO7xl0QoramZI/IfrU/ZvjQUC3c1OuTmTGpHU8x/4rk5/LR3rA+FsZiwZprh7EDz9aS/4zbZ8qMgOslzlVfbcnp+VLeKdqjaHd2SbjHU3GEKJ08C6afP1NdMIzezjm4rRY+I8TTDLmuNHko1LHoPLrVfv9vb5WLOHUcszZnMmYgaDz86QYbDm8/eXXJO5zQSQPKdP/NCXkdszaiOWmg20jlHPrXTGKrZFt3oL4j2jxlzS7ddR5L+7HyEUFhLDXnCgyxjVjoJ82OwrVeNMtzxIpBXI1uIBWIGm4PXzqw8N4Y6Wg623yHdoJH+ryFPSXQLbHuA/Z1ftoX79VulSFVZKmRzbT5xSW32NxhQN9nbnPiWZBg6TPnVs7Ldojbi1dM29lbfL0/h/Krni1YocjQSPCeXv+tBNoFHELuFa02V1KnyYQa1OUTrHrtXSr163eRrGIt/vAdZ15aEfqKqfBuGLbvsXCvkDQGAInYH1qiloWgHB4G0oFy9BVtUAMgmeeXn0MVB2rxmGFpbhTuyfDb0MA5gcw9lYT5Grni7lq6hDWxBGgAAIYbbcufvXLe0ys+Ud1cBV0KFsoWZ5qTmg+1TkrVsaCfJUFcOtWmRsxJPIqQA3LfXX6UuvW0DgoG03DL4h5kDYgUbcAAiNI2H8qgvHNHibINn+8jRoGHlXLFnoST7NLvAgZus3xa2xb8RZuumgpncOQKtzPosARJzRoOWk/lQvBLl43Us2myF2Gs/B5kHkNjRXGsU9q6ty3cl1MFpki6vxfM6zsa6cZx5SGxig2u0bg8qixeYosczNT4jj/fK+ayhuNmzPsRMar5azptShseQNeRneuiyDR59kuda9qe5YedbDz0zfrWUOJrRde0vZHD30TG4a2EAYd/bEQy/ij+KJ6GhFa9hkN9JDKddAcinSSJ18oip+H452lGYZe7uAAc5tneOe1LOC48nwORldIcsJ8PQD2rzcrbewyVFw4VjMVfQC5hbikwc2dAzGOSEARt8VengzMSbwaQJAAAZYO4uIY5g6/XahcPgMUSlq3jbbIo8JDwYnWRAPsKWcV4ricHdNpmLGIm54gwPNT5dDrSW1tCCXjmBtYDU587fCW3WZk+pGnuYpBa427aCMqyw7yWXTXRfhDH0J610peBWMeiJibznEFQ4AaCqkQIBEECNvyqh9p+x2KwZJyG7a5XU1Anky7qfp1rshl1TZRQdWSXu3WLcSLzJGygAKvlAGkD0O1QdjuPXLOJVyc2fwvmk5gTzHPX++VJLmHZCFIkjXpqNK8typBgkgzoSNehGx61TkGjtVi7hnK5ltaZh8SgnOIYNprOg8YSlnbPhgw9sPhXXu3hHwxDEnyKIpOaJmdQImarJ7UDu0CDFlyFBU3VuLnkKfDcDGJifUU34PbNgPirtwXL2VXYKCpS1kLhEjSWgSR+tDjGbFc+KKdh7gdmFyUAkADxEa6AgxR1nhrMwFpwSdgCyGBzMjYecmnvC+PW8TNu/ZVi0lSfi9VuRIYdaS9ocT3Ye1h84GgctBY9JEaTvpJqcsGrXRSGe3T7Be0OKLILWYsgOW2Tq124phjO+QbAHpUeG/cfAfFlgnzJ3HpQuGwfdhbjiHdQR/lRtQQPxEfIeterdlpiB5dP1pONppdHQvjt9hK4o6Ehv8x11o3HQAuUjMPECPuxr85rW3hSya6eL5+3lQmLSJM/wjzrgXFzVHryUliY+souJt/aMq50jvVj7x2eNyGg6ciDXmLwudAwA8EhgeSzM6EREkx0pVwTiow9zvCCUYZXX8SHcetM+J32w10ZCGtMA9pjqLiEaSPP7p516ab6PnssXakg7DX8qnLBGxEAgjy15VHbKjMwtoGO2hyj/pmhcQqyHskBHE5ZHgJ3U+hn2ivftRWCYMbgc/epO10WTsOt8YvLEWbTgf5Fb/ANre9W/gfatmVJtFYJ77QqAgjVROnp0qiPxXXwWx/wBR/kAPzplwQtfa9bYwHt8pgEMPpr9KHJ+TUjqeP7N4e9rkyE65k8P02pPg+IrhbncPcFy0fhb8B8j0pRiO0t0WVst4WUZW8zG2vpFLMTxGytlhmZr7EBFXUa75xtH1roW0SZbu1NuyLYe42WPgcHX06ikfCuJ4AyIz3G3JJk/lVI43xNruW3Pgt7AExPOJO1SdluHF7uePCv1NQeRt0jqjiSjbLRxLi1hke3YUrc8Yzbxl8Ige3zNc3wL5lLmSWdzJ31Y9ak4TxMtcxLj7qXCNdNXMH61Bw/8A4KdR/OuvIv8ASjnw/wDVhN1tKIvYdXRbts+KIdeoEajyMTSxyQelCurZgQYPSuBLZ3t2g/C4prF1bg+6deo510DtH2Tu4pWxVi4j96itkygSQNweTQOlUHC4lb+YAeNDz59a6D2P7YKiCziMqEtCcpPRRsOugqkZSiznnGMjmPeFFJZSBJXbUN5GdagwxstreZxqICiQR1rqv7S8Daa1mcENPgYCZYDZukfKK5JeAj8q64u1yRzSVOmW8dqbH/qH/Q36VlUz7E3T51lPzYtFiw3GGshSijT4iTHxDaDqdJ1oO1jIKNO31EVpw3GW2xCW+IybLgHOjEG2DsQFMZfMdK6Tf7BcHyh1xBAMEFLmaR7+dcrhyA0VKzj1BHdsM0fWJJnSirWKa8xtqov3mEqoE5DzYEmJgkannNWPD9gOG3hFvFXFO5R3RtPPSDHvVv7P9nBhbX+6tYZjobmTUxsJUkAVL2KNGOznOF/Zdj713v3vLZb7oTMSgGwBMDTp1q2q9/DMEx923l+FLpYarGpZI1uQCADprTW32fxt67mxWKK2RtbssVz/AMTQNNtqj4p+zbA4g5v3inT4bjEHXmCTofaq8EXTXVnFO11y0b7vhM/dSdWjbpHLeAdaR2L1y4yqJGsAgbdT0rrva/sIuHsM3drctiAAlsAqCfESVIIA5GG6mqFwbh8XTbRGct8EKW0nYkdfOKRzrXkvL0vw9yLuPkIw93umW6g/eW2BMDRtImOo/KtMfxOUIYg5UIRtQZmF9oPynzojH4BrWbMrIw3Vh5+YPLrr61X78yU1LBs0HfTlH97VLFNxdHHkimxtYshfEHSAFISCrEiJhm+8DOtSO9y47wWBuM2YbSN4I9vpUeDusj+GWJYFR4SokgwQw12B+VEXLB7xgzLaImCVjOVIGmWATO56mmU2ra6DGN7FuNadCROmg6bUws4l3BXu0KoMxKiMum7awdp861RbcK5jOpcEAjbKI0J1AM/OhuJXFbKluVFx4KgxosHXpr9TReRSjSVFoN807tjXDlXAI5wQPUGd+X60u4i4ZtgIkAflU968z3ItyoGrZeR8h0EAegnnQl9jdZsuuXc7/wBn6CuLDjrJZ63qM69qvIMuFdnCKAWb7o1P9KecOxYRO7a4LoVLgyuMy22fkh5sYnTQRv5qsRd7q2oKgsZMwDpB+Mg66HQTG8zXvDcDcuL3itbMzp3qBp/hJFekmqPFe2MMHAXLUyjyihsOjAsrjK2hA309tKI7vLrHPz29qDWxk9Gygc6ccAuZLwPIqR/P+VIlY8oHoIorCfGpZyIIg1pR0ay18eNslTcViMp1QkER+Y/Wk/GHsWbKvhmYNcGVlJzQOep1B0A9DTzHYm3lUFhnykFIncfSqVxNIfKCCBr8+VK51Ch4QuaBQNKMwOOeyouK0LEkHagL18KpJ5CqzjuIveVbYkW1Gi+Z8z50mPG5MvlyKOjThWIIs3ROrZB7CSfrFOOEYgFMhPiWY6iq/gdmHpUr16PHlBI8+MuMrLITrHOo7gCgsToKQnFPp4iY860xOIZh4mJ6f0qHsOy/6ikPOz+HLK7gwXVtfwkXEPyg/nU93BFQGbV519jtVm4Fw+1bXu5BlFLCebKA3zyj50mQEXL1hjLW23P3lbUGreqxcIRaI+mycptM6Fw7FLxLCG2zQ5GhO4YbH51yDF4R8Pda1cHjUwabWMVcsPmtsQRy5GnPFWTiKd6ojFWl8Q/9VBrH8Q1I9xXFjm46fR1ZIctrsq+asrFtzyryuyjjGt7hKcSxLvae3YtrktiFMdNDAEDc9KNxX7NLpsi7hrq3fFBUplI95I6axTnijWsOSMIuVc6OViQWygEQd1qx2u2S2T3phWYeO2pzKTG+0g1z+45TZ0+3GOJPycf4bbu4TGW0u2yj5oIYZSVbTTzFdX4FxS7YJyMBn5ESPWPOOdMb3arA49VXEYdnIPh8GYqw1lSPEp6io3TCEPkVw4GXxkggbzv6UzJDYdqGiCwJ5mAJqfB8YQEECCNP6GuS45jmIVzz2atMHi7ya5yfWp8huJ3EcRF1YBhjtt+R0pQcBh7EuoS3zuZQAT57c9dqpHBO0BLBX05c/KtuA8MxeIVmdTlV2VGdsoaGiQv4etByCl4Je01y1ib1tLYcgyC8lQF5CB8X9a57xvh/2bEKpOQgSRObXcSTsP0NX3jmAxGG3AUMCwuKZEKMzCeRgaTGpFc0ucbLsbsTdNzNmbU5cpGXXlqPlQoWSRtZxymWLGZE+o2J0mjFxysP4RIEwTJHn11pJhr6Spjwj4hy0VtdfMxptp7U0XCd46W7AAZrFssxj8JZmLH4SdPXal9pCmmI4iG1ga7QIiNh6Rp7VDh7ma6GPLMfSZGvkIj5VJaXLbIPhMAgNvRuE4VmLqfAwidQQCQCF6n8vWlnKMIuy2HBLJLjHsiZSQQbi2l2bQsza6fD566AkUfheE6c3txoCWQAnmEU/mahxmFtNoUAK/EB58+h50Lb4XaC5gGUEmCrEZY3GUaE8+WlQhkT60duX084vdNB4W5bQh7aFJE6ISw8pBkaeWutQ3+DqJuWbishJhdQ6CdA0gD660wtWO5CwxbMPxEzH5b16EYaqAylpZZ002kfl6V1Qk+zjlFp0wPg9tmfLEGdOWvvtVpt8Aunnb8yCw2pQkAiQysZBOkHQ9JE1OqCIO50qjdiJVtG+MwPd5S0Q5iVYMJ9tvSgbBMs8fBEfxE6fLU+1SIhNpwdg0j1On6VpgXLoyzOxUxG3LrSKe6RV4/jbN8PmLcyWPnMk9fOhMU8sx6/QaUddtm1YNwmHc5VXmFO56TsOlKWfSaWfyGxLirYFjLTXiLSas35Rr7RSZFgaVZuCMUtYvEDRhbNtD5TGYjrt8qqsRsa68KpHLllbDOzuAS7cdbjMAELAJGZiGAgZtPvT7UZiuzN0SbZ7wTsBBg7c49Y2mgOFY4Wb6XCAQDqN9CIOlX7CcU75Wa0VYZhl8JAXaZ8+e1Mp1ZNpsqXaDBstlHbDCwQ0SpUjKRpJVjrPM0gYiuh8RxAtW3N3ObbGSPiEkRA0+HntzNLb2KUWhdXDWmtwZDZCMvI5YBH5inW1sEnTEnA+M9w0sM086Y8S4mjYwXUOjqoP+kf0oPj3B+6a2ywEujMoDZsp5gNzGog1Jgbi2wIt2mYa5mUk/MMNKGTJ8OLGxw+XJDLErOtZwa73d9WBg6wesae06e9R2ccGJzgLJnw7CehNatcQOjR3gVgSnwhoOxMbe1cFbo9BvV+SMXCZJgSSYHKTtXlP7naGwxLHhlnXyuFR8gkV5XYpx+zz3Cf0V65iC/72xiGbEO37zD3LcDMB90wFmOQjcV5w3jIaVxBCMukmd+fpVpwuKt3MJbFx8Bir4UwXX94ABIUtEkyIkmKoPaHDX+9JvqFYxsqqAI0ACabUtDWXLAYhdQjzPNW39xXmP4wbSCykFjJ00YAgA5m9BoK55hmdWDKYPnNG4FznkySTrJk0rWgos2aR4rZJ9jUNy4B91x8/wCRoxX8MULjcQFMEwT71BR2Vb0T4JcxkK5AiTB0kwJM89qZdjv2kXMOXsYkNdtZiEzHW0CYI21UcgetV3Bo9+8bSXCUkOSZCKo5lJ8Q3AEjU9Ks+Ox1mwZtWrbXIVcxVZJACiBEDQb9DVeKJchh2t7brcW5ZEG34ZjwjSCfCDvHtoK5NjLJtsUbQ8xIPUbe1XjD4G3dz3LpLsYZhJgCTsJ3yg+zUwbs/gX1dDLat4jtvvO8UEqNZzfBkwz6GARE6nMpEx5DnTrhPExatXTALMLcHNBC7SPMgxttVsPZPAgyEIk6gsxEQSY1HLSazC9j8EfizaZfvkchr85+dMAqOFvC/fLEkAKDJ1OkeQ1PpT/svhzdW4ECqwZiDcBkkxPhA6nXpyp8nYjAySGuAnyfQ69RTXBcBtWQBbvXV6SjdfvKem1Qni56LYczxz5Io6OLWbMIds0zz3n01qZrCsqqtxGMnRGB2EyV6a1bcZ2YtBXdD3pPiKXAsPrJggDKx89qXYfhmGTu3VDZDNCXk+450C3bZ+6ZgEEbnbnD9I7uz0F/kU1TQiTUbbc/eiVKiCN49IPrXnE8M9m89pzoAMpjwlTzHlqKAe8D4VM9apil3GRL1OPqcXaYzGMjyOoOuv50TaBcwozOfuqPyiq/aYlwsST4VG0sdB9avvCe7wwCzLx42iSx5ieSiqzOWNoiw/ZXFOhAQKDyLAflNLrnZ69hxmxC5EUEggghzIhRB9T6A1dMDx9cyJmEsdAJ2Gu46VU+3XaA3rndKcyrzqfGuisckpOn0VvF4wvM7TPX/wAUubMzBEBLMYAFS3mOgAljoFGpJNdS/Z92bt4Id7iCpxDjUbi0p5evmfaqxjSEyTOcdoMWMNhxhbYIZhNyYMDzH+ZjJ9Kpzmm3aLGd9ib1zSGuMRG2WSFjpEUocV3JVE472efZ2OytB6GrVw7jmHtW0S7KMAJVRPvK8v1pZf4uHUowOTLGhgkqPCIGwkcvM0FY4iO7u23AMqvdCJAaQJBiZA5z0qS72MO+0HHkbL3L5hBkMJ0PrqPLlThOGIbKKNAUEkHzEnWapOPe2wDKArN8SroBprA5a1loeFQHIJMRmIEenL50zbBSNGxL3CuczlAUDyA8hV1s9iL72kvAgZoJU6FARuZjQbabVSmQDYyRy+lP8fxO931yMRd+IwRcfblz8qSWxo/g9u8KKxNxdfX+Vaf4e+4dT7mtk4zih/8AMXT6uT+Zrw8Vv/jBPW3bP5rSaH+RL/hOIH3G+vP2rK2/2gxX4wf/ALdv/tr2nrH+QXk/BUBej4THvRNviHhhyHAMgNrH9+tdI/wnDAycNZIYA6213jXWK3TheEEEYLDseoj6RtS20KIOx/7OrmKulrn7pFdCbbg5mRhm01GwiieM/s5xOHuM1pGe3JysBnBWTB01B8wRV2/2ncXlvXcBZdwIFxLii4o5AZlgj3FOcf8AtDtWbBuLZvM/KyE1JPmyyoHWk5P6DRye3g722UT5SZ+opNxXg2KQNcuW9JOgYMYnyQn5b1P2q7WYzFXC94XLY+6ihlVR8hJ6mhezd9bl5Rde6EnxZFZ2I5xGgPKTW/gOvJPwvD3LaszBkzgFZ0zKP66e1bsx8PWnPaS7aa+RZtvbtqqhVckt5kkHafLpPOky6wByJogZICeTET5Gte8f8RrYHSvQs0QGnfXPxtUqYm7+M1qEqRLZ5VjE6cSvfj2opeMXRqTPvQa2YrZ05GsYbWe0TjQj6/rXmHxpaw6t94z/AO7+/lSxgedbWGAEdRWMP+LXC9lGYjwiGM6xl5eZkDSlnCLOHdbhe4wuIrFBkgGAfiadpyzHmabW8IuIQ2jOgzKV11USJ022qt8DdhnvOi5VQgBx4ST5+YkRXO8a52duPK/ar6D8XhEzWbthXi6gZVEuQ48LrI5g/KaeYDgGLuAN3Did88J/+UdKV8Ew13EYfLac22t3c6EGCoZobWQfI6fhrZe0aWrkhL125baM93EPuDGijYb6TRaadE0uS5D3imPXCWms2sjYjL43BDZJEsA34o8uVUVnjzZmOnMkn8zRPF+LG7ca9ky548AP3oiQY3p7wLsxftBr2Itk3TqgjRQecrpJ09NetMvyB/HQZwDsrlti6b6LiCTowlUGmimfj61Fx3iNzDLcnNnywrNqGkASCNI15VJxFGVCnNWzETLAnp9I9KQ9rcZcXDJaLEqXBg/5VP8A3fQVSCTkiMnoo7VFNSM1RMa626Io1cVBfGgI3B+lSk1Ff8I9ajJDo8VqkU169oDXaoy0HUUTBVpyNhtrtO1WPDG3cKIttWcjxSzA6CSdKr2ExjWznSMwBidd1I29DXev2e8Awa4XD31t2u+a2rZyczQQJ3218hST6CrOecU4CllULI2Z4gBwRJHmrEj3AozivYU2EDuWVfCC33QxG2b5Ceddn4tYtXVCXQp+8oI+8NiCNdOlVj9omLuDAOR99kWQdIJJIgidh9ai7HjbfZzIdk2PM/6h+lZT6zbhR+8u7DmD9SKype4y1GwU6GfKRpoCOv51sI5j8j+Va2W0gkaj+Vbo867eg5866TmPNJM/mRWzlYjYxAg/ka2747Hb0rUxO1YxECSBPvI0rVLETAX6Ceuor1110Efr6ViqTyPqKxhJ2pS2tvOcouSo0YSy89J2jnFVlMUnIsPYHX2NOeNYVTiHzKCYTel68LtgGddTqZ+VAIKMSNu806qakGIGnjX5EVKvC7R855an+4qZOC29DmYe9YxCtxT/AMy384qcYlVOly3/AKhWy8DT8T+x/pWXeDW117x9BPL6SKxjb7WN89vT/OK8fGLvmT/UKiscEVwSXYDltUlrs8pnM7Ae36VgHoxykfGn+qtXxdsffWejD+QrP8BST426bajz2rZOBI2pZqxix9lsQtx1JuZQTAaJAIIgHY5TsfWmWK7HW3ud39p7i2PiDoXObMW8B8Ig5jr5RvSLh4a0ndWbQcSC3xM0A6nfTrlEmrHa4wWARrOIGUHXunaAPuq0SwPIHbzqbdSHTdUKh2XxNoOqHD3bc+HLfCO2uhUHZyIMTSDihW5ed7gdJXbTMHCAeLkdRrEVcrd92dSbCqgSZYMGkxEow+LTehOE8BtPiLzYqHVgDbUEpBM5tj/DHvQ52rHxunRSMVcALi3LhWzJI1gaiR/elXns/wBpGFlTBuWj8VlpBQ/e7u4dtZ09NqbXeA4IWDbAhm/ARmIB1Oc66DnPOll/giBSF70lfFbDlcubTdVYSJ3HWi1aM5W9gPE+L2+9uG2MykrDMwRjoNGEb/pVe7VY/vFTSN92zeXP2qw4mzFtnOHBYkZlZCyZgY8IkiKqXaFwWXKgTTVRIEyRsSTJEGqenXzGy44+1yT80InFQMnlU717bs5iVOmh/I/3711So5EBtc861xCHT2qW4hGrDWAQPUSK0xzFQIP9xU2MFOsgio71uNCNRReEdVdSwldCaivglpymSdoM66iBRfRgbAYi2rg3UZrf3lVshI6MQYPtVutcXZbifY2a1aZQLYuBGyjYiWB8Mg69TVMtYdnzlFJCDMx0AUeZJ030jnyptwlpC6E5S2gEnUTUgnRcHxbi7K2TJfVfihFYD1gCKixvHuJYi2FuYVLqKeSncdVflVo7GcaN3DogtumVWW4+iy4AykCJII8wdqlxPaRbcqkWmnxBkKB9N8zCDSN+B19lGHFMR/8AQf8A7P1rKvFvtISN7f8AqFZS8TcxClsQPbz8q9CcuU6anQeVG2eFXioIWZA2YVh4beBAyHWZ2NPaEoE12y/WtgvKKl+wXdjbf/ST+VZ9luDdHHUqw19I/nWsxAtv19qkTDyQMyZyJCZoJ9J359dK28QPwn5H9KCucCS45uNnzHYzsPIAiK1owm7S4ZkxBzAqTbUwQRsSOdLbZHzqxdoeEXTbDo9y6baxlc5jkmfD6amPWqSOJHyoBHCoBz20/pU+QRAIB/LrSL7f9alPEdf6UQDvN76AeorW/cUDxa9OelKjxMe9arjxPn5e9Ew0tXUVFygrPJt96lw+INxTmWBtBpX9u1kjn+X9anXiOnnQMHq0QPL+/avVaDQCYrYHkP8AzUhxPkdT/e1AJYOALLu20KB/qP8ASnbA855UNwLhxtWvGvjcgkcwOQ9f1qz4Dhbnx37pVEkpbAiZH3jOoAnTrPlRXRhJcw+QKCNSJIHKo2sTpyOhgkdeXWj8QAxJIkGgb2A5pcdCNdCGGnR5+kVmgAdxnsfEDct/iUDvEB5kD4h1GvrXty+xAey3eK33kGcx5hR5ayu/l5DS5evJda2RbuhQGLAm0VVogwZBIG+o2oa9xCwRGFud2SZfOmUXjt4iOXkVIIOpBqEpJaGphODxZF0q5Uh9VZDoXXfzglY0/wAp85qk/tHuFMWQQTmRGBOmkZf/AOfrTTFZ7ZYIptlobK2oDDUNbcaET5bTqNxQnbNTi7Vm6qxdRSLi9Oe/kR/7h502LLT2K9lKS8X8MgE/D1Pl77DrRPDVLXcMzEw11bbHy8Q3H8JHyoRMMSHb4QoBMjmSAo9Tv7TRuGBupcjchW05Xk2I/iXNPWruRgntLgyl4KdIS2D/ANK5D7yh06Gh7XD+8YhgdEzgDdi0LbWfMuyirN+0Kz3l7DXBP7y382dgw0656mw2E+y2ruJPxZptgjdgCtoR5CWf1C9KHL47AA8A7Oi7i3tT3lrDgteYeGcm6gzGrSo9DQd63cxOJuKpVncsXdZyIg8tJCKsDrAqx2cJ9nwf2e3/AMS6Q964dMpI203IGkdT0pdiMIgUpbBS0SA5AYteYfdUGSVn5nlUZeoSdAsV3MGrhbNks1pfFlSJusP+Y7nwgDYfdUc53adjLlm1jrIZ1iGBgMwkqdAB4j/EYny5n3E2Ljf7vIw9qdbaENeukc3I+AeQPyNV67c+yYhCoUKjK3hOZiAdQzHWdDppuNKaLsY79ieK4e4mUX1DSNQrplXnplJJ5b86Hum1IH2xPFOVXBOYdJAn1oAhdxEESDtI/SoTibt0NbK92itAcZczrA+GB4AdQedOwhf+H4c699gT693P1Fe0IMEvT5VlAwPhL7ZRDMIA5mpnxrg6u+n+asrKakAktY+5PxmpP8WvDSZ112rKyhSMbji97af1HvVd7Q47iJYtaxMLythUQj/rG/uaysrUjFRxWOxp8T3rwnnnH8mpG2FPn868rKajHvcv0rUlgNvyrKyszGneHnW2evaygY976RU1u/pEc6ysrGD3Z0gsonTyNO+xvE8OL84gkPoLfhkSTqTAOo5ac68rKRDSVHUcVhioV50ncc/Y1pfxDEa86ysooDAHVjsQPaf51A+FuHa5Hsf++srK1WAExPDcYbci+kfCQ1udPLRtdKruFS+t65gw1nNBcA2/CdASAJI5/eFZWVKcVaNYT/s7eAAfIwY6KrEANyiR4T1G0cqXWMNcFw2yJOYxmIkBfARIOogEHbkeVZWVPJFKwoBxHARbsXFusApdkVtSRc+K3IEyPiHSaX8N4C1tzbFxTdZZiDlBDSNxqdD86yspYZJUBFswOD74YclM32e4IEgDKA5C6nlKQf8AIK8vY7viLjrmmWRSdFZtFMRrlECP8vtWVlLOT1/YrFN587hQdF1E7eZLcyTv7UTcxf7ssnhVf+ZHjYnkPwr0EdaysqTVJMDNGwjFBLtbVtraHJmP+Z1BZvdlFVTifDktBgQub8KZvD6u+/tWVldGKb5UMjrnY0m9gcO7anIFnn4Tl/lTG/hmHp/fWsrK7THiARy+VZWVlCgn/9k=">
            <a:hlinkClick r:id="rId3"/>
          </p:cNvPr>
          <p:cNvSpPr>
            <a:spLocks noChangeAspect="1" noChangeArrowheads="1"/>
          </p:cNvSpPr>
          <p:nvPr/>
        </p:nvSpPr>
        <p:spPr bwMode="auto">
          <a:xfrm>
            <a:off x="28575" y="-1143000"/>
            <a:ext cx="3590925" cy="2390775"/>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5" name="Picture 10" descr="http://t0.gstatic.com/images?q=tbn:ANd9GcT69Wyt5m17kTxMBy_ntKqeXwBR-nD6JoPM3KXWB5BO8bfsm0M&amp;t=1&amp;usg=__So3uCCwCOe5DRMKbqAsb9ZWorkQ="/>
          <p:cNvPicPr>
            <a:picLocks noChangeAspect="1" noChangeArrowheads="1"/>
          </p:cNvPicPr>
          <p:nvPr/>
        </p:nvPicPr>
        <p:blipFill>
          <a:blip r:embed="rId4" cstate="print"/>
          <a:srcRect/>
          <a:stretch>
            <a:fillRect/>
          </a:stretch>
        </p:blipFill>
        <p:spPr bwMode="auto">
          <a:xfrm>
            <a:off x="2771800" y="2852936"/>
            <a:ext cx="3960440" cy="355938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Origen de la contaminación del aire</a:t>
            </a:r>
            <a:endParaRPr lang="es-MX" dirty="0"/>
          </a:p>
        </p:txBody>
      </p:sp>
      <p:sp>
        <p:nvSpPr>
          <p:cNvPr id="3" name="2 Marcador de contenido"/>
          <p:cNvSpPr>
            <a:spLocks noGrp="1"/>
          </p:cNvSpPr>
          <p:nvPr>
            <p:ph idx="1"/>
          </p:nvPr>
        </p:nvSpPr>
        <p:spPr/>
        <p:txBody>
          <a:bodyPr/>
          <a:lstStyle/>
          <a:p>
            <a:r>
              <a:rPr lang="es-MX" dirty="0" err="1" smtClean="0"/>
              <a:t>Anaxímenes</a:t>
            </a:r>
            <a:r>
              <a:rPr lang="es-MX" dirty="0" smtClean="0"/>
              <a:t> de </a:t>
            </a:r>
            <a:r>
              <a:rPr lang="es-MX" dirty="0" err="1" smtClean="0"/>
              <a:t>Mileto</a:t>
            </a:r>
            <a:r>
              <a:rPr lang="es-MX" dirty="0" smtClean="0"/>
              <a:t>, 570 a.C.</a:t>
            </a:r>
          </a:p>
          <a:p>
            <a:pPr>
              <a:buNone/>
            </a:pPr>
            <a:endParaRPr lang="es-MX" dirty="0" smtClean="0"/>
          </a:p>
          <a:p>
            <a:r>
              <a:rPr lang="es-MX" dirty="0" smtClean="0"/>
              <a:t>Atmósfera: capa de aire que rodea a la tierra formada por una mezcla de varios elementos y compuestos.</a:t>
            </a:r>
          </a:p>
          <a:p>
            <a:pPr algn="ctr">
              <a:buNone/>
            </a:pPr>
            <a:r>
              <a:rPr lang="es-MX" i="1" dirty="0" err="1" smtClean="0"/>
              <a:t>Atmos</a:t>
            </a:r>
            <a:r>
              <a:rPr lang="es-MX" dirty="0" smtClean="0"/>
              <a:t>/Aire    </a:t>
            </a:r>
            <a:r>
              <a:rPr lang="es-MX" i="1" dirty="0" err="1" smtClean="0"/>
              <a:t>Sfaira</a:t>
            </a:r>
            <a:r>
              <a:rPr lang="es-MX" dirty="0" smtClean="0"/>
              <a:t>/esfera</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AutoShape 6" descr="data:image/jpeg;base64,/9j/4AAQSkZJRgABAQAAAQABAAD/2wCEAAkGBhMSDxQSEBIUEhAQERYUEBAQFBUYEhAUExcYFRQQFBUYJycfFxkvGRUUHzAgIygpLiwsFx4xNTAtNSYrLCkBCQoKDgwOGg8PGi8kHyQ0LzQsLzIsLDUvLCwyLCwsKiosLywpLyksKSw0LCwpLywsLC0sLCwsLCwsLSksKSwsKf/AABEIAMgA/QMBIgACEQEDEQH/xAAcAAEAAgMBAQEAAAAAAAAAAAAAAgcEBQYBAwj/xABREAABAwICBAkHBQwHCQEAAAABAAIDBBEFEgYhMUEHEyIyUVJhkbEUVHFygcHRFkKTodIVFyM1Q0VTYoKDkrMkJTNEVbLCNHSElKKjw9PwpP/EABsBAQACAwEBAAAAAAAAAAAAAAABBAIDBQcG/8QAOREAAgECAwUDBwwDAAAAAAAAAAECAxEEEiEFEzFBUYGR0SJhYqGisfAGFBUyM1JTcZOjweEjQ5L/2gAMAwEAAhEDEQA/AOTmPKd6x8VDMpTc53rHxUFVPkWe5kzLxEIPcyZl4iA9zJmXiID3MmZeIgPcyZl4iA9zJmXiID3MmZeIgPcyk5rgASCA4XaTezhci46RcEewrZaM4A+sqWQs1A65H/o4xzn+4dpC7rHqWmxCmkhom2lwz+wA/LwAAPy9PKBI6SB11JeoYKrXpTqwWkSscyZl4igonuZMy8RAe5kzLxEB7mTMvEQHuZMy8RAe5kzLxEB7mU4yvmpxoShNznesfFQU5uc71j4qCBhERCAiIgCIiAIiIAiIgCIiAL0BeLstBMJYxr8Rqh+Apf7Jp/LT/NA6bEj2kdBQ34ehOvUVOC1ZnVLPuZh4gGqurWh1QRthh2CK+47R6c3QFzeCYu+lqGTR85h1t3PadTmHsI9x3L54piT6iZ80pu+R1z0DcGjsAsB6Firn1KjlK65cD2bZ+zqeEwyoWv18/U3+neBsa5lbS66Ss5Qt+SlNy+MjdrBNukOG5cku20OxSNwfQVX+zVeprj+Rl+a8HdrA9oHauYxzBpKWofBKOUw6jue0817ewj4blehPPHMeYbc2W8DiHb6r4GAiIsjghERAEREAREQBERAFONQU40JQm5zvWPioKc3Od6x8VBAwiIhAREQBERAEREARF9KeBz3tYwXc9wa0dLnGwHeUB80W60n0SnoZA2YAsd/Zysvkfbd2O7D9e1aVSZSi4O0lqbHR/BH1dSyCPa88p25jBznn0DvNhvXR6Z4uwllHTaqSjGRlvykg1PkJ367i/a471mMj+5eH22YhXtu7rU8HR2OPiT1Fxqq4ipZZF2no/wAl9lbqHzqotXw8QiIqZ9uF2b4/urQW24jQs5PWqYejtd7/AF1xizMIxV9NOyaI2fGb23OHzmHsI1LbSqZJeY5m1Nnwx1B05ceX5mlRdhp1g7HBmIUo/o1XrkaPyM3zmnouQfaD0hceugeMV6E6FR05rVBERDSEREAREQBERAFONQU40JQm5zvWPioKc3Od6x8VBAwiIhAREQBERAEREBKNhcQ1ouXEAAbSTqAW70OgLcUpmyNLXNqGhzXCxa5p2EHYbgLXYM29TCOmeP8AztVq4xX0UmJ5KgeT1NNNG6GrHNksGP4uXs12ue8b5ulxZ08BgamJvKmruOrXmNPPpIw1dXR1930clRIGu2upnBxDXsO0DYdWzbvIMMK0CZSTOrKmSOWhp28bC9hB491/wbS3pvbVcgm3ap6bSwU9c/PRMl40NlEjpphmzaicrTl5zTsCwKbTGmY3L9zIC297GRxF+mzmnWtCqZG4yfv8D7uvsmljd3XhTfK9stn7Xx0NBjWLvqZ3zSnlPOoX1MaOawdgHx3rEZGTzQT6ov4Lu4OEmnZzcNib6jmD/Qs+PhhjGryVwH6sjfgFoyQbu5+pnd3+JglGGH0XpI4GHA6h/Mp5neiJ59yyvkfW5S7yWWwFzdtjYdAOs+wKzYtO5D+ba3XstHf4L7s0zdvw6uH7kfFbVQp/efcUp7Txa4U1/wBLxKUIXi7/AE0w7ystlp6GrjnvaXPBlbI23ONieUDbXbWD2BcudEa0C/ks1h+ofBV5U3F2Wp1qOMp1IKUmovo2jYaF4qy76Kp10tZyTf8AJynUyQdGsAX6Q07lzOOYO+lqJIJOdG6wO57Tra8dhFijmkGxFiNRB1EHeCutxxvl+GNqttVQ2jqemSI82Q+P8asYed1lZ8j8qtmKcPndNarj4/H8nBoiKwechERAEREAREQBTjUFONCUJuc71j4qCnNznesfFQQMIiIQEREAREQBCiIC2sWwLDzUwEOFLVFsVQw2tTz8q+U7muJbtFtu9R4QYWU8wqHUcM7J7ZpZDLmDwLZXWOXmgWNtx9uix/8ApOF0dW3WYG+Sz/qltgwnu/6wsHAtM6imGQESw/opRma3oLCdbfRs7Fpq1Fdxl2M9P2VgIulHFYfi15Ub2v2rh1Mw6bwuaxr8Pp3tiBEYc9xyAm5aL3sL7l94dNaYfmmmPoy+9hXsfCPW7oYT6IH+5yyouETEd1Mw+iCb3Fa1P0vZR1Z0H+Ev1JEodPKfdhMf7IZ/61mt07iILfuW+zhYhrGm4Oojmr4x6eYodlFf0U9R8VkM0zxU/m//ALM48Stin6XslOeHX4a/VZzeNVM0kgdRw10DMoBh/C5G21Di7bBbd3LCZBiV9Ta242WE67iPS3FT+bvqePErIj0kxU/m0fSAeJWOSLd7vuZtWJqU45VCHbNfyZWGaXSiGMTUVa6YMAkc2ns1zgNZFyN6zG6VOP8AcK32xMHi5YLMdxQ/m1ntqGBZDMXxLfh8Y/4pnwKtKT6vu/o486Mbt5Y/qLxOM4Q6TjbVTaSeAjkzvlYwNeDYMccric19V7a7joWt4OqsCt4l+uKrjfDI07DdpcPAj9ort9KKqskoZ2zUkTGcU4ucKnMW5eVmDcmvWL2uFW2iTrYhTW84YO91j9RVSp5NVNHcw3+bA1Kc0tE0rO/K65s0eIUhimkiO2KR7D25HFt/qWOtzpk22I1VvOJPrN1plaPIJq0mgiIoMQiIgCIiAKcagpxoShNznesfFQU5uc71j4qCBhERCAiIgCIiAIiyMPoHzysiiGaSRwa0dp3noG8noBQlK7sjuuCt0oZV5i5tHxXLlF7xygckxjXd2Uk2HQ3svgx47imxr6o9Fona/ZlXQ41hNRHFDRYe4NjgF5ZW1Ecb5ZjfNcZg4W16j09gWFBo3jJ5s8n/ADZPg4rTVzN2V9Oh6XsbDwwuGW9lBt8pNaGGzGMYOzys/uD72rIZimN7hU+2BvvathHo1jXnJHrVDj7isuLR7Gh/fWD0vv4xrFRn6R0Z1qHLdfHYayOvx3c2X2xQ+8L7sqcePzXe1lMFt48Gxkba6H2sB/8AGsqLCsV31sH0APgAtig/S714lWeIprgqPdLwNK2XHt7WD1vJh71z03CRXjM3jWbxmZGw9l2kaj6Vt9OsZrKdgppaqOQztOcRQ5HNZe2t2Y7dYtbYCq9WirNxdot9508FhoVobypCFnwtHxMyfGZ3uzPnlc7pMj/q16l0ei/CFPA7JM/jonWA497vwRvzs4DnZbbRY9nbyCLRGpKLumdGrhaNWGSUVYt/S3F6huHyve2l4qWPIHRzSPLuNFgWcgA6jfbuVfaC02fEqcdEmc/sNLvEBap+IyGFsJe4wseXtjJ5LXEWJH16u09JXS6Ef0eGrr3bIITHCTvlktYD/oH7a3597UicudKOz8FVbtz8EcrpJUiStqHjY+okI9Gc2+qy1qFFbPHZO7bCIiEBERAEREAU41BTjQlCbnO9Y+Kgpzc53rHxUEDCIiEBERAEREAVmcHujr4qV9YOLbUzMLKPjnBrWtOp02/2atg/WWh0N0UZI3yyucI6GN3zr/h3XtkFtZbfbbbsG8jZaQ5K2bO+upWRsGWGINmyxM3AXaNeoXPuAUSllXnPp9h7KdearVNIrzN69h6OC6peS4zUxJNy4yOJJOsknLtWRHwS1P6eEernPuC1MWiVMduJ0o/ZPvIWdDoZS/4tAPQGjxeqqgvu+0j72deov937TNpDwXVQ2VuX1eN+IWfDoBWN/Oko9HG/bWoi0Lpf8XZ+y+Mf61nwaH0+7FpP2J2D3lbowX3faKVSvN/7v2vFG1h0OrB+dZvowf8AM4rKODVUTHPficmVjS5xMEGoNFydYO4LAg0Sh3YnVH1apq1enOGimoi5lZVSmR7Y8klRmYQ4EuBaBr1NK2PyYt29bKkb1qip507v8NeBX+J4k+eZ0sri97zziADYCzRYahqA2LFRFy276s+yjFRSS4IIi3WA6JT1XKa3i4BrfUSao2gbSCed7PaQpjFydkY1KsKUc83ZGBheGSVEzYoW5nvOroA3ucdzRvK3OnOJRxRx4bTOzR0xzVEg/Kznb3XPtNvmr7YppVBRxupsL1ucMs9cee/pEXQO3Z0dZcPdX6VPdrznmXyg26sZ/go/UXrCIi2nyAREQBERAEREAU41BTjQlCbnO9Y+Kgpzc53rHxUEDCIiEBERAF96F8bZGmZrnxg3cxjspeOrm12XwRCU7Fg13CVSysYx+HB0cQtGwzWYwWtqaG22alhfLijGzCYPbJf/AELi0R66s6EdqYuKyxqNI7T5f045uFUo9Nj/AKV598VnzcNoh6YwfcuMRCHtPFvjUZ2f3y3Dm0NEP3R+KffRm3UtGP3LvtLjEU3Nbx+JfGbOy++nVboqVvohP2l6zhUqjqlip5YzzonRWa76/iuMRLsx+eV73zs7b5R4VLrmoJYXHaaaS7fY0loHcnleCjXlrT+ryPj71xKLHLF8kdCG3sfFWVRnbfK7D4ddLh2d42Pq35rHpy8odxC0uPaZ1VXyZpLRboYxliHRq+d7SVo0UrTRFLEY/EYn7WbYREQpBERAEREAREQBERAFONQU40JQm5zvWPioKc3Od6x8VBAwiIhAREQBERAEREAREQBERAEREAREQBEuiAIiWQBEsiAIiIAiIgCJZEAU41BTjQlCbnO9Y+Kgpzc53rHxUEDOg0Ap2yYnTska17HOdma8AtP4N51g6jrsrv8AkzSea0/0MfwVK8HH41pvWf8Aynq/Fup8Dt7OinTd1z8DWfJik80p/oI/gvDotR+aU/0MfwVc6VcJFZBXTQxOjEcT8rQYwTYAbSvngHChWS1UET+KLJZo2OtGQbPcGmxvqOtMyM3iqGbLb1Fjv0QoiLGkp9fREwfWAqw0g0JijxiCmZdtPUlrstzdjbuD2AnX8w2P63YrmVf6Vfj/AA/1D4vUySM8VSg4rTmvedVBopRsaGtpYLAb4mE+0kEn2r6/Jul81g+hj+C2K4vSXSPEoqlzKSiEsLWttIWPdmJF3a2uA2m3sWTsjfPJTV2vUdH8nKXzWD6GP4J8nKXzaD6GP4LiPlfjX+Ht+il+2oTaaYwxrnOoGNa1pc5xjks0AXJPL6FjmRo39L7r7jG0bw2J2kFXG6KMxtZJljLGljbOjtZtrDae9WKMBpvN4fomfBVlwZ4i6oxied4AfLA9zg2+UEvj2XuVbiQ4EYRRlBu3NlbcKOhkfEeVU8bWPhtxzY2gB8Z1Z7DVcG2voJ6AqnX6dqIGvY5jxmY9pa5p2FrhYjuX5z0hwZ1LVSwO/Ju5JPzmHWx3taR7brCa5lHaFBRkpx4P3mDBA572sYC573BrWja5zjYAe0q/tHNDYKanZGYo3yZQZZHMa4vf843Iva+wdCr/AII9HONndVPHIp+THfY6Vw2+xp73DoVwLKC5m/Z9BKO8kuPAw/uNB+gi+jZ8FSWCaPNq8WfAdUQmmdJl1EMY53JHRc5R2XV8qpeDn8d1Xq1H85qSWqNuKpxlOmmuZ3TNAaAADySPV0gk+0k619BoRQD+6Q+1gW8VN1GleNB7rNnAzGzfJQQBfYORsUuy5G2tKlRteHHokWWNDaHzOD6JvwWm020apY8OqHxU0LHtju17I2BzbEawQLhcV8sMa6s3/KD7CwcZ0xxN0LoqrM2KYFhEkAZmG8Alo1+hYuStwKs8TRcWsj7kdnweaKUk2HRyTU8ckjnSAveLk2e4D6gFv67g/oZInRinjjLhYSRtAew7nNP/ANdU9hWnFZTRCKCbJG0khuSM2zEk63AnaSrW4P8ATUVsWSUgVUQ5Y1DjG7BK0fUQNh7CFMWnoThqtGolTtrbotSotJNG5aKcxSi42xyDmyt6w943dxO00F0JdXS5n3bSxn8I/e87eKZ29J3DtIVyY/o9DWQmKdtxe7XN1Pjd1mncVl4fQRwRNiiaGRxizWjcPed5O+6ZNSI7PSqXf1TXM0NoQNVJBq6Y2nxVbcLmFRQS0/ERMiDo35hGxrQSHN1m23at5wjcIToH+TUb7StN5pQAeL6Ihe4zdPRs23tWuMaQ1FUWmplMhjBDLhoy5rX5oHQFEmuBhjK1LK6cVqa5TjUFONajkoTc53rHxUFObnO9Y+KggZ03Bt+Naf0v/lPV9qheDQf1rT+mT+U9X0Vup8DubN+yf5/wjlzoPRVD5JpoM8j5pMzuMlF7OLRqa4DYAvtR8H9BFI2SOnAfG4OY4vlOVzTcGznEbVy2McKD6SpmpxTteI5ncsyEE5jm2WPWWJ9+uTzRn0rvspeJLrYaL1Sv+X9FrKvtKj/X+H+p75FqTw1yeaM+ld9lafA8flrMbp5prZjIGta3msaGus0X9JPpJRyT4GNXFU6mWMXzXvLvRFwGl2h+IVFW6WmqeLhLWhrOPlZlIADuS0EbdftWbdi/Um4K6Vzv1rdJP9iqf92l/luVdDQDF/Pf/wBVR8EfoBi7mlrqwFrgQ5pqZyCDqIILdYsscz6FaVeo01u2YPA2P6fJ/uz/APPGrlXAcH2gM9FUvlndEQ6EsaI3OJuXNdc3A1cn6136QVkTgoShStJWZrsCxhtTFxjdRa98b29V8bi0j6gfQQuN4VtFHziKeBhdK1whe1o1ua88g+xxt+32LT8H2kXE4nPTvP4Opmky32Nla92XvF2+nKrbReUhFxxNKzNbo5graSljgZryN5Tuu863v9pv7LKbsXb5W2lGuQwOmd+q1r2Mbf0lx/hKya2rbFG+SQ5WRtLnnoDRcqsODrGHVWM1E79slO8hvUaJIg1nsAAUt2sjOdRU3CmufuLVVScHf48qfRUfzmq21UXB8f69qP8Aif5oUS4o14n7Sn+ZbqLwqmpuC7ESTd7HazrMztfbrCluxurVZQtljcuUlVtw0PBhp7EH8K/Yf1QubdwU4h1Yz+9HvC+Z4KsQ/Rx+yViwbbVrFGtWq1IOG7evx0OQW80LpKiSui8kOWVpzF55rGDU4v6W2Nrb723rYngtxD9C36WP4q1dDdE2UNPkFnTPsZpOs7qj9Ua7e071jGLuVMNhKkp+UmkjfhY2IxSOhkbC8MlcwiN7hcNcRqcR6VoNNNOY6BrGhokneQRFe1mX5T3HdvA7fQVusGxiKqhbNC7Mx/8AE072OG5wW664Hc3kJScL6n51xKkkimfHOCJWuIkDtZzbSb773vffe6xld/CDoN5bHxsIAqoxYXsBK39G47jvB9m/VUuO6M1FGWCpYGGQEss9rr5bX5pNtoWiUWj57EYadKT6dTVKcagpxrErITc53rHxUFObnO9Y+KggZ0OgNfHDiMMkzxHG3Pme7YLxvA+sgK4fl5QedxfxL8+os1Jot0MXKjHKkbnTGrZLiFRJG4PjfJdrm7HCw1haZEWJVlLNJvqFn4Fifk1VFPbNxUgcW9YbHAdtiVgIoITcXdF+0vCLh72h3lLW3HNkDmuHYQR4L7fLyg87i/iX58RbN4zpLaVToj9B/Lyg87i/iT5eUHncX8S/PiJvGPpKfRH6D+XlB53F/EsPE+Eqhijc5szZXgcmOK5LjuF7WaO0qiETeMPaVS2iR9nVTjIZAbPL8+YbQ6+a49qvDBeEWkkp43zTxxTFg4yNxsWvGp3suLjsIVEosVJoq0MTKi21zLN4T9NopYWU1LK2RshzTPYbizTyY7+trPqjpWj4LsWhp61755GxMNO5oc82BcXxkDuB7lxyJm1uJYmUqqqvkfoT5dUHncP8SqHCNJW0uKvqRy4jNKHZNro5HHlNv+ye2y5lFLk2bKuMnUadrWL4i4TcOIB8oy9jopbj02aQpffKw7zkfRzfZVCop3jNv0lV6L1+JfX3ysO85H0c32U++Vh3nI+jm+yqFRN4x9JVei9fiX198rDvOR9HN9lYmKcKdEyF7oZOOlA5EYZI3M47LlwAA3lUgibxkPaNVrgvjtMnEsRknldNM7NJIbuJ+oAbgBqA3ALb6G6XyUM2YXdC8gTRdI67ehw+vZ6OfRYXKMakoyzp6l8jhMw7zn/tTfZVf8KOklPVvgNNJxgjbIH8l7bZiy3OAvsK4ZFk5tqxaq42pVg4NL47QpxqCnGsCmic0LszuS7nHcelQ4l3Vd3FEUmzIOJd1XdxTiXdV3cURBkQ4l3Vd3FOJd1XdxREGRDiXdV3cU4l3Vd3FEQZEOJd1XdxTiXdV3cURBkQ4l3Vd3FOJd1XdxREGRDiXdV3cU4l3Vd3FEQZEOJd1XdxTiXdV3cURBkQ4l3Vd3FOJd1XdxREGRDiXdV3cU4l3Vd3FEQZEOJd1XdxTiXdV3cURBkQ4l3Vd3FOJd1XdxREGRDiXdV3cU4l3Vd3FEQZEOJd1XdxTiXdV3cURBkQ4l3Vd3FOJd1XdxREGRDiXdV3cVOOF3Vd3FEQZD//2Q=="/>
          <p:cNvSpPr>
            <a:spLocks noChangeAspect="1" noChangeArrowheads="1"/>
          </p:cNvSpPr>
          <p:nvPr/>
        </p:nvSpPr>
        <p:spPr bwMode="auto">
          <a:xfrm>
            <a:off x="6350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6" name="15 Marcador de contenido"/>
          <p:cNvSpPr>
            <a:spLocks noGrp="1"/>
          </p:cNvSpPr>
          <p:nvPr>
            <p:ph idx="1"/>
          </p:nvPr>
        </p:nvSpPr>
        <p:spPr/>
        <p:txBody>
          <a:bodyPr/>
          <a:lstStyle/>
          <a:p>
            <a:endParaRPr lang="es-MX"/>
          </a:p>
        </p:txBody>
      </p:sp>
      <p:pic>
        <p:nvPicPr>
          <p:cNvPr id="18" name="Picture 10" descr="http://us.123rf.com/400wm/400/400/antartis/antartis1010/antartis101000064/8057377-planeta-tierra-con-transla-cido-agua-de-los-oca-anos-la-atma-sfera-la-nubes-voluma-tricas-y-la-topog.jpg">
            <a:hlinkClick r:id="rId3"/>
          </p:cNvPr>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Capas de la atmósfera</a:t>
            </a:r>
            <a:endParaRPr lang="es-MX" dirty="0"/>
          </a:p>
        </p:txBody>
      </p:sp>
      <p:sp>
        <p:nvSpPr>
          <p:cNvPr id="3" name="2 Marcador de contenido"/>
          <p:cNvSpPr>
            <a:spLocks noGrp="1"/>
          </p:cNvSpPr>
          <p:nvPr>
            <p:ph idx="1"/>
          </p:nvPr>
        </p:nvSpPr>
        <p:spPr/>
        <p:txBody>
          <a:bodyPr/>
          <a:lstStyle/>
          <a:p>
            <a:endParaRPr lang="es-MX"/>
          </a:p>
        </p:txBody>
      </p:sp>
      <p:pic>
        <p:nvPicPr>
          <p:cNvPr id="32770" name="Picture 2" descr="http://arthisgeo.salesianossantander.org/wp-content/uploads/2012/07/Atmosfera.jpg">
            <a:hlinkClick r:id="rId3"/>
          </p:cNvPr>
          <p:cNvPicPr>
            <a:picLocks noChangeAspect="1" noChangeArrowheads="1"/>
          </p:cNvPicPr>
          <p:nvPr/>
        </p:nvPicPr>
        <p:blipFill>
          <a:blip r:embed="rId4" cstate="print"/>
          <a:srcRect/>
          <a:stretch>
            <a:fillRect/>
          </a:stretch>
        </p:blipFill>
        <p:spPr bwMode="auto">
          <a:xfrm>
            <a:off x="0" y="1268760"/>
            <a:ext cx="9144000" cy="5588778"/>
          </a:xfrm>
          <a:prstGeom prst="rect">
            <a:avLst/>
          </a:prstGeom>
          <a:noFill/>
        </p:spPr>
      </p:pic>
      <p:pic>
        <p:nvPicPr>
          <p:cNvPr id="32772" name="Picture 4" descr="http://3.bp.blogspot.com/_pO6_LWzFSx4/TD_NdvxL2rI/AAAAAAAADiE/w5FD8F9BhB0/s1600/capas%2Batmosfericas.jpg">
            <a:hlinkClick r:id="rId5"/>
          </p:cNvPr>
          <p:cNvPicPr>
            <a:picLocks noChangeAspect="1" noChangeArrowheads="1"/>
          </p:cNvPicPr>
          <p:nvPr/>
        </p:nvPicPr>
        <p:blipFill>
          <a:blip r:embed="rId6" cstate="print"/>
          <a:srcRect/>
          <a:stretch>
            <a:fillRect/>
          </a:stretch>
        </p:blipFill>
        <p:spPr bwMode="auto">
          <a:xfrm>
            <a:off x="0" y="-1"/>
            <a:ext cx="9144000" cy="685688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dissolve">
                                      <p:cBhvr>
                                        <p:cTn id="7" dur="500"/>
                                        <p:tgtEl>
                                          <p:spTgt spid="327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http://www.madrimasd.org/blogs/salud_publica/wp-content/blogs.dir/97/files/1404/o_aire.jpg"/>
          <p:cNvPicPr>
            <a:picLocks noChangeAspect="1" noChangeArrowheads="1"/>
          </p:cNvPicPr>
          <p:nvPr/>
        </p:nvPicPr>
        <p:blipFill>
          <a:blip r:embed="rId3" cstate="print"/>
          <a:srcRect/>
          <a:stretch>
            <a:fillRect/>
          </a:stretch>
        </p:blipFill>
        <p:spPr bwMode="auto">
          <a:xfrm>
            <a:off x="-1" y="0"/>
            <a:ext cx="9129615" cy="6858000"/>
          </a:xfrm>
          <a:prstGeom prst="rect">
            <a:avLst/>
          </a:prstGeom>
          <a:noFill/>
        </p:spPr>
      </p:pic>
      <p:sp>
        <p:nvSpPr>
          <p:cNvPr id="2" name="1 Título"/>
          <p:cNvSpPr>
            <a:spLocks noGrp="1"/>
          </p:cNvSpPr>
          <p:nvPr>
            <p:ph type="title"/>
          </p:nvPr>
        </p:nvSpPr>
        <p:spPr/>
        <p:txBody>
          <a:bodyPr/>
          <a:lstStyle/>
          <a:p>
            <a:r>
              <a:rPr lang="es-MX" dirty="0" smtClean="0"/>
              <a:t>Propiedades físicas del aire</a:t>
            </a:r>
            <a:endParaRPr lang="es-MX" dirty="0"/>
          </a:p>
        </p:txBody>
      </p:sp>
      <p:sp>
        <p:nvSpPr>
          <p:cNvPr id="3" name="2 Marcador de contenido"/>
          <p:cNvSpPr>
            <a:spLocks noGrp="1"/>
          </p:cNvSpPr>
          <p:nvPr>
            <p:ph idx="1"/>
          </p:nvPr>
        </p:nvSpPr>
        <p:spPr>
          <a:xfrm>
            <a:off x="3563888" y="4437112"/>
            <a:ext cx="5400600" cy="1612776"/>
          </a:xfrm>
        </p:spPr>
        <p:txBody>
          <a:bodyPr>
            <a:noAutofit/>
          </a:bodyPr>
          <a:lstStyle/>
          <a:p>
            <a:pPr algn="just"/>
            <a:r>
              <a:rPr lang="es-MX" sz="2800" dirty="0" smtClean="0"/>
              <a:t>Menor densidad que el agua</a:t>
            </a:r>
          </a:p>
          <a:p>
            <a:pPr algn="just"/>
            <a:r>
              <a:rPr lang="es-MX" sz="2800" dirty="0" smtClean="0"/>
              <a:t>Volumen definido</a:t>
            </a:r>
          </a:p>
          <a:p>
            <a:pPr algn="just"/>
            <a:r>
              <a:rPr lang="es-MX" sz="2800" dirty="0" smtClean="0"/>
              <a:t>No se presenta en el vacío</a:t>
            </a:r>
          </a:p>
          <a:p>
            <a:pPr algn="just"/>
            <a:r>
              <a:rPr lang="es-MX" sz="2800" dirty="0" smtClean="0"/>
              <a:t>Incoloro, inodoro e insípido</a:t>
            </a:r>
            <a:endParaRPr lang="es-MX" sz="2800" dirty="0"/>
          </a:p>
        </p:txBody>
      </p:sp>
      <p:sp>
        <p:nvSpPr>
          <p:cNvPr id="3074" name="AutoShape 2"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4"/>
          </p:cNvPr>
          <p:cNvSpPr>
            <a:spLocks noChangeAspect="1" noChangeArrowheads="1"/>
          </p:cNvSpPr>
          <p:nvPr/>
        </p:nvSpPr>
        <p:spPr bwMode="auto">
          <a:xfrm>
            <a:off x="2747963" y="-1439863"/>
            <a:ext cx="3000375" cy="3000376"/>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3076" name="AutoShape 4"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4"/>
          </p:cNvPr>
          <p:cNvSpPr>
            <a:spLocks noChangeAspect="1" noChangeArrowheads="1"/>
          </p:cNvSpPr>
          <p:nvPr/>
        </p:nvSpPr>
        <p:spPr bwMode="auto">
          <a:xfrm>
            <a:off x="2747963" y="-1439863"/>
            <a:ext cx="3000375" cy="3000376"/>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https://encrypted-tbn1.gstatic.com/images?q=tbn:ANd9GcQ0M5h26rLorWhjxFsvs_ZMTcfP51r87ReHfJL54cPW-ypvl2v7_A">
            <a:hlinkClick r:id="rId3"/>
          </p:cNvPr>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sp>
        <p:nvSpPr>
          <p:cNvPr id="21508" name="AutoShape 4" descr="data:image/jpeg;base64,/9j/4AAQSkZJRgABAQAAAQABAAD/2wCEAAkGBhQSEBUUExQWFRUWGBsaGRcXGBgfHxogGxscHB0fGBwaHyYfHhsjHRwYHy8hIycpLC0tGB4xNTAqNSYrLCkBCQoKDgwOGg8PGiwkHyQsLCwsLCwsLCkqLC0sLCwsLCwsLCwsLCwsLCwsLCwsKSwsLCwsLCwsLCwsLCwsLCwsLP/AABEIAMIBAwMBIgACEQEDEQH/xAAbAAACAgMBAAAAAAAAAAAAAAAEBQMGAAECB//EADwQAAIBAgUCBAQDBgUFAQEAAAECEQMhAAQSMUEFURMiYXEGMoGRQqGxFCNSwdHwFWJy4fEHFjNDooLC/8QAGQEAAwEBAQAAAAAAAAAAAAAAAAECAwQF/8QALBEAAgIBAwQBAgUFAAAAAAAAAAECESESMUEDE1FhIhQyBIGRofBCYnGx8f/aAAwDAQACEQMRAD8A9IxmBsj1BKqyp9wdx7jBONrMKMxvGsbwWKjeN41jeCwo3jeNY3gsKN43jWN4LCjeMxmN4VhRmN41jeCwozGY0TGAM51cJsA3pN/72wnJIdDDG8LanVD4ukReIHexOGWEpWFGYzGYzDsKMxAn/lb/AEj8v+cT4Gn997qf/wCcFjoJxmMxmFYUZjMZjWAdGYzEZzC6gsjURIE3tjpmgScA6Md4xk4rXUfiVXBFIwyn8QsQNyMOMpWkr6jfCCg7HLtAJxzUqQMLamcJBFpg/X+5wDoL/wAQHJE41ilVuutqP7s2Mc8W4xmAdDjonTTTb5I/zb9tpJj/AGw/wj6J1SQQ7c2Lbn+7YcLXU7MPvgTQmiWca1iYm+F3VuqrTpMQwkg6Yvf6Y8/f4nqa51HWBE33O30viZT0i0nqeN4oXSvjdkWHUuTyTH5Rgyv/ANQQAQKLTwdQ/p7YS6sXyGkuWOseY0vj+uGXXHlJkRGqRENH3wTkv+otUMfEVXXsLEX74rUFHo2MxWst8e5Zm0kssxBIt+W0G2LDQzAdQymVIkHDsKJcbxG1UDcxJj7461YBUd4zC3q/XqWWA8RoLbDkx/L+uFy/HmWLhAWLETtYHsT722OCx0PM9TZkOn5uJ2+uKf1Co61FWounzQWF10m4v6WNx3xrI/GYfPsCxanpAQLYLq0ly/qpEczNsE/FDCpSqwQNAJDauYJiPUeXCasDeTzJ1F3YkLYQD6WMGLQD9cWXIVtSyeceb9F+ISGBcg2iCfUXI+59sXCh8U0SfMwQfhJtPt9L4mI6LDrGOFzKlioYFhuJuMVTMfHtBTCh2PsI/XFe6T14jMmqLzqkTFuP5fbF2Kj093gE9sVj4d+JWzVZpUKFNiJ5U2M824wtb/qRTWnNQEPJhFvMCx9AT+mF2U+K6dNHrooUtVDFdQ3IiBaSPmM8TgHR6Nmc2tNdTsFA5PrthL174zpZUDUGJYSoA3/v+eKJ8R/FVSoFAg2kkGZ2jgf2Tir9TzlWu2p94A+22FY0j2H4Y+LVzery6CDAEzNv5f0w9rVgqlmIAG5OPDei9TqUflMGb7/yxbuufGKVcsUJhis7cyLRx7zhJjaB+sfFf73ygA6vmDH794njtjXVvjp2omnc61Et3sQwH155xRsxWOoG/vjdXMSdpJ5wrY6QwXqrhjpdhI/sYYL113ZDrYQoWzEcQSO0jFaDSbYm1lQD9tsLYdHptP45prpVgTAAJBFuCTjjK/E2XcN4jHT8oW+q3PsbY868ed8SZZTqsfW8cYeoNJYup/E9NarBJCg2ue39cZisP0qSSXW/r/tjMGpD0ssVTNMJKztHNuI+gJH0x3TzR0nzEabnvuCPrH6YBNY3Jmbk8nc77/746LNMiO/5bX3t+uPOs30jGjVJW5k7ALNv6j7Y0zlQJn1HcFZ32/v2wvpE2Pe89/f8/ucSBTsrCI4PpP8AU/fDbDSGrmbTJIt+Qn74wVCCLwDaY5i2/wBvXC8tYySJjbHJqnaSBhBpGYRXAJAO9oXff++LYjqUqaydC87CP7jfAi1gbbbD6f8AJ/PHaiZ0gkTt/UYak0LSHfsCEzoXYxv6czEgduffB1DqjomhGYIPXj0m/wBjhZSyz2im5g38pnmMGDptQtGj1kke/fB3H5DQg/8AxypADHUo7wfS3Mc/bBH/AHW5UgxfbYfn63wqPQK0r8n/ANd/bEtL4YJ+apf0Bwd5rkO2hPnempVqFzVcsxkkwb9rRgPN5E0jMhgZvH5YtlP4VSPMzH2IH5HBS/C9LmSLfi74ffYu2ecpSYbACLgYKzXUarUgjsN97drT7X++PQMv0GgCDpn1JOO36TlzZqax68+sYv6n0HaPLKFUqDe2ODnCATtx649YToeXH/ppQZsVE/QQTMY6rZWjTA/cpMiAEX34H92wfUrwLtnlaZ0aJjGxnzsFY94B+mPTs5RSnpBQRuTAvNtu1/tiCs+hiCpIPyn3vvNzxB7/AFxL/E+iu17PK69OrUeRSqX7Kx/lhhkul19N6VT6oe08/fHoZfyyDJEmBA+4PpB9vfHK1dzI+oj7ev174T/FPwNdJeSjt0PMxakf/kfTElD4azR3pwPVl/kcW79u06tRKwskEb24PP03OJKGZ1rJk7DvFp+m+2J+pl4H2kVtPhesFgQDPfv9McVPhCuwksijmS39MWpswDEffYz9R6c98cPnCoBgnUwFgDvtGniOfUYXfkV20VR/gOoZmqseoNvzxi/9PSd6/H8P++LVUzZ0i8yYIHEd/Te8/pjpKjGdgQfxceoIa3aY+2Dvz8h24lZp/wDT9RvWY9oXBH/YNLdqj7WuB/LDpqzEQOGtNwfaLHfG6mZgeXSSD5ltAkTa+9tsLvT8j7cfAn/7HoDlyP8AUO+CqHwxQUAgNtNz/dsH0XsYKkyApnvYg29J33BxG2YUsD5hqAmReDxsPNtbsRiX1JcspQj4OT0PL8qZ/wBR/ljMdHqNIWBa1vmb+hxmFrl5HpXgqD5GpM6GMwYiJ/uDg2l0qswnTbbzWi36nuMXHVIjy6bREdj+Gwn/AG3wGargCAd5BE+53sd4AO3ts9ZOkRp8OVAB5gpi97gx/TE6dA/ifm40mR6R+c/ry9yqhkJ1R5iSJEmIJtEk2Ex/PEXjKZCmCJiWIGnftANtz6jvhamFAlHoCeUNJn8RiLb2uNiN8Ep0qkNI0AyLA7kHkyQPT2jBdBCxU6e5lgogHsT9yPUXvbdWBMwNFgARIk3GwvewnYWjCuwoFo5ekVB0KICkzp9LXmTcffBmWy86bQDvsBHf6Ag8mJ98RwSTJGoCUECGFrqDBMblSJF97YnyRmnYBokFT3AncAxNhfvibHRph5onbvuYsOYI3xoFUJFiwEwvPr6HGVncx5gJMgcqQdgTyL2MH9MSLT1mJBPB4Ho+rjv/AHBYUc1aw1KBpM2PBvzF+QcFOukXgEcC/wDuL27X7EYEDpc+GVgxrWSRMgkqTOmYG0Dnvjl3CAE7kxIEyY2AgwbGxt2jCsKClWZvEidt457G25H/ABpRDEWhQCe5AtM7bEfYxiBHt8jQWNgOI+YAm+62E7m2JlCLNwDPMtBtab8fqPclhR3RosFMwvpBk797g7c4hoBVIKjUx3b05JtAj19sTUagZwDMDgE2iDpiO0QPT7w1qvhwQIXhgx2O8A7/AFwWFEgKAaoM8EkcfwxiOkiu2szFwByd+Cdv+L3wtqw02lpsB9rx3vb6e7QoFpLIkzYuLSeDAhWF/tucKwoD638swSQbAex+h99tsb6dmBWoqhA2n05st5J99wRgbP51DEgGRcBjxO5ieLj19MRdMzv7sGAASTBJmQSQF7GCPoxve7EiKvU8JlJtwVAI2vyN9pG8TxY6PU6PiKlQAVBA1b6Sbex7mDtzgzqmlhIkMLaSBKzJsGA9wQfbFWzVIsxkwYAmTYHgcEbwb7YpRsGOs0lSmkFgQbh1UmRYwNhMeWD2O8yO8n1xXZEcHWR8oUfcjf1JP9J6PioDIlGggECOCJCidV99paBYY5q0EemXYMjtOpRFyAd4vIJ738w3jEWM6oq4Jh2Ig3LAzET5RYyRO94i2BC7Kf3iBGUA6gQAwkra8FiQ09r+kA9S6fW+akGIcjcrop+/Ija57dsF5bMNTCU6odyA4lxqNQyQUprcBAZ83HBJ2uhWTUs6rMuiqVgeaw/CLmbmJP6xjqtmmjUQjkKTO0wfKD2j1nf1E9/t9PUW0qKmldRElYPljVMGPMbWEG5g4FrZhHBYVSdXlUhSbluBYlTAHoGjfBRQwyWQLeSNL6RNwDbzEqSNje+8D0uG9SVAaoBUYkq1RR3hgNImOLzsT7AVcrmaTlnGpSbBNRERyLD3gcdoxAvxCX1MtLWwmLwbG9xAAF9r3A93pFY4yVHYOyipT+UKTDWmVAnYkcR77Yny6aFJIdQoLElgdRPpvHA9hhNQ61SJBAtChigggn8Kkmd5BiJv7k6m+sFlILpqLKRoWZgLqAiR5uOItGJaKQQtcAQCVHbSTE33Bv74zCdXr/iqop7eJEdoBNhGMwUOyx1X1FReGMhiAIPDWiQOZsMZR1ByagAqA2ZZAafeym1xfY2GOs1mtNMFShUqTqhi0p5oIn5DxpMDsRiZ84pqX30/hFzvdCWAtvfYTbCQHJrB/M9Mm4lWF1mwIiREesi/tiRMr5QA4ABIUwZWR8gm8SNp2jeQMT02CaQFKi+kgsSBBF+DaBNz64RURmBKVEFRI0h1BII/zWJEH/LaTisCG6VmpAKdlM2LRB+WxAgAnkEH0xGvTDJYvvcgsDNhckWEg7zFtt55GqAgqghhIDXhDZhJ3IJ7/XtLl67IoWqtNVBN5N4kxqtHYAgTFjOJA0KRhg6qAWGkxZrab3IDem+8TbE7sngjQ5K38ym6mTYx94P6ycK2zjNK1CT5VB0G2kk3HDT5dz6XGJcnnKasy0oDEeYBYLGxEMw+aAbRzIJwgGYy2pfMwkCSRHA3F5IiNr39jiPUVGgvpBAPzag0AXJKk7Wte02uCOtc+YDyIHsFuFaAWWYJB1zYiPviXM1GpDhmfzMQSRDdwCCFsAYBIK+pwbCo5eszBNJWSYZpkqAO2+kH7euJ0y6tIK6WBkHi43psQQR6WifUYHOZUCWRFDkysjsLo43Ec+1pwJVDqWWlWdgbkMJ8voQNVr23taZwlnIbDAVGRdJ1MF3IUgLG4AAsJ42uIjnhQXKgoSrW1oJ22mN7RxHrgWgivVfSx1oSLmQ8CBCm4mBGwlzuMFDLENqQlGmNMkAjgNTuCTAHzDjgAYeAGFOklNF/DaweAIFjtv3/ALnCvqmYNhp06h+F5EDk8kDe45xvO58wC9MpHCtAJEiRFzHpNsKMs4LGQdFT5UZpIvpDREAAjjsNzi0sWIb9JohUc6QfMBqB92IUMSrDYX7HbDPMUZGqSpjZZEzyQbH84nfAeVr/ALttQ8QS2ljpiDA06jBG/wArH72x1UzLByhpnsB3gbi4/L88S15AU5nNFm8MqDA38sRtDbAflt643QzlMEj9ywZ9IJ2HBgGCTMCYHYRtgHqeYM7Mi8gggme5gW2xrJ5VVH4TUUDSxYsFk9wdMgahsLkH1wpexofdZyqaF1qq+UFpdis32UHcW774o9SqrkfvKRuDpMiJ2sffbjvizdL6nBMszhCSWFxq20vMWBAMjgmT3OzmQQ6m1Bldf9YMzAEAlTsLAbRjaE6JaKgSUqHc6TJAN44IjjsP83piCsSKQVDKqQQGIYqL+htHvsLDBOa6FSpjywkjzalcdjysNePtacQvk/DVamoINIgEqYgW1CRFiPYnFtQkLKCqXxJpomqS06iKaMCS1rAn1veOAAOcMum52nmvCDSpKKh8xtLACTzLagR6n1xXK+TpVjOpywnyoFAB7kzA2u22GFPLLRZalaqHIMSr7aQYCAQ0QACTF7AYxaSKQV8QfDTMunxKYU6WqVNIDNpldgbi9if4gJtgHJjwivg05VJYNUYqWCmSbQFvPrxvbDap8W0qiTXJQAAeT5joUgKLcmRG3zEnvJ0fNDOIjPVaSxTQoClZErJtLSDDRuD3xTbp3sCQJker1GV/E1aGeV1yoEzZD8wFvX+vPUaqCI0lmcaBYkDfaxi0wb7euAuqGvQrEFGqkWWpU8y28sjeTFoNh2OBzrdg5gFVJLGOVhiLyahkkEwBA9BhOPIWNstksrmKbVUqNTqBgJKgBQYF4gWJEG3qDtjih096VIClUV6azJa3ykg7CZgRBHOFNbq1N6mhV8Gkt138p5cjdnPBJtbsMTH4jWmvh0Qxc6vm0idRlvL2ABgzMk9sOUXsCa3Hq9JpR5qjA9v3dvus41gHJ06tRA6ABWuokWHG95xrHPXs0od5Qayxp0XA3CyGAJBvTZZIO5kbQBbjVQeQCpAj5dYBFuRpOoGPbeDgZc34QNGpX1W8laANDEi8HdSSDc2kY4StU8T99F5KkklWmGBQ3ALeb2ttONZPklIbLkU0l9RXYSpJpHeTH4Xi8wCY3M3hyGaaiGqsQKerzOsXnuB2nkAiLyDaGQlSUd6Lk8rKveIdAZmx8wAwdm6yMwQjXqAMBlnkeaCB6wRcC22E3ew0Z1LL06xptqhSCZVu5EG+1xHHvvgOnmXCaCUqAN4Z12m4A1ECD2vP5RhXW+HRTYZg6lohiAATq3EhtZhdjseJjD79mWqy1KZpl2PnQgmSL7TGqym44O2HLixL0c9Pcuji6k6qfyQU7GXcCQptJIubTiVXpVCaXh+G6gSwUSWGzECQLydfobjjMx1GlpAcam8ykMASAPwsLFZMabQeL3xzlc9RJs4WoBIYhpABnzSLmIB/nthXXxCuTuln6iAJVAgtpLsIBkeUiDAMWja/OOM3nly72OgMfKCVIkWbynmeLE/oHmM2HGvSkSCwmVa3AiRMfmLc4XZnqkqpIUsG8pI2uLAwSRFrH9MJLIDOjRZjpp01XVaWMLf5mKyZAA/uLM+ndP2qqWUgaQh1C+/N595tyRfA60grEJmNBqAhbCGuI83BgssSJxlDNVdRFkrLYo5YhgZ+Q3a3YesxgbpBVk3gWLsnhsPmO6xEakJgi52P0nAGc6hpUaqolRPnRJO0SZjYb7+8YK/a3DNrpv5QZCtNiL7WINgO/IOFVTqdEp5KbVhwpVYjcFhAiJPBvhIbBXzDu4liQv4dwdhPmYqVmJtBHbDTJZdPDKn8MAkMIRSd1J7mSxJ2WIFsIK1chjSQDXHkK09IEkiJVAVB7wJ0jbiSonhB/LVLNYl5HiMTDFRMkCG2JEMB72914JL106ii06YDsz6Y1aAVMGYBMSDqiNu1sQdTeWQlQREA2t/pKgRyfXC3p3WqoDBqACN5gVDDTK6QpHrxvAIJ2tPUzOmkKbeMsteJPFxAHyW4/PYknxYUKM2ui5uuoC8qPcFAB/YxBlDRasRXJhLkLsQN5ZiPKLSZ55wb1NPEVTTYCAzWJIM+gHli1/T0xX3z6lwPCZmJkzog2iGk3EzcycNJy2ENq+bWowSmkJU/9VMhTAiJBHPEzOoNbB9KjTZFJqlGL61EL5RYOpYEg23sNgcKs/n0CJTXUKhErSpmSoJlg5VQAD2En6YEyfif+LQsqwDO/muQIpgRBcGTHvsJOFVrJSwNviTpIKropMYAqO9gWm6LA5Jj1Nu0BfXoUQhNRytSBbQTEceQARcb/wDLennqlSprXgQ0/KfxkQZAuQJNoFuBjWbydGukO1XL1LrCsPMbnabmBJAE4pSyS1gq1XqIaFQo1vKgXT6c7sNvy5xCMugYzAANgRJtwVA333w6zfRV8GJeq0AqxVRIjcgmRA7+mIq3RgqwHB2uApmBEWMSI3JtjWLjpolplX6nkKjPpo0iZICsFiBHPF598WroWVXLKKTEtVLAKrKfmgjUIFoBNr7b4X08y43DDYWAWCLAmIk8X2ODOlPTlXYPUI4Cz8o21cWM/fm2F1bUaHBZG9TrYR3NQlSZI0ydgBaD5QYmxmV+5vUenK1CKQUE+Y6TcoWItHDHna2+Kxk0eqKj5lNNG0U5C7kEKsbHyibTAvFsc5nqJNdNBTwwAKahmMabw5Jkxxxe3c4pWaEPWumrRSm4PiI/ysQQDyQx5IPBHGFXUcrXq1fEZVGoeQSR5flBGr27zOLr07PFKb0ZVw6pCblWIGoiREzMjcTIxup0mi1IFwAFAWReL+YjUsBwSZmIv741XUrdEOF7Hno1LbWPXzRfm2rGYt46fFgjxFopo3/1N8Ziu5AnRIe5paVYEEKqxJXkybGFuIkQ4tx6Yr/jNQqaabGpTkaNQ1aAurymdwZtbbthvSzWgANbWAQqKYBEiSNgYjaJO84jU1czWD6WBAMMFC0yNRUmy/NZTud/THOlUTRttkZrrUq6qmosdCK6z5IkgyoJgj62M+hnTFegShVGqOpZVJJ1WYeRosAODvHvp7yHTXUurLUSpAiqukqQLxoVrNP8RvHExiKp1EJ4hqeIYGkMlKFkmxkNYi8+UYpqtgwMXy9YUocNVWSdKfgVlPyhjIIttaCY74ruYVstWBVy1IReTKk8wZkQRt6emLHkOrBaYCAVBHm408ibXW5sRyYxo9Vp6NKkKASAltTXBMEgC44YYzq8DtoWZnN6pqlgj0xdiPMCTAAaLz9+4m+OK+egsjBC0aSwW1xI2AJJEwd78DEeb6UijSCoUEsWi+2oWj5ri1tj6YXs6PTKEstQjykUwLGPNuWgnYQJttjTTexGwctTQhZiCSvyKQkLtqYlDJ25k44y3VA6tKko8ALALL5RJkxPcgjkdhMPR/hkuqhGLID8zESBbmAPmNhJj05fN0JaNgWSQQSC3nMQCgIgyCSZt5exOCsPI7yE5fKpUswTUqyRB01APxLGxHKxvO04IqrSzFAKWAgQANLQTseGXi5GFXTOnU0IV6rkCJUhdNyZB0i3OCM2tEHVSKWAEqCRB7s0jgDm/bGeUU/Qr6j0Z3qJTGZenBi1Jo0gcGJt6zMk4U53Iq7hQGkMRJV0DRudJKjTN95w0631JmACg+YAy7yTH4RxwDxyMLq9MOg8TyqDOlapmQII0yZ34x1JtGQFTIczTqvTKWEsbd9mnk7kxh18MZ5FapqVXZEBFmLMSYgRJiymCd/tgA0RpcJTNQENqMbsPMdTTJUyOSCY5tg3I5cVSDTZlqwrBSRJiCNF47W40iwi+UmnngaXA4yXUVWmQrTAJYCQQ0m5DKNN7bxf64kfMSrar64EOWgE2hSCoCyNpkgdzhAWzdHMCqqNsFgXFzs9rqbiD+URhtlM/SrKwI8N4+QlgoBFwNUQOIA35xm4tO0aYogXLa//ACaWm8pqiR2GnVNjYib+8qc5RUqSQFOwgQYjcSQDyZ0z9cGmjo1Gk9UEA2TVNuIBnt+mI8/ny401m3EAsPORvaFB/wD0YONINpWTJIViquVKldSMVMG5JtJs0AAGCe8DBCVatYGvU8gXYMGUUwb6xa7GABv68YENSnSDFQZiBM6gQ2wJJ4mSO+OszWLkgv4rUipWmQQom5Lix1LI2n7bDV458iToP+HWZ64VXLjzEqSUDmFCn5ZuO444k4s2Rzy6iAUYkQV1CNSjZoAiL/U7Yp2UrpRZa3mLNbQDp0kEhtP+Uggjj6Ww7oZnLtVMPTVwAoV6cEEmSZUwW22ifridPKKvgY9RRqYZtQLEjUwIW0EgBwC4FyIG+K11LMvDOKV2IYhXEm4mxFj3tti0Vfh5GTzOhS5dF13MmN5Kg73v/JJ1HpuXyrBi+kAlrMwEjhBM6uIi+Kg6/liZUKvWtP7sqrE3KmGj0kXsP6cYadG6grhgG0RDGQSBYyItB33tc+mJ6+Ry+Z0mjVem7SA78kEGHPO8gngcxgTM0noNGa0EH5W0xIB4tEDaxtjpdSVbMzTadsYj4wIIKgMqXGqST6QNxHfENfqzPVBdSV30yApBvsCSRvvPsMApmKVF1ZFYR5SggPfYmfYj+mBs7mHJkG0CwUEkg7EbA99OJXQjZXcdDoZgtU1U0CCZ8o8q8RPbexv9hgrP581k8li6wQs3iDA7xc8nzEYr+WpeVgW33DaiRfcJ/EO49d8EjL1U8OooLaZgmRG4DAER7Hew9sRKFOxqRZqVY1FDlxJF4dRfY2OMwuoujjWTTUsSSCSLkkmxB5nGY5nVmlkv+FVDXUhyJkkHVcgkhWmFAjn7YJzfT3AqF2Gtm+USIBvYyFnSBa9gfotr/GD03qg0ag0GGBElLxJPEzyTxvzOnWhnVaXqhwBKo58y+loJiBtb0kzo3KOZIlVwyPOV83lTKGroHmh777jUoAn2JnnDTp3ximYQCqRrLADVBAO95gj+/fG8vl3FPWA3gjdZbWTvteSRbUSLgm+2FFdUKg1aSOSLPIDC5gPA3iDcDfffCatDstDItDzpSqB2JkobfZ2Ib/TH0wjz3xCFHmRWBIgOjho9dJ39CCP0wLl6BpLr8TwwIMavaJIIjc45XLJWXWAQfERi8kDQYJaNIJm14i9jvjSMaXyIb8BzZ4IFpqVB1a9J+X94TdSJkgmAbQJ2jB+ToUadWWRmLXZUgho4cHzBgYgWEbDcYHz9AAI9VVpp4XlqBiAwbzDTCsd+/wDEN74jy3UylPUuusCF1y+oCNraVBaxv74W6sfJZXz1JlUU6SqG3LFqexJkzp/i3JJwL1H4pSnREK7ESBqAYKTxyCR64D/7my70RTqq9J+2m/3N+MKs70ynSUl6op0iZ1oGaCZiwFpncjk/XNSzXI3GtzvMdcyhWaxqiqYuYJGk/giIHta+FA6rlFHkdz/CyQvh3/Fq5t3g/njQp0qpEVVIAiNrHlPKGBItM8H2wD1Pp2WpsFkWE8CQRafUbyDvON4QSdOzOTb2GFP99WVlJqEA6STG0Enykyws3a0bjHdTKU4XwwrOW0vfbVBDyBBUgnbaOcC9J+HSpV0iQCysxgkCDaLncfkRg9MmhAY/JTUM3hsbTspG2qdO/r6DBJx1UmZpNZZBmuu1WewFNFgaQy3iI8qkN3374JyvV6Tqqmn4aESCoLQRIG997C8+vGCOjqUQsyLQRLmoyFXGoxGkqwb5p43E74tmUejAWnXQn8auigXXfSwuT+hjEUqwjaL5FvSOtDw4dvEBB0uwQPAj5zPmHuB9MSmitTzLRbRpJsgUKSf4mEyf8tu/fHdPPgOYVDqBUNAVYt/FuJmwMdhgHqgdToC1fLcrqgiRvTDEkjg6RG2Mlj2W8s4q9MOnWTDWB0FbXPzhQRI7ybEe2A+pZdqSg+UqT85MWgGLSTvtvYHnGZR/K2s5hSCY+VfqfOZgcae/tgDPKWvIMCJYswBgXBuygwZEgbY0ipNZJb8C7PZ9cudFWmjFxMadRUbjRbyze4vzfECPrOmPMslbEtEEmVLAmwJiRF+5wwzGVpjcQ6CJa83vDHg6p7ffGspmyFIWFMXCgMRI0tDN8sr29TjbCj8TLTbydZPNMIVqXiectqAgoIMFUWwMAks0rbmJwzz3VssAC9A1grBdPzFfYBSoBIMRG0WNsD9NemS7AjTBDAMZl7DTFjvdTyZwzo5jVTbUgD0FCyijUABLSAZdSYMzN/rjFyzsapYOaHxPk6vko5eqrCAHAWFJsOYk97fTHeZZKlN/3MlCJZzoIPoe/wBecR5jqrig9Snq0AEMTT8PSZEAAgEm52J9dscdNrh0TXmEGgsHDCSCQSADqAibwbYh59DoWdU6OhQMoAUx/wCNwXTSTOsDfkSDyL2IwoyWbdXemFZ6UwRrGqQYBtsd97Ysa9WyyIwLorEwQDpIn8QEEExeJj0OK4nRDpqVULEk3mnsOSQTK6twRa52x09HbP7mcvRNmqbNpNJiIYh1byRbbfccex7YUV+sJ8oQVBy1S7N6zx6AffDE9MYqroCxbfVLL38w+abevp6Q/wCCUmbW9SCxErACyRsCPN/8j3nG6lFbktN7EuW60rrpCFeNQGor6wIt6mT9sGJ1GpA01VqCmYcfKxFoN5H2m+Jch8PIF8UwnhuunQbOHDHzEm4BWODDQdowO1Z0DtABJMgBLAn/AC2N+ADviG09kUk+Qh/inMKSKZcJMj90h3ub25JxmCstnzoWGMRb/wAf81J++NYwcP7V/PyLs1T61WQwKzLq3R1DAcjexgwIj2wRXfVVNTTRcsPMSjgTEEhUZVmLfL98aFM16mohU3EEgR/CAQBq+u+OquZooAtUwjNAqICYiQbzBHB+/GDUlgKsio1HAW40ILDUVVVN7WJH1Ptgk02V9SKANMz5Tba8SxPoZP6YX52rqqCjS1VVXzNpFzF4SQTAgSSOIwwy1TM0aIcGVVjKOssBO52YEfzi2JlFbpDTvAJRrMxZ9BcCTGwUSILLcXtAmd+1jqNWuHUU11KVl08NdSk/hSdLNbiTzvgvIEVCHo+FTeNLoQYO/wArLBE+vpjtnqU63iVNVAmBNYJVSOyiQ8esnAqlsJ/Hc4zeYbNqGNEhlIGxKwBytogxI37Y5fOZlFSmGXwoXUtGk4YxGqYUDa0lt74OrdRBgDwHsbKWpwQb6Q0gqR2POBM71pRUXw6a1C9tPiKCtr6Zm3rP9cJNp4BpCTORTbQ9OoTPy02h6Y3DNEkG423vPEyZyq4AOoSNyyoqtMA6uZIWYgc84I6l01WINM1UIA8nkidjJMludz9sC9T8aiQNNOoxKkBizWjgRpVp7G2LUotfHgWVuI6GYpVqnieCtPw/mOolW2/CCCxEzIMwMcZ3pRpq8mnsStjsZ8pkSYmZM8bTiN+urTraTTWmIg6TqF5IIB3Fx5Z4N8NslXGYpA1VQLJgljBjlEFwJkxtfG8pOMdVGaSboW9HpTRZnZjTICBriOIB3IA7YJ6PFIVB4hUswDRuAT+Eb2Akm21sT0sulMkF0emYO7Qm94IYTbnbnA9fqdJhUWl5COSIZ77W3Amfp7DGOq22k8jUORzm+v8A7OgFNmqUzMiqmobztaE3E3greZGOqHxpUqaWdVAUAilpUAmD5gBaTvDf0xHmXowoYBmeFjXKlAADIF133BtpOMfo2ToutXWsxK0V1MSwAlXckqACDxhQqSLknFnf/cLgqz/+2xlWUEEzAUNIgxsY9cMaHWGViApabSKjQo9BE6t/xRinNnHNY1DUliCAoOkAcBUX8Iv+fODcvR0yShJMTqYHtc/ZTt29zcuj8r4EpYHzdYqsSGBg/i/EOP8AMIk7NP0wuzdUgG4mP4jIPBkcz3xxRoksJQG8ggnY33B3BxHmsq4J3mICpvyIYzbfvzxzK6ELG5Mm/bmfTUSoHqafNKtfsZ0mDa8fXecF/DmZ8ctrytOkFAL1ANDXJuDF9ubYUPnalFlZyqg7I6q0gDe0gdu9+cL8/wBUzDklSKKxp0pKhubKb8z2wu3OSpfr/wAQtSTsuFanQQMAorNfw2qu0EzeNBABsYEAm47DATdSFGsah0qWUo5SI2JAXSbGVgQfbjFY6azoAlYMqsxKaoU3gXZhYH29cWOrl6bUFKwWLTUUbkqbsbmQQTJHbGbg4v5M1T1bGs7m6jqoD1G8TQChLELcTDf/AKUGf4hbbA2TzVZahVqOoCQCrQYBuIG+nz3gm4wdkZXM5Y+ItVW1oVKmVGjzTwQIBHoPXDWnlacBQVB1tKuCTzIEiIMbTeMEZ6XsJoqec6TrzAA0lag1rUHzqe0i5OxEzAI2jE5y7JCLVzAMnzPVUCQJ+UiTvuJsfpgbqGQYTKmmitY0SSQDYhgxm/eOIk7YC/wjQwZDqNmUM2x3GoSGE24PoeMdaTe7MX6QbVq1BUcr5SGhmBdptIg7wR3WIxCxZqloUxJZQQpBF4MEXHBHvjPDBqMHqvTZgC66SuwHylSZEfl3vg2r0OSKlNxpEDSdRUwJDaj9NvpvGLYAtPq7UlID25i0wNweWNzY8bC0SN10SZYFmUwBYiBYmTvH37YJNGpBOhCNmViTqGoG1yy//oLvPfCJhpYuICTp0x5oMkeZdyPlkdtjidKYW0MKVVIucuD7Uz+rA/cY1hbTy6x8tLn5qrzvzEX+gxvEt9PyR3Cy9Y6lSy7xT89TuT5VO1h3+tsD9CyL1awHi1aZJnSbK+rkCdubi8YUdJy6Aq9U6gWEIkjUs+YlyJHvB57g49PpeBlqHi1ZpAkaEqHW1NW2WLm/AO15OMXDRsap2JsxmqS1GXLSyqyKCkBJMliABtImBY/lip0/iepQrOtZS6lp0zaDMxGxMr9sN6nVUFfUDp1WUMqgsrWldIKj6ke2Juo9Cy/iMyU2djfzLVcjgnylRAMDE4vK3LzWCx9I+IU/ZvEyyIw/EJC1FneWkbdzvhDVqmpmYmpUngqzFD2J0m3rOEPQM+mWzZIdWpmQ1jp826kHt6E7jfFk61nqdDRmMv5wbDQ0mBaxF4ERBxjNyT05opJbnWdyKshR1amYB1FZ0NNiVHH15xXM38KPlX11cydM/MEvvzLEj+uH1T4lL2KaWABhSwK+rQyxvuLRtjjMZwUaZq5ms7LIAQAktO0F7afW+NOnrhiK3Ikk82B0ahqQoJMSNJUKQR3M6hx9Sd+DMpUbRqQMGaQFeYtJgm/EWuZ/LuhnjVp6spUQEgllKAt6g6pj9DgXqNSrRpLoLB7kaNWkkCWkN8pi/bFShsqC+bFa5dvG8lAs0eYyCt2YmCSFFiIk4IOQWgFaqFRw0+E0wysdxABAEzAPGN9PztetTLAlOW0qNU9/lt7krhp0bo1OpXYVGqXXVKmCY387RJFibfiEWE4ruu9Pj9RaVuG9KbK1A4CU1JAAUiAQZ80kEjzEdm74T9U+DT4lR6ZpAsL03t5iR/423G1gZ5BMRgrLZcNmKz02HynSoJJAkRBa7bTNxf1wwp0WcJ4jhakSA5PmAMADYg2ZbdjjPW4PBWlMWf8AbjmlLDQwE6dCkA7/ADCZM8+p4tjWXyBUDUiF2gao+eQI43t9xN98EdS6g1KrIMlTIUMLz38txvuYkcYTUF0tUYt5mmRq1EA2IAHqSIO3c406a1LUKTrBNmcihCsKVMi8EFhtMwBI/pJxLkqI1QphYHlSQCd76f5zziKmSqaKWmC20kKpkbrMQYHNt8M3qpTqCXuYCrNpG4VtWiZG08jvjYg0lISCy6Spg+UGSePN+sD2xmfzYpqX0hSLXgHcAwTAkyN43xJls0DZl2nUGZTeOSJ/PHOdrohltu+oH2ufXb2wuRijMOWPiFgdItJUzPeZt6xzzvhZUzo+ar4lMr8rJHmkzwANiBMgRGHNbMAiZGneCwMbQbE+p/LAmZpKxBjWSD5wTY3EGDY7TY/Ti0/RLQjdgyVBqVAoABN5JsRKLdok2nfnDn4cVqdNEqatFUNpaCCJFvlkhYBN+CdrY3SoiPDNNUCwfIvmtBtN7nuNj644zHUqzuRLU12NrQT8sc9toMYy6j1YRUVWWNKoXxYMl/D1lR+GEIJBF50mZ5jBeeVMx4FSnTZqnzwkkyRDEbgQ45BA7YRpVqA67goCgcQCbEXJN7R7X9Thnkev+BUCV1kxKVFjUqm4DRY2uNVxjnppKRqs4Ff+HZim7PUoFtYMkVKoZZNwYIkxwARAxmc+Gn161VjTIEhiToJiItcGeQIgjti1dS6rURPEpA1ljVaQwtM6SxuBeFHe9icUzqvxjVe1BiAxgMFVSfZfMymYNmjeBjp6c5zyqMpRjHcYdd6C+mlVYpSblzU8wg2hd+xlQPbHfTkKoTS1VIEMSWAI9L3j7/TFUp5p3ewaqwkliSZjcjYx74d5fqDnLs7BlC7BXqAm8+Ua7+o3jnjFyjJUmxJp5RJmWZSBWU0w16bQwIEcBpJ9h2vM4FDmoAtQyCCQSkCAOTwR3sbe2MyXVq50uWZSjT8rMsxpPzWnSe/PtjpviavURhVqal3DgfKTYSLGPp9cVpaQarK9Vq0wxABMcmZ+t8ZiLM5aszs2l3lj5tLea++2Mx0YOZ2exZX4TU1TWRFIRxoDSbhfcSB5d52woz/ValOt4dSHKAMWZQ8gTIMyILfQfr0vx6U0JLAuinXxJ/iHYmRPGC8l1Ok7M66mqwDAYTG4+ZoiceXqbVNHbprItSrl6tU1HpoygawlxJNidIYCxGxgTNjiQMj09dVaitSEjQG1FbKLqY1QBOxON0aBUtUqAU9UKC4Dkljv5TBI27XPbC39izjT+9BpsxWaMEG5BjSPL6gxio5WQsaUutis3lWgqkQHdFDFrQR4o34nbCT4myzA+IAC5myjSDcCwUQY7Tz7Y1VyDUNSurtTA1KzkgLuDIAAmNPm943wuqudQ8gamRCtIIBgkEbCNuPscdEYrcybOHYVwFcU1AEa6ZB0xe4Xg/qTfDjI5KMqyPUSpSBDAkWWYBEztM7f1GE9bPshBlabbq5UybwQdUmQf+cT5yHU0wy02DS02DASQYpggmSOByLxjRqybC+p5KjTo061BQrgx5WiYO8kkTbvz9MFI1SpTQuDeYVCGIkEXCmQ29452N8Lul/DRNamtSqEpN8xJWYjzQkmx2vtNxbFsy1bL5aVpaWGqFPcd25+9+T2xz9fqLpq1kuEXJ0KejdDomq1Rl00jTYMpcqdXlt5vNuDe/pgSn8QLTlABpIKlnLEgzvbcbSCODgjrXXFYeGgqNWqGSRBWOAigSO/3wH0H4aqOGdhFFabuWIsSoML7nn0v2xl0/m9UuTSSUVSDvhRDVzJAcyA2qLA/LE+m9v8uO851Ng8Cmx8ulQIJJuLTeJ1bbTuMHZXqdNK5ZRGpGEiIBvBURtYjCuqq0VL1SWNgYJkTaB2Pt2xlCpdQqWEAZrME6l1hjAMQp0ntBEm0+YekWnG8vlmaZOiflOsgTsLCRJ+lrHjHetFcrGg2AJAJNgf4YJ2P2tjMuvhg06usiPIzgwNQ2OmV72IFwb47lFJbGFm01/iUhgAAVb6QRe4Mg259cMVRlQgEqQbywHFptv/AF98I26ZSqpK1lRjddRgTzIiRMcf0w76S9WiFUsXkTJMyOQIa6gjY+uG0kgRmUruxGmolQmL6hJHuYbc8jEubypNx80j+Ox9YBH0I55x1l8nTkHw4Mm6qVgTNxHzC4kducMs7VOiwkC8jiPU/TEXkoVmkdBtv7b/AEUH0F8ArmmmARAuDe09ytif774J6hUYI2seJyAW1C0czbvfthZQ6pUIgUlTuWVjq+kjvud8Jt8KwJX6h+9UugAVSoIMlpkBo2m9pNvWIxHnsorNUSkwpIsuS5I1MkbMRdgYgA9sIs71IyVGlpaRpFha4G5HrGIDk2cXnSsljcxG8QSCCL2i+K7WFeCNfjJ6D0XO06iOaYGvw4SpUsDVYQZLHT5W1x6z7YUZ3pdRgSSHqDUgAMyNxwLAGRvb2wu+H6RZ1NR/DRjYET8v8Kr6MBBgYcZ/q7ZU06QC+I8yXF9OyaliFGk7CdgLRjGSd6Uaxrc1/iVamwuS6ww+Vfof4uQNvbDXJdVNTUwywV/xszU1gA2IZhq3OwI4wH0XrLUVJakHR5NUlexZRBEQAL+5Y84adP6b4ik06xKOI0v5jE2UvN4IttsMYKoPP7GjuSsruZpZdXarRFTxCZP4aYmSdJBae3a+3Yap0urd0crqUEpIJUEx5Typa8QMWF/CVmWpSCPMEAs6nkxPA5gWjC0dcSgGbw0AayVIWQY/DaCIUAnbYd8dcZ3KkjFqkIcylRCBmMxDKY0aSYnaZgfX9dsc0sswErlwVYwzCWix+Qh9iDNzx9MOaefp1TLu9RiwBKsSyzaVUfNAkwDG+OuqZFKaxFRXB0sdRIuYkTENztB/LGymTpFS5JDcJVg/5mHvwefXGsFBMwthmacD+KnTJ+u+MwW/P+wpeDXUOmOtZKHiKjKp+aRAIBMDnmB64r+VzPg1hUCkqDEEEBwLEHffc9seg0M5V1ANVigIk1CSqxyjSDEjg44yfxllteiuiukiDpVgIO5BEEf2ZxyxdLyaOGQnpHxBRq0Srr5HcrpYgi4mIAlTEx7HsMd9Q6BS16abNfSVBFmG/mIM2/iNvTDuo9LMUmNMroB+akgE2tOkAqfeRa2KYcmEqS9SuaYM+Zja4+RQJPriYVqpbDlaQTSyL0wwFdmI2ppBWDvMfW5wE1Ry7KoJLTYQxHYKGuvIgSecE9P6+UHgvQ0u0+ccDaBYlbe2IalF0HnKooBAe432BmJm3M4t4dN/kTuCvkWLa6nhpBIJfzkgWGqJC34JGBc7ltToNYG4LSwB/h1QOeL3xrL9DcOTqXWxNiuoX9Cb/U39b4zqHVKrHwnSnUKAMxK+UepsLRG/cjG6i9kyG/IBWqvqCU/N7RO/NyfpbES9TZSutRKEyBIJJ7z9/qe+H3jLWf56iFd6dPSoB76hwQO/sbRitdRyGmrpDVGYuZFRYJE+UybmRz6Ya6ae5Lk1sWCh8QRXpNSQ6huBpadcDcCZm3pt3xd8rlKlOnWDBUo1lVIkatvm0iZPmN/bFe+HspT0ulSjTIYCynTWC2bUg/GtxYmTaJxN1Hos0vEo5unmEDDQtUsGUcjTBUttvA3gXxzSST+ODZW1k18RdPenV8iuEQeVkBMCF07WDEksdvmxGzGoql0KMFGqGAgi5Pl4Pa/88F9OzYoBUc2M64HzA2FyRsLf1xFnaK6/INREwGcXEWKg8jaDewib4yioNlZAKgQ8ReQrHzcagSCLRF7C22N5cgMDHhqWEEkHnb5pEkb+gxNTy6qFjw6hEyuqfDmZMWgjeCLwMDZV3LGoouBqJQLAE7NKyD9fYiMdUWnsZBK0WVyxIdWII1GFa9yJiSLbk+5wbTpFjGmJ4BBH0J/T8sDZirUqIQSsht9IgCCDv+Izw242GOWjTHyEgEaTAMGN2meMPcYdmaRKABtN4B4/SMS02qaCrAOCCLJJ7TqB/LCtcm7kKXYcwCkW4Pltx+eC6dRlMw8DcgCPuAOdsFAKc+VD6VawHys1SJ9QBsdoPrhS+Uq1jDEBFFqdOYttINjvfFozlEMCWZgwn/KxsbHyyRHvvhT4qSGdSzGIAJI4J8xEb3iON8WnWxLVg2VRsuTDoWYC7JYRfyEDyniTue2DXq161B6U0KayDpDBdc+aTruQfoCPziqUlFRfKLzq3m/eJ2tzzgPMIx1BlQrIKaSBsLToF4/hM7nbEuKllk5Wx2a1VXUuZYKXEfKLi6FZVljkGxt77bqCVc+lWrJiGGkDgWsTtI2kfTAZ6iUV1NSFe7KqFRJ2BntG3bAlPNKopsBpaTqbeRJg39LfT1xOjO3opSsZP1R1AYKIGpWqHbfYAyB8w4JxPl+qrTqEoxZQ0alAAPqFIiDaxv7YH6dqWuab0w4uSHkAgtdgQbCxvcWNji05D4ZydV6qLKKCv42C6r61IYTHywfTGXUcVhmkW/IX0r4hoNp8Qq1S4/eU1IB9zPbffa/brqXRqWdq6XcU1UwZIMzf8QtsI7Wwk6h8DBWgV18MnykfMDBmQLFYA25j6yZrIU9Cq9RqlQRMKwDQIXVabG0335sMLptJ4eAkr4yGZr4syuRf9npIqxZqoVSQYgTpFx+eKv1OpUrq1w7ggq9IkgqeGBOoG5gkCPYHHVXolLUBC0zFw4Y7b3adO+/MYKp0KdRZCVSwWxA1QQYBixA29Ix06leDNRK9+21E8rMZWxtMR6zjMWDMdONRtYDnVBsgjYbRjMXriLSzXQ6YeC4DHVHmE2ja/GKwF/fxx4ht7HGYzChyOe5ZP+n9Zv2mNRg03kSYPl5GNdKzT628zWa1zbfbGYzEFcizqmcc1oLsQNgWOA+o5l2JDMxANpJPAxmMxrSuJnwxrlDIE3ug+kG3tYfYY5+JRFa1rDb/AFHG8ZhL7xv7SXI1CarKSSutrHb5Tx9B9sEdQaAoHEgegtYdsZjMTMcdiGjUIdSCQZ3H0xcs/l1FHMkKJlbwPTGYzHM/uNOCs5VyagMmb3+gwZmkHgPbaqoHoDvHvjMZiIbs0lshx4YL5WQDKtM8+Yi/0AH0w36xSCU1VAFU6gQogHy8gb4zGY0hyYy3K1Qpg14IBBAkR/lw0y9FfDUaRGh7QOwOMxmNGMU5ZR4NMxckX+pH6YFzNiwG1xHpp29sZjMJbsBvToLoPlHzLwO7YUmq37SBJgkiJtGk2jtjMZi48iZqof3ajiB+pxHS+UjjSLffGsZh8ByUrrTHxal//Yf0GOavzD2X+WMxmNnsjn5Zdeh+ag5bzHwiJN9lEb+5+5w3+AMupesCqkAyJAtvtjeMx5a/q/ybQHnWcqgoBwq6tXzQJ2HO+K4l1cm5FSxO4jaD6YzGYfJt5I62YY1FljYHk9hjrp+ZdzDMzDsST+uMxmKjyNgdeuwYgMQJ2BOMxmMxdIR//9k=">
            <a:hlinkClick r:id="rId5"/>
          </p:cNvPr>
          <p:cNvSpPr>
            <a:spLocks noChangeAspect="1" noChangeArrowheads="1"/>
          </p:cNvSpPr>
          <p:nvPr/>
        </p:nvSpPr>
        <p:spPr bwMode="auto">
          <a:xfrm>
            <a:off x="0" y="-1755576"/>
            <a:ext cx="5895975" cy="44196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8" name="7 Marcador de contenido"/>
          <p:cNvSpPr>
            <a:spLocks noGrp="1"/>
          </p:cNvSpPr>
          <p:nvPr>
            <p:ph idx="1"/>
          </p:nvPr>
        </p:nvSpPr>
        <p:spPr/>
        <p:txBody>
          <a:bodyPr/>
          <a:lstStyle/>
          <a:p>
            <a:r>
              <a:rPr lang="es-MX" dirty="0" smtClean="0"/>
              <a:t>Compuesto por: Nitrógeno (78%), oxígeno (21%), y el 1% restante por gases de vital importancia como CO</a:t>
            </a:r>
            <a:r>
              <a:rPr lang="es-MX" sz="2000" dirty="0" smtClean="0"/>
              <a:t>2</a:t>
            </a:r>
            <a:r>
              <a:rPr lang="es-MX" dirty="0" smtClean="0"/>
              <a:t>, agua, helio, neón, argón, ozono, etc.</a:t>
            </a:r>
          </a:p>
          <a:p>
            <a:r>
              <a:rPr lang="es-MX" dirty="0" smtClean="0"/>
              <a:t>Cristalización y congelación a bajas temperaturas.</a:t>
            </a:r>
            <a:endParaRPr lang="es-MX" dirty="0"/>
          </a:p>
        </p:txBody>
      </p:sp>
      <p:sp>
        <p:nvSpPr>
          <p:cNvPr id="9" name="8 Título"/>
          <p:cNvSpPr>
            <a:spLocks noGrp="1"/>
          </p:cNvSpPr>
          <p:nvPr>
            <p:ph type="title"/>
          </p:nvPr>
        </p:nvSpPr>
        <p:spPr/>
        <p:txBody>
          <a:bodyPr/>
          <a:lstStyle/>
          <a:p>
            <a:r>
              <a:rPr lang="es-MX" dirty="0" smtClean="0"/>
              <a:t>Propiedades Químicas del aire</a:t>
            </a:r>
            <a:endParaRPr lang="es-MX"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sp>
        <p:nvSpPr>
          <p:cNvPr id="3" name="2 Marcador de contenido"/>
          <p:cNvSpPr>
            <a:spLocks noGrp="1"/>
          </p:cNvSpPr>
          <p:nvPr>
            <p:ph idx="1"/>
          </p:nvPr>
        </p:nvSpPr>
        <p:spPr>
          <a:xfrm>
            <a:off x="0" y="2060848"/>
            <a:ext cx="9144000" cy="2692896"/>
          </a:xfrm>
        </p:spPr>
        <p:txBody>
          <a:bodyPr>
            <a:normAutofit/>
          </a:bodyPr>
          <a:lstStyle/>
          <a:p>
            <a:pPr algn="just"/>
            <a:r>
              <a:rPr lang="es-MX" sz="2800" dirty="0" smtClean="0">
                <a:effectLst>
                  <a:outerShdw blurRad="38100" dist="38100" dir="2700000" algn="tl">
                    <a:srgbClr val="000000">
                      <a:alpha val="43137"/>
                    </a:srgbClr>
                  </a:outerShdw>
                </a:effectLst>
              </a:rPr>
              <a:t>Una sociedad industrial como la nuestra produce enormes cantidades de gases contaminantes debido a que los procesos industriales generan subproductos  gaseosos dañinos, la acumulación de estos gases provoca la contaminación.</a:t>
            </a:r>
            <a:endParaRPr lang="es-MX" sz="2800" dirty="0">
              <a:effectLst>
                <a:outerShdw blurRad="38100" dist="38100" dir="2700000" algn="tl">
                  <a:srgbClr val="000000">
                    <a:alpha val="43137"/>
                  </a:srgbClr>
                </a:outerShdw>
              </a:effectLst>
            </a:endParaRPr>
          </a:p>
        </p:txBody>
      </p:sp>
      <p:pic>
        <p:nvPicPr>
          <p:cNvPr id="33794" name="Picture 2" descr="http://www.m-x.com.mx/wp-content/uploads/2012/03/contaminacion-toluca1.jpg">
            <a:hlinkClick r:id="rId2"/>
          </p:cNvPr>
          <p:cNvPicPr>
            <a:picLocks noChangeAspect="1" noChangeArrowheads="1"/>
          </p:cNvPicPr>
          <p:nvPr/>
        </p:nvPicPr>
        <p:blipFill>
          <a:blip r:embed="rId3" cstate="print"/>
          <a:srcRect/>
          <a:stretch>
            <a:fillRect/>
          </a:stretch>
        </p:blipFill>
        <p:spPr bwMode="auto">
          <a:xfrm>
            <a:off x="0" y="0"/>
            <a:ext cx="9144000" cy="1988840"/>
          </a:xfrm>
          <a:prstGeom prst="rect">
            <a:avLst/>
          </a:prstGeom>
          <a:noFill/>
        </p:spPr>
      </p:pic>
      <p:pic>
        <p:nvPicPr>
          <p:cNvPr id="33796" name="Picture 4" descr="http://greenpeace-tc.wikispaces.com/file/view/contaminacion_del_aire.jpg/91837131/contaminacion_del_aire.jpg">
            <a:hlinkClick r:id="rId4"/>
          </p:cNvPr>
          <p:cNvPicPr>
            <a:picLocks noChangeAspect="1" noChangeArrowheads="1"/>
          </p:cNvPicPr>
          <p:nvPr/>
        </p:nvPicPr>
        <p:blipFill>
          <a:blip r:embed="rId5" cstate="print"/>
          <a:srcRect/>
          <a:stretch>
            <a:fillRect/>
          </a:stretch>
        </p:blipFill>
        <p:spPr bwMode="auto">
          <a:xfrm>
            <a:off x="3203848" y="3809999"/>
            <a:ext cx="2857500" cy="304800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MX" sz="3200" dirty="0" smtClean="0"/>
              <a:t/>
            </a:r>
            <a:br>
              <a:rPr lang="es-MX" sz="3200" dirty="0" smtClean="0"/>
            </a:br>
            <a:r>
              <a:rPr lang="es-MX" sz="3200" dirty="0" smtClean="0"/>
              <a:t>Clases de contaminantes</a:t>
            </a:r>
            <a:br>
              <a:rPr lang="es-MX" sz="3200" dirty="0" smtClean="0"/>
            </a:br>
            <a:endParaRPr lang="es-MX" sz="3200" dirty="0"/>
          </a:p>
        </p:txBody>
      </p:sp>
      <p:graphicFrame>
        <p:nvGraphicFramePr>
          <p:cNvPr id="4" name="3 Marcador de contenido"/>
          <p:cNvGraphicFramePr>
            <a:graphicFrameLocks noGrp="1"/>
          </p:cNvGraphicFramePr>
          <p:nvPr>
            <p:ph idx="1"/>
          </p:nvPr>
        </p:nvGraphicFramePr>
        <p:xfrm>
          <a:off x="457200" y="1600200"/>
          <a:ext cx="8229600" cy="3977640"/>
        </p:xfrm>
        <a:graphic>
          <a:graphicData uri="http://schemas.openxmlformats.org/drawingml/2006/table">
            <a:tbl>
              <a:tblPr firstRow="1" bandRow="1">
                <a:tableStyleId>{5C22544A-7EE6-4342-B048-85BDC9FD1C3A}</a:tableStyleId>
              </a:tblPr>
              <a:tblGrid>
                <a:gridCol w="2743200"/>
                <a:gridCol w="5486400"/>
              </a:tblGrid>
              <a:tr h="370840">
                <a:tc gridSpan="2">
                  <a:txBody>
                    <a:bodyPr/>
                    <a:lstStyle/>
                    <a:p>
                      <a:endParaRPr lang="es-MX" dirty="0"/>
                    </a:p>
                  </a:txBody>
                  <a:tcPr/>
                </a:tc>
                <a:tc hMerge="1">
                  <a:txBody>
                    <a:bodyPr/>
                    <a:lstStyle/>
                    <a:p>
                      <a:endParaRPr lang="es-MX" dirty="0"/>
                    </a:p>
                  </a:txBody>
                  <a:tcPr/>
                </a:tc>
              </a:tr>
              <a:tr h="370840">
                <a:tc>
                  <a:txBody>
                    <a:bodyPr/>
                    <a:lstStyle/>
                    <a:p>
                      <a:r>
                        <a:rPr lang="es-MX" b="1" dirty="0" smtClean="0"/>
                        <a:t>Clases de contaminantes</a:t>
                      </a:r>
                      <a:endParaRPr lang="es-MX" b="1" dirty="0"/>
                    </a:p>
                  </a:txBody>
                  <a:tcPr/>
                </a:tc>
                <a:tc>
                  <a:txBody>
                    <a:bodyPr/>
                    <a:lstStyle/>
                    <a:p>
                      <a:pPr algn="ctr"/>
                      <a:r>
                        <a:rPr lang="es-MX" b="1" dirty="0" smtClean="0"/>
                        <a:t>Ejemplos</a:t>
                      </a:r>
                      <a:endParaRPr lang="es-MX" b="1" dirty="0"/>
                    </a:p>
                  </a:txBody>
                  <a:tcPr/>
                </a:tc>
              </a:tr>
              <a:tr h="370840">
                <a:tc>
                  <a:txBody>
                    <a:bodyPr/>
                    <a:lstStyle/>
                    <a:p>
                      <a:r>
                        <a:rPr lang="es-MX" dirty="0" smtClean="0"/>
                        <a:t>Óxidos de carbono</a:t>
                      </a:r>
                      <a:endParaRPr lang="es-MX" dirty="0"/>
                    </a:p>
                  </a:txBody>
                  <a:tcPr/>
                </a:tc>
                <a:tc>
                  <a:txBody>
                    <a:bodyPr/>
                    <a:lstStyle/>
                    <a:p>
                      <a:r>
                        <a:rPr lang="es-MX" dirty="0" smtClean="0"/>
                        <a:t>CO, CO</a:t>
                      </a:r>
                      <a:r>
                        <a:rPr lang="es-MX" sz="1200" dirty="0" smtClean="0"/>
                        <a:t>2</a:t>
                      </a:r>
                      <a:endParaRPr lang="es-MX" dirty="0"/>
                    </a:p>
                  </a:txBody>
                  <a:tcPr/>
                </a:tc>
              </a:tr>
              <a:tr h="370840">
                <a:tc>
                  <a:txBody>
                    <a:bodyPr/>
                    <a:lstStyle/>
                    <a:p>
                      <a:r>
                        <a:rPr lang="es-MX" dirty="0" smtClean="0"/>
                        <a:t>Óxidos</a:t>
                      </a:r>
                      <a:r>
                        <a:rPr lang="es-MX" baseline="0" dirty="0" smtClean="0"/>
                        <a:t> de azufre</a:t>
                      </a:r>
                      <a:endParaRPr lang="es-MX" dirty="0"/>
                    </a:p>
                  </a:txBody>
                  <a:tcPr/>
                </a:tc>
                <a:tc>
                  <a:txBody>
                    <a:bodyPr/>
                    <a:lstStyle/>
                    <a:p>
                      <a:r>
                        <a:rPr lang="es-MX" dirty="0" smtClean="0"/>
                        <a:t>SO</a:t>
                      </a:r>
                      <a:r>
                        <a:rPr lang="es-MX" sz="1400" dirty="0" smtClean="0"/>
                        <a:t>2</a:t>
                      </a:r>
                      <a:r>
                        <a:rPr lang="es-MX" dirty="0" smtClean="0"/>
                        <a:t> y</a:t>
                      </a:r>
                      <a:r>
                        <a:rPr lang="es-MX" baseline="0" dirty="0" smtClean="0"/>
                        <a:t> SO</a:t>
                      </a:r>
                      <a:r>
                        <a:rPr lang="es-MX" sz="1400" baseline="0" dirty="0" smtClean="0"/>
                        <a:t>3</a:t>
                      </a:r>
                      <a:endParaRPr lang="es-MX" dirty="0"/>
                    </a:p>
                  </a:txBody>
                  <a:tcPr/>
                </a:tc>
              </a:tr>
              <a:tr h="370840">
                <a:tc>
                  <a:txBody>
                    <a:bodyPr/>
                    <a:lstStyle/>
                    <a:p>
                      <a:r>
                        <a:rPr lang="es-MX" dirty="0" smtClean="0"/>
                        <a:t>Óxidos de nitrógeno</a:t>
                      </a:r>
                      <a:endParaRPr lang="es-MX" dirty="0"/>
                    </a:p>
                  </a:txBody>
                  <a:tcPr/>
                </a:tc>
                <a:tc>
                  <a:txBody>
                    <a:bodyPr/>
                    <a:lstStyle/>
                    <a:p>
                      <a:r>
                        <a:rPr lang="es-MX" dirty="0" smtClean="0"/>
                        <a:t>NO y NO</a:t>
                      </a:r>
                      <a:r>
                        <a:rPr lang="es-MX" sz="1400" dirty="0" smtClean="0"/>
                        <a:t>2</a:t>
                      </a:r>
                      <a:endParaRPr lang="es-MX" dirty="0" smtClean="0"/>
                    </a:p>
                  </a:txBody>
                  <a:tcPr/>
                </a:tc>
              </a:tr>
              <a:tr h="370840">
                <a:tc>
                  <a:txBody>
                    <a:bodyPr/>
                    <a:lstStyle/>
                    <a:p>
                      <a:r>
                        <a:rPr lang="es-MX" dirty="0" smtClean="0"/>
                        <a:t>Compuestos orgánicos volátiles</a:t>
                      </a:r>
                      <a:endParaRPr lang="es-MX" dirty="0"/>
                    </a:p>
                  </a:txBody>
                  <a:tcPr/>
                </a:tc>
                <a:tc>
                  <a:txBody>
                    <a:bodyPr/>
                    <a:lstStyle/>
                    <a:p>
                      <a:r>
                        <a:rPr lang="es-MX" dirty="0" smtClean="0"/>
                        <a:t>Metano, propano, benceno, CFC.</a:t>
                      </a:r>
                    </a:p>
                  </a:txBody>
                  <a:tcPr/>
                </a:tc>
              </a:tr>
              <a:tr h="370840">
                <a:tc>
                  <a:txBody>
                    <a:bodyPr/>
                    <a:lstStyle/>
                    <a:p>
                      <a:r>
                        <a:rPr lang="es-MX" dirty="0" smtClean="0"/>
                        <a:t>Partículas</a:t>
                      </a:r>
                      <a:r>
                        <a:rPr lang="es-MX" baseline="0" dirty="0" smtClean="0"/>
                        <a:t> suspendidas</a:t>
                      </a:r>
                      <a:endParaRPr lang="es-MX" dirty="0"/>
                    </a:p>
                  </a:txBody>
                  <a:tcPr/>
                </a:tc>
                <a:tc>
                  <a:txBody>
                    <a:bodyPr/>
                    <a:lstStyle/>
                    <a:p>
                      <a:r>
                        <a:rPr lang="es-MX" dirty="0" smtClean="0"/>
                        <a:t>Polvo, cenizas, asbesto,</a:t>
                      </a:r>
                      <a:r>
                        <a:rPr lang="es-MX" baseline="0" dirty="0" smtClean="0"/>
                        <a:t> plomo, BPC.</a:t>
                      </a:r>
                      <a:endParaRPr lang="es-MX" dirty="0" smtClean="0"/>
                    </a:p>
                  </a:txBody>
                  <a:tcPr/>
                </a:tc>
              </a:tr>
              <a:tr h="370840">
                <a:tc>
                  <a:txBody>
                    <a:bodyPr/>
                    <a:lstStyle/>
                    <a:p>
                      <a:r>
                        <a:rPr lang="es-MX" dirty="0" smtClean="0"/>
                        <a:t>Sustancias radioactivas</a:t>
                      </a:r>
                      <a:endParaRPr lang="es-MX" dirty="0"/>
                    </a:p>
                  </a:txBody>
                  <a:tcPr/>
                </a:tc>
                <a:tc>
                  <a:txBody>
                    <a:bodyPr/>
                    <a:lstStyle/>
                    <a:p>
                      <a:r>
                        <a:rPr lang="es-MX" dirty="0" smtClean="0"/>
                        <a:t>Radón, yodo,</a:t>
                      </a:r>
                      <a:r>
                        <a:rPr lang="es-MX" baseline="0" dirty="0" smtClean="0"/>
                        <a:t> estroncio y plutonio.</a:t>
                      </a:r>
                    </a:p>
                  </a:txBody>
                  <a:tcPr/>
                </a:tc>
              </a:tr>
              <a:tr h="370840">
                <a:tc>
                  <a:txBody>
                    <a:bodyPr/>
                    <a:lstStyle/>
                    <a:p>
                      <a:r>
                        <a:rPr lang="es-MX" dirty="0" smtClean="0"/>
                        <a:t>Compuestos tóxicos</a:t>
                      </a:r>
                      <a:endParaRPr lang="es-MX" dirty="0"/>
                    </a:p>
                  </a:txBody>
                  <a:tcPr/>
                </a:tc>
                <a:tc>
                  <a:txBody>
                    <a:bodyPr/>
                    <a:lstStyle/>
                    <a:p>
                      <a:r>
                        <a:rPr lang="es-MX" dirty="0" err="1" smtClean="0"/>
                        <a:t>COV’s</a:t>
                      </a:r>
                      <a:r>
                        <a:rPr lang="es-MX" dirty="0" smtClean="0"/>
                        <a:t> </a:t>
                      </a:r>
                      <a:r>
                        <a:rPr lang="es-MX" dirty="0" smtClean="0">
                          <a:sym typeface="Wingdings" pitchFamily="2" charset="2"/>
                        </a:rPr>
                        <a:t> cancerígenos</a:t>
                      </a:r>
                      <a:endParaRPr lang="es-MX" dirty="0" smtClean="0"/>
                    </a:p>
                  </a:txBody>
                  <a:tcPr/>
                </a:tc>
              </a:tr>
              <a:tr h="370840">
                <a:tc>
                  <a:txBody>
                    <a:bodyPr/>
                    <a:lstStyle/>
                    <a:p>
                      <a:r>
                        <a:rPr lang="es-MX" dirty="0" smtClean="0"/>
                        <a:t>Oxidantes </a:t>
                      </a:r>
                      <a:r>
                        <a:rPr lang="es-MX" dirty="0" err="1" smtClean="0"/>
                        <a:t>fotoquímicos</a:t>
                      </a:r>
                      <a:endParaRPr lang="es-MX" dirty="0"/>
                    </a:p>
                  </a:txBody>
                  <a:tcPr/>
                </a:tc>
                <a:tc>
                  <a:txBody>
                    <a:bodyPr/>
                    <a:lstStyle/>
                    <a:p>
                      <a:r>
                        <a:rPr lang="es-MX" dirty="0" smtClean="0"/>
                        <a:t>Ozono,</a:t>
                      </a:r>
                      <a:r>
                        <a:rPr lang="es-MX" baseline="0" dirty="0" smtClean="0"/>
                        <a:t> aldehídos, peróxido de nitrógeno.</a:t>
                      </a:r>
                      <a:endParaRPr lang="es-MX" dirty="0" smtClean="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3759</TotalTime>
  <Words>585</Words>
  <Application>Microsoft Office PowerPoint</Application>
  <PresentationFormat>Presentación en pantalla (4:3)</PresentationFormat>
  <Paragraphs>59</Paragraphs>
  <Slides>10</Slides>
  <Notes>6</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Tema de Office</vt:lpstr>
      <vt:lpstr>Multiversidad Latinoamericana</vt:lpstr>
      <vt:lpstr>Objetivo:</vt:lpstr>
      <vt:lpstr>Situación didáctica</vt:lpstr>
      <vt:lpstr>Origen de la contaminación del aire</vt:lpstr>
      <vt:lpstr>Diapositiva 5</vt:lpstr>
      <vt:lpstr>Capas de la atmósfera</vt:lpstr>
      <vt:lpstr>Propiedades físicas del aire</vt:lpstr>
      <vt:lpstr>Propiedades Químicas del aire</vt:lpstr>
      <vt:lpstr>Diapositiva 9</vt:lpstr>
      <vt:lpstr> Clases de contaminantes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dc:title>
  <dc:creator>msanchez</dc:creator>
  <cp:lastModifiedBy>MELITA</cp:lastModifiedBy>
  <cp:revision>15</cp:revision>
  <dcterms:created xsi:type="dcterms:W3CDTF">2014-01-12T18:42:32Z</dcterms:created>
  <dcterms:modified xsi:type="dcterms:W3CDTF">2014-02-08T23:23:54Z</dcterms:modified>
</cp:coreProperties>
</file>