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5" r:id="rId1"/>
  </p:sldMasterIdLst>
  <p:notesMasterIdLst>
    <p:notesMasterId r:id="rId10"/>
  </p:notesMasterIdLst>
  <p:sldIdLst>
    <p:sldId id="257" r:id="rId2"/>
    <p:sldId id="258" r:id="rId3"/>
    <p:sldId id="259" r:id="rId4"/>
    <p:sldId id="261" r:id="rId5"/>
    <p:sldId id="263" r:id="rId6"/>
    <p:sldId id="264" r:id="rId7"/>
    <p:sldId id="266" r:id="rId8"/>
    <p:sldId id="265" r:id="rId9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6A0755-E433-0745-995C-2B1449E17769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DEB7A7-C6DF-8743-BE2C-3ED175CDAB7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458606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2598FAF-B664-C44B-AF0B-31A666694C76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8B6CDD79-D3BF-3445-AC70-0C4473FFB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/>
          <p:cNvSpPr>
            <a:spLocks noGrp="1"/>
          </p:cNvSpPr>
          <p:nvPr/>
        </p:nvSpPr>
        <p:spPr>
          <a:xfrm rot="19140000">
            <a:off x="73024" y="1056481"/>
            <a:ext cx="4276726" cy="1204913"/>
          </a:xfrm>
          <a:prstGeom prst="rect">
            <a:avLst/>
          </a:prstGeom>
        </p:spPr>
        <p:txBody>
          <a:bodyPr vert="horz" lIns="91440" tIns="45720" rIns="91440" bIns="9144" rtlCol="0" anchor="b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Franklin Gothic Medium" pitchFamily="34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es-ES" dirty="0"/>
              <a:t>MULTIVERSIDAD LATINOAMERICANA</a:t>
            </a:r>
          </a:p>
        </p:txBody>
      </p:sp>
      <p:sp>
        <p:nvSpPr>
          <p:cNvPr id="9" name="Subtítulo 2"/>
          <p:cNvSpPr>
            <a:spLocks noGrp="1"/>
          </p:cNvSpPr>
          <p:nvPr/>
        </p:nvSpPr>
        <p:spPr bwMode="auto">
          <a:xfrm rot="19091747">
            <a:off x="979487" y="2256631"/>
            <a:ext cx="418465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" rIns="91440" bIns="45720" numCol="1" rtlCol="0" anchor="t" anchorCtr="0" compatLnSpc="1">
            <a:prstTxWarp prst="textNoShape">
              <a:avLst/>
            </a:prstTxWarp>
            <a:normAutofit fontScale="55000" lnSpcReduction="20000"/>
          </a:bodyPr>
          <a:lstStyle>
            <a:lvl1pPr marL="0" indent="0" algn="l" rtl="0" eaLnBrk="0" fontAlgn="base" hangingPunct="0">
              <a:spcBef>
                <a:spcPts val="800"/>
              </a:spcBef>
              <a:spcAft>
                <a:spcPct val="0"/>
              </a:spcAft>
              <a:buFont typeface="Arial" pitchFamily="34" charset="0"/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 rtl="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s-ES" sz="3200">
                <a:solidFill>
                  <a:srgbClr val="000000"/>
                </a:solidFill>
              </a:rPr>
              <a:t>CAMPUS: </a:t>
            </a:r>
            <a:r>
              <a:rPr lang="es-ES" sz="3200"/>
              <a:t>OAXACA URBANA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s-ES" sz="3200"/>
              <a:t>BACHILLERATO.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Marcador de pie de página 4"/>
          <p:cNvSpPr>
            <a:spLocks noGrp="1"/>
          </p:cNvSpPr>
          <p:nvPr/>
        </p:nvSpPr>
        <p:spPr>
          <a:xfrm>
            <a:off x="6175375" y="543639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algn="r" defTabSz="457200" rtl="0" fontAlgn="auto">
              <a:spcBef>
                <a:spcPts val="0"/>
              </a:spcBef>
              <a:spcAft>
                <a:spcPts val="0"/>
              </a:spcAft>
              <a:defRPr sz="1000" kern="1200" cap="all" spc="2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s-ES" sz="1100" dirty="0" smtClean="0"/>
              <a:t>L.R.I. ANAID LUNA GARCÍA </a:t>
            </a:r>
            <a:endParaRPr lang="es-ES" sz="1100" dirty="0"/>
          </a:p>
        </p:txBody>
      </p:sp>
      <p:sp>
        <p:nvSpPr>
          <p:cNvPr id="11" name="CuadroTexto 3"/>
          <p:cNvSpPr txBox="1">
            <a:spLocks noChangeArrowheads="1"/>
          </p:cNvSpPr>
          <p:nvPr/>
        </p:nvSpPr>
        <p:spPr bwMode="auto">
          <a:xfrm>
            <a:off x="5549900" y="2142331"/>
            <a:ext cx="3297237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s-E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r>
              <a:rPr lang="es-ES" sz="4400" b="1" dirty="0">
                <a:latin typeface="Geneva"/>
                <a:ea typeface="Geneva"/>
                <a:cs typeface="Geneva"/>
              </a:rPr>
              <a:t>Inglés </a:t>
            </a:r>
            <a:r>
              <a:rPr lang="es-ES" sz="4400" b="1" dirty="0" smtClean="0">
                <a:latin typeface="Geneva"/>
                <a:ea typeface="Geneva"/>
                <a:cs typeface="Geneva"/>
              </a:rPr>
              <a:t>I</a:t>
            </a:r>
            <a:endParaRPr lang="es-ES" sz="4400" b="1" dirty="0">
              <a:latin typeface="Geneva"/>
              <a:ea typeface="Geneva"/>
              <a:cs typeface="Geneva"/>
            </a:endParaRPr>
          </a:p>
        </p:txBody>
      </p:sp>
      <p:sp>
        <p:nvSpPr>
          <p:cNvPr id="12" name="5 CuadroTexto"/>
          <p:cNvSpPr txBox="1">
            <a:spLocks noChangeArrowheads="1"/>
          </p:cNvSpPr>
          <p:nvPr/>
        </p:nvSpPr>
        <p:spPr bwMode="auto">
          <a:xfrm>
            <a:off x="4221162" y="3353594"/>
            <a:ext cx="423224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s-E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r>
              <a:rPr lang="es-ES" sz="2400" b="1" dirty="0"/>
              <a:t>BLOQUE </a:t>
            </a:r>
            <a:r>
              <a:rPr lang="es-ES" sz="2400" b="1" dirty="0" smtClean="0"/>
              <a:t>III. DESCRIBO LO </a:t>
            </a:r>
          </a:p>
          <a:p>
            <a:r>
              <a:rPr lang="es-ES" sz="2400" b="1" dirty="0" smtClean="0"/>
              <a:t>QUE ESTÁ SUCEDIENDO</a:t>
            </a:r>
            <a:r>
              <a:rPr lang="es-ES" dirty="0" smtClean="0"/>
              <a:t>. </a:t>
            </a:r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422879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sz="3200" dirty="0" smtClean="0">
                <a:solidFill>
                  <a:srgbClr val="3366FF"/>
                </a:solidFill>
                <a:latin typeface="Charter Black"/>
                <a:cs typeface="Charter Black"/>
              </a:rPr>
              <a:t> </a:t>
            </a:r>
            <a:r>
              <a:rPr lang="es-ES" sz="3200" dirty="0" err="1" smtClean="0">
                <a:solidFill>
                  <a:srgbClr val="3366FF"/>
                </a:solidFill>
                <a:latin typeface="Charter Black"/>
                <a:cs typeface="Charter Black"/>
              </a:rPr>
              <a:t>weather</a:t>
            </a:r>
            <a:r>
              <a:rPr lang="es-ES" sz="3200" dirty="0" smtClean="0">
                <a:solidFill>
                  <a:srgbClr val="3366FF"/>
                </a:solidFill>
                <a:latin typeface="Charter Black"/>
                <a:cs typeface="Charter Black"/>
              </a:rPr>
              <a:t>.</a:t>
            </a:r>
            <a:endParaRPr lang="es-ES" sz="3200" dirty="0">
              <a:solidFill>
                <a:srgbClr val="3366FF"/>
              </a:solidFill>
              <a:latin typeface="Charter Black"/>
              <a:cs typeface="Charter Black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342571" y="1233714"/>
            <a:ext cx="17417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800000"/>
                </a:solidFill>
                <a:latin typeface="Engravers MT"/>
                <a:cs typeface="Engravers MT"/>
              </a:rPr>
              <a:t>NOUNS</a:t>
            </a:r>
            <a:endParaRPr lang="es-ES" sz="2000" b="1" dirty="0">
              <a:solidFill>
                <a:srgbClr val="800000"/>
              </a:solidFill>
              <a:latin typeface="Engravers MT"/>
              <a:cs typeface="Engravers MT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5261429" y="1233714"/>
            <a:ext cx="25762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800000"/>
                </a:solidFill>
                <a:latin typeface="Engravers MT"/>
                <a:cs typeface="Engravers MT"/>
              </a:rPr>
              <a:t>ADJECTIVES</a:t>
            </a:r>
            <a:endParaRPr lang="es-ES" sz="2000" b="1" dirty="0">
              <a:solidFill>
                <a:srgbClr val="800000"/>
              </a:solidFill>
              <a:latin typeface="Engravers MT"/>
              <a:cs typeface="Engravers MT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21674" y="2413967"/>
            <a:ext cx="2644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008000"/>
                </a:solidFill>
                <a:latin typeface="Century Gothic"/>
                <a:cs typeface="Century Gothic"/>
              </a:rPr>
              <a:t>SUN/SUNSHINE </a:t>
            </a:r>
            <a:endParaRPr lang="es-ES" sz="2400" b="1" i="1" dirty="0">
              <a:solidFill>
                <a:srgbClr val="008000"/>
              </a:solidFill>
              <a:latin typeface="Century Gothic"/>
              <a:cs typeface="Century Gothic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572" y="1817187"/>
            <a:ext cx="2819071" cy="2065384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6307909" y="2413967"/>
            <a:ext cx="1312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6600"/>
                </a:solidFill>
                <a:latin typeface="Century Gothic"/>
                <a:cs typeface="Century Gothic"/>
              </a:rPr>
              <a:t>SUNNY</a:t>
            </a:r>
            <a:r>
              <a:rPr lang="es-ES" sz="2000" b="1" i="1" dirty="0" smtClean="0">
                <a:solidFill>
                  <a:srgbClr val="FF6600"/>
                </a:solidFill>
                <a:latin typeface="Century Gothic"/>
                <a:cs typeface="Century Gothic"/>
              </a:rPr>
              <a:t> </a:t>
            </a:r>
            <a:endParaRPr lang="es-ES" sz="2000" b="1" i="1" dirty="0">
              <a:solidFill>
                <a:srgbClr val="FF6600"/>
              </a:solidFill>
              <a:latin typeface="Century Gothic"/>
              <a:cs typeface="Century Gothic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822960" y="5124510"/>
            <a:ext cx="1412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344926"/>
                </a:solidFill>
                <a:latin typeface="Century Gothic"/>
                <a:cs typeface="Century Gothic"/>
              </a:rPr>
              <a:t>RAIN</a:t>
            </a:r>
            <a:endParaRPr lang="es-ES" sz="2400" b="1" i="1" dirty="0">
              <a:solidFill>
                <a:srgbClr val="344926"/>
              </a:solidFill>
              <a:latin typeface="Century Gothic"/>
              <a:cs typeface="Century Gothic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6307909" y="5124510"/>
            <a:ext cx="1312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6600"/>
                </a:solidFill>
                <a:latin typeface="Century Gothic"/>
                <a:cs typeface="Century Gothic"/>
              </a:rPr>
              <a:t>RAINY</a:t>
            </a:r>
            <a:endParaRPr lang="es-ES" sz="2400" b="1" i="1" dirty="0">
              <a:solidFill>
                <a:srgbClr val="FF6600"/>
              </a:solidFill>
              <a:latin typeface="Century Gothic"/>
              <a:cs typeface="Century Gothic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6572" y="4236069"/>
            <a:ext cx="2864808" cy="21865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5615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324428" y="887788"/>
            <a:ext cx="123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008000"/>
                </a:solidFill>
                <a:latin typeface="Century Gothic"/>
                <a:cs typeface="Century Gothic"/>
              </a:rPr>
              <a:t>SNOW</a:t>
            </a:r>
            <a:endParaRPr lang="es-ES" sz="2400" b="1" i="1" dirty="0">
              <a:solidFill>
                <a:srgbClr val="008000"/>
              </a:solidFill>
              <a:latin typeface="Century Gothic"/>
              <a:cs typeface="Century Gothic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6513287" y="887788"/>
            <a:ext cx="1390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6600"/>
                </a:solidFill>
                <a:latin typeface="Century Gothic"/>
                <a:cs typeface="Century Gothic"/>
              </a:rPr>
              <a:t>SNOWY</a:t>
            </a:r>
            <a:endParaRPr lang="es-ES" sz="2400" b="1" i="1" dirty="0">
              <a:solidFill>
                <a:srgbClr val="FF6600"/>
              </a:solidFill>
              <a:latin typeface="Century Gothic"/>
              <a:cs typeface="Century Gothic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1774" y="342816"/>
            <a:ext cx="2823330" cy="1943184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476828" y="3251437"/>
            <a:ext cx="123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008000"/>
                </a:solidFill>
                <a:latin typeface="Century Gothic"/>
                <a:cs typeface="Century Gothic"/>
              </a:rPr>
              <a:t>CLOUD</a:t>
            </a:r>
            <a:endParaRPr lang="es-ES" sz="2400" b="1" i="1" dirty="0">
              <a:solidFill>
                <a:srgbClr val="008000"/>
              </a:solidFill>
              <a:latin typeface="Century Gothic"/>
              <a:cs typeface="Century Gothic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476828" y="5464383"/>
            <a:ext cx="123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accent5">
                    <a:lumMod val="50000"/>
                  </a:schemeClr>
                </a:solidFill>
                <a:latin typeface="Century Gothic"/>
                <a:cs typeface="Century Gothic"/>
              </a:rPr>
              <a:t>WIND</a:t>
            </a:r>
            <a:endParaRPr lang="es-ES" sz="2400" b="1" i="1" dirty="0">
              <a:solidFill>
                <a:schemeClr val="accent5">
                  <a:lumMod val="50000"/>
                </a:schemeClr>
              </a:solidFill>
              <a:latin typeface="Century Gothic"/>
              <a:cs typeface="Century Gothic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665687" y="3251437"/>
            <a:ext cx="1770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6600"/>
                </a:solidFill>
                <a:latin typeface="Century Gothic"/>
                <a:cs typeface="Century Gothic"/>
              </a:rPr>
              <a:t>CLOUDY</a:t>
            </a:r>
            <a:endParaRPr lang="es-ES" sz="2400" b="1" i="1" dirty="0">
              <a:solidFill>
                <a:srgbClr val="FF6600"/>
              </a:solidFill>
              <a:latin typeface="Century Gothic"/>
              <a:cs typeface="Century Gothic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6665687" y="5464383"/>
            <a:ext cx="1390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6600"/>
                </a:solidFill>
                <a:latin typeface="Century Gothic"/>
                <a:cs typeface="Century Gothic"/>
              </a:rPr>
              <a:t>WINDY</a:t>
            </a:r>
            <a:endParaRPr lang="es-ES" sz="2400" b="1" i="1" dirty="0">
              <a:solidFill>
                <a:srgbClr val="FF6600"/>
              </a:solidFill>
              <a:latin typeface="Century Gothic"/>
              <a:cs typeface="Century Gothic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774" y="2648857"/>
            <a:ext cx="2823330" cy="179186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773" y="4717143"/>
            <a:ext cx="2966083" cy="195050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6403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324428" y="426123"/>
            <a:ext cx="123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008000"/>
                </a:solidFill>
                <a:latin typeface="Century Gothic"/>
                <a:cs typeface="Century Gothic"/>
              </a:rPr>
              <a:t>STORM</a:t>
            </a:r>
            <a:endParaRPr lang="es-ES" sz="2400" b="1" i="1" dirty="0">
              <a:solidFill>
                <a:srgbClr val="008000"/>
              </a:solidFill>
              <a:latin typeface="Century Gothic"/>
              <a:cs typeface="Century Gothic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6665687" y="426123"/>
            <a:ext cx="1390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6600"/>
                </a:solidFill>
                <a:latin typeface="Century Gothic"/>
                <a:cs typeface="Century Gothic"/>
              </a:rPr>
              <a:t>STORMY</a:t>
            </a:r>
            <a:endParaRPr lang="es-ES" sz="2400" b="1" i="1" dirty="0">
              <a:solidFill>
                <a:srgbClr val="FF6600"/>
              </a:solidFill>
              <a:latin typeface="Century Gothic"/>
              <a:cs typeface="Century Gothic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476828" y="4160489"/>
            <a:ext cx="123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008000"/>
                </a:solidFill>
                <a:latin typeface="Century Gothic"/>
                <a:cs typeface="Century Gothic"/>
              </a:rPr>
              <a:t>BREEZE</a:t>
            </a:r>
            <a:endParaRPr lang="es-ES" sz="2400" b="1" i="1" dirty="0">
              <a:solidFill>
                <a:srgbClr val="008000"/>
              </a:solidFill>
              <a:latin typeface="Century Gothic"/>
              <a:cs typeface="Century Gothic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476828" y="5695215"/>
            <a:ext cx="123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chemeClr val="accent5">
                    <a:lumMod val="50000"/>
                  </a:schemeClr>
                </a:solidFill>
                <a:latin typeface="Century Gothic"/>
                <a:cs typeface="Century Gothic"/>
              </a:rPr>
              <a:t>FOG</a:t>
            </a:r>
            <a:endParaRPr lang="es-ES" sz="2400" b="1" i="1" dirty="0">
              <a:solidFill>
                <a:schemeClr val="accent5">
                  <a:lumMod val="50000"/>
                </a:schemeClr>
              </a:solidFill>
              <a:latin typeface="Century Gothic"/>
              <a:cs typeface="Century Gothic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665687" y="4160489"/>
            <a:ext cx="1390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6600"/>
                </a:solidFill>
                <a:latin typeface="Century Gothic"/>
                <a:cs typeface="Century Gothic"/>
              </a:rPr>
              <a:t>BREEZY</a:t>
            </a:r>
            <a:endParaRPr lang="es-ES" sz="2400" b="1" i="1" dirty="0">
              <a:solidFill>
                <a:srgbClr val="FF6600"/>
              </a:solidFill>
              <a:latin typeface="Century Gothic"/>
              <a:cs typeface="Century Gothic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6665687" y="5695215"/>
            <a:ext cx="1390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6600"/>
                </a:solidFill>
                <a:latin typeface="Century Gothic"/>
                <a:cs typeface="Century Gothic"/>
              </a:rPr>
              <a:t>FOGGY</a:t>
            </a:r>
            <a:endParaRPr lang="es-ES" sz="2400" b="1" i="1" dirty="0">
              <a:solidFill>
                <a:srgbClr val="FF6600"/>
              </a:solidFill>
              <a:latin typeface="Century Gothic"/>
              <a:cs typeface="Century Gothic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324428" y="2266012"/>
            <a:ext cx="1386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008000"/>
                </a:solidFill>
                <a:latin typeface="Century Gothic"/>
                <a:cs typeface="Century Gothic"/>
              </a:rPr>
              <a:t>DRIZZLE</a:t>
            </a:r>
            <a:endParaRPr lang="es-ES" sz="2400" b="1" i="1" dirty="0">
              <a:solidFill>
                <a:srgbClr val="008000"/>
              </a:solidFill>
              <a:latin typeface="Century Gothic"/>
              <a:cs typeface="Century Gothic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6665687" y="2266012"/>
            <a:ext cx="1390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6600"/>
                </a:solidFill>
                <a:latin typeface="Century Gothic"/>
                <a:cs typeface="Century Gothic"/>
              </a:rPr>
              <a:t>DRIZZLY</a:t>
            </a:r>
            <a:endParaRPr lang="es-ES" sz="2400" b="1" i="1" dirty="0">
              <a:solidFill>
                <a:srgbClr val="FF6600"/>
              </a:solidFill>
              <a:latin typeface="Century Gothic"/>
              <a:cs typeface="Century Gothic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714" y="85354"/>
            <a:ext cx="2414282" cy="1604867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715" y="1690221"/>
            <a:ext cx="2414282" cy="170098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715" y="3391211"/>
            <a:ext cx="2414282" cy="168879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2714" y="5080001"/>
            <a:ext cx="2414283" cy="16147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7618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>
          <a:xfrm>
            <a:off x="5541678" y="6492875"/>
            <a:ext cx="3502152" cy="365125"/>
          </a:xfrm>
        </p:spPr>
        <p:txBody>
          <a:bodyPr/>
          <a:lstStyle/>
          <a:p>
            <a:r>
              <a:rPr lang="es-ES" dirty="0" smtClean="0"/>
              <a:t>L.R.I. ANAID LUNA GARCÍA.</a:t>
            </a: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070429" y="3953921"/>
            <a:ext cx="14862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err="1" smtClean="0">
                <a:solidFill>
                  <a:srgbClr val="4EA2A9"/>
                </a:solidFill>
                <a:latin typeface="Herculanum"/>
                <a:cs typeface="Herculanum"/>
              </a:rPr>
              <a:t>raindrop</a:t>
            </a:r>
            <a:endParaRPr lang="es-ES" sz="2000" b="1" dirty="0">
              <a:solidFill>
                <a:srgbClr val="4EA2A9"/>
              </a:solidFill>
              <a:latin typeface="Herculanum"/>
              <a:cs typeface="Herculanum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935869" y="3974079"/>
            <a:ext cx="1448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err="1" smtClean="0">
                <a:solidFill>
                  <a:srgbClr val="4EA2A9"/>
                </a:solidFill>
                <a:latin typeface="Herculanum"/>
                <a:cs typeface="Herculanum"/>
              </a:rPr>
              <a:t>rainfall</a:t>
            </a:r>
            <a:endParaRPr lang="es-ES" sz="2000" b="1" dirty="0">
              <a:solidFill>
                <a:srgbClr val="4EA2A9"/>
              </a:solidFill>
              <a:latin typeface="Herculanum"/>
              <a:cs typeface="Herculanum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6933351" y="3938587"/>
            <a:ext cx="11464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Herculanum"/>
                <a:cs typeface="Herculanum"/>
              </a:rPr>
              <a:t>SHOWER</a:t>
            </a:r>
            <a:endParaRPr lang="es-ES" sz="2000" b="1" dirty="0">
              <a:solidFill>
                <a:schemeClr val="accent2">
                  <a:lumMod val="75000"/>
                </a:schemeClr>
              </a:solidFill>
              <a:latin typeface="Herculanum"/>
              <a:cs typeface="Herculanum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070429" y="1044589"/>
            <a:ext cx="14721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err="1" smtClean="0">
                <a:solidFill>
                  <a:srgbClr val="660066"/>
                </a:solidFill>
                <a:latin typeface="Herculanum"/>
                <a:cs typeface="Herculanum"/>
              </a:rPr>
              <a:t>snowfall</a:t>
            </a:r>
            <a:endParaRPr lang="es-ES" sz="2000" b="1" dirty="0">
              <a:solidFill>
                <a:srgbClr val="660066"/>
              </a:solidFill>
              <a:latin typeface="Herculanum"/>
              <a:cs typeface="Herculanum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3781778" y="1013811"/>
            <a:ext cx="1619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err="1" smtClean="0">
                <a:solidFill>
                  <a:srgbClr val="660066"/>
                </a:solidFill>
                <a:latin typeface="Herculanum"/>
                <a:cs typeface="Herculanum"/>
              </a:rPr>
              <a:t>snowflake</a:t>
            </a:r>
            <a:endParaRPr lang="es-ES" sz="2000" b="1" dirty="0">
              <a:solidFill>
                <a:srgbClr val="660066"/>
              </a:solidFill>
              <a:latin typeface="Herculanum"/>
              <a:cs typeface="Herculanum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321778" y="1044589"/>
            <a:ext cx="17048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err="1" smtClean="0">
                <a:solidFill>
                  <a:srgbClr val="660066"/>
                </a:solidFill>
                <a:latin typeface="Herculanum"/>
                <a:cs typeface="Herculanum"/>
              </a:rPr>
              <a:t>snowstorm</a:t>
            </a:r>
            <a:endParaRPr lang="es-ES" sz="2000" b="1" dirty="0">
              <a:solidFill>
                <a:srgbClr val="660066"/>
              </a:solidFill>
              <a:latin typeface="Herculanum"/>
              <a:cs typeface="Herculanum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870" y="4525872"/>
            <a:ext cx="2084930" cy="208493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9714" y="4758268"/>
            <a:ext cx="2275964" cy="182414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230" y="1519174"/>
            <a:ext cx="2057570" cy="154119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9714" y="1496865"/>
            <a:ext cx="2021964" cy="15635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3591" y="1549951"/>
            <a:ext cx="2068180" cy="1376280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1070429" y="453571"/>
            <a:ext cx="56787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Charter Black"/>
                <a:cs typeface="Charter Black"/>
              </a:rPr>
              <a:t>WORDS RELATED TO SNOW (NOUN)</a:t>
            </a:r>
            <a:endParaRPr lang="es-ES" sz="2000" dirty="0">
              <a:solidFill>
                <a:schemeClr val="accent4">
                  <a:lumMod val="50000"/>
                </a:schemeClr>
              </a:solidFill>
              <a:latin typeface="Charter Black"/>
              <a:cs typeface="Charter Black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943518" y="3291114"/>
            <a:ext cx="56787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accent4">
                    <a:lumMod val="50000"/>
                  </a:schemeClr>
                </a:solidFill>
                <a:latin typeface="Charter Black"/>
                <a:cs typeface="Charter Black"/>
              </a:rPr>
              <a:t>WORDS RELATED TO RAIN (NOUNS)</a:t>
            </a:r>
            <a:endParaRPr lang="es-ES" sz="2000" dirty="0">
              <a:solidFill>
                <a:schemeClr val="accent4">
                  <a:lumMod val="50000"/>
                </a:schemeClr>
              </a:solidFill>
              <a:latin typeface="Charter Black"/>
              <a:cs typeface="Charter Black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1777" y="4711096"/>
            <a:ext cx="2488209" cy="17817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780228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6857" y="4285406"/>
            <a:ext cx="3048000" cy="228305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18429" y="3669902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err="1" smtClean="0">
                <a:solidFill>
                  <a:srgbClr val="4EA2A9"/>
                </a:solidFill>
                <a:latin typeface="Herculanum"/>
                <a:cs typeface="Herculanum"/>
              </a:rPr>
              <a:t>hail</a:t>
            </a:r>
            <a:endParaRPr lang="es-ES" sz="2400" b="1" dirty="0">
              <a:solidFill>
                <a:srgbClr val="4EA2A9"/>
              </a:solidFill>
              <a:latin typeface="Herculanum"/>
              <a:cs typeface="Herculanum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1" y="1044223"/>
            <a:ext cx="2975428" cy="233114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4990" y="1044223"/>
            <a:ext cx="3112200" cy="2331147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884841" y="472281"/>
            <a:ext cx="16081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err="1" smtClean="0">
                <a:solidFill>
                  <a:schemeClr val="accent2">
                    <a:lumMod val="75000"/>
                  </a:schemeClr>
                </a:solidFill>
                <a:latin typeface="Herculanum"/>
                <a:cs typeface="Herculanum"/>
              </a:rPr>
              <a:t>thunder</a:t>
            </a:r>
            <a:endParaRPr lang="es-ES" sz="2400" b="1" dirty="0">
              <a:solidFill>
                <a:schemeClr val="accent2">
                  <a:lumMod val="75000"/>
                </a:schemeClr>
              </a:solidFill>
              <a:latin typeface="Herculanum"/>
              <a:cs typeface="Herculanum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5452937" y="472281"/>
            <a:ext cx="2584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err="1" smtClean="0">
                <a:solidFill>
                  <a:srgbClr val="4EA2A9"/>
                </a:solidFill>
                <a:latin typeface="Herculanum"/>
                <a:cs typeface="Herculanum"/>
              </a:rPr>
              <a:t>thunderstorm</a:t>
            </a:r>
            <a:endParaRPr lang="es-ES" sz="2400" b="1" dirty="0">
              <a:solidFill>
                <a:srgbClr val="4EA2A9"/>
              </a:solidFill>
              <a:latin typeface="Herculanum"/>
              <a:cs typeface="Herculanum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833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>
          <a:xfrm>
            <a:off x="5205893" y="6452340"/>
            <a:ext cx="3502152" cy="365125"/>
          </a:xfrm>
        </p:spPr>
        <p:txBody>
          <a:bodyPr/>
          <a:lstStyle/>
          <a:p>
            <a:r>
              <a:rPr lang="es-ES" dirty="0" smtClean="0">
                <a:solidFill>
                  <a:srgbClr val="FFFFFF"/>
                </a:solidFill>
              </a:rPr>
              <a:t>L.R.I. ANAID LUNA GARCÍA.</a:t>
            </a:r>
            <a:endParaRPr lang="es-ES" dirty="0">
              <a:solidFill>
                <a:srgbClr val="FFFFFF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27430" y="260047"/>
            <a:ext cx="86100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4EA2A9"/>
                </a:solidFill>
                <a:latin typeface="Chalkduster"/>
                <a:cs typeface="Chalkduster"/>
              </a:rPr>
              <a:t>ADJECTIVES THAT DESCRIBE THE TEMPERATURE</a:t>
            </a:r>
            <a:endParaRPr lang="es-ES" sz="2400" dirty="0">
              <a:solidFill>
                <a:srgbClr val="4EA2A9"/>
              </a:solidFill>
              <a:latin typeface="Chalkduster"/>
              <a:cs typeface="Chalkduster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674808" y="867767"/>
            <a:ext cx="1609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800000"/>
                </a:solidFill>
                <a:latin typeface="Herculanum"/>
                <a:cs typeface="Herculanum"/>
              </a:rPr>
              <a:t>FREEZING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003313" y="3688480"/>
            <a:ext cx="10054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800000"/>
                </a:solidFill>
                <a:latin typeface="Herculanum"/>
                <a:cs typeface="Herculanum"/>
              </a:rPr>
              <a:t>MILD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092625" y="908124"/>
            <a:ext cx="920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800000"/>
                </a:solidFill>
                <a:latin typeface="Herculanum"/>
                <a:cs typeface="Herculanum"/>
              </a:rPr>
              <a:t>COLD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3995109" y="3688480"/>
            <a:ext cx="1210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800000"/>
                </a:solidFill>
                <a:latin typeface="Herculanum"/>
                <a:cs typeface="Herculanum"/>
              </a:rPr>
              <a:t>WARM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6706884" y="918471"/>
            <a:ext cx="1223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800000"/>
                </a:solidFill>
                <a:latin typeface="Herculanum"/>
                <a:cs typeface="Herculanum"/>
              </a:rPr>
              <a:t>CHILLY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988" y="1329432"/>
            <a:ext cx="2043593" cy="208962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2724" y="1524001"/>
            <a:ext cx="2484838" cy="189505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3573" y="1380136"/>
            <a:ext cx="1989682" cy="208962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152" y="4329413"/>
            <a:ext cx="2834217" cy="2122927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1405" y="4329413"/>
            <a:ext cx="2826457" cy="2122927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2665" y="4329414"/>
            <a:ext cx="2974814" cy="2122926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809119" y="3763739"/>
            <a:ext cx="7491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800000"/>
                </a:solidFill>
                <a:latin typeface="Herculanum"/>
                <a:cs typeface="Herculanum"/>
              </a:rPr>
              <a:t>HOT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95123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>
          <a:xfrm>
            <a:off x="5205893" y="6452340"/>
            <a:ext cx="3502152" cy="365125"/>
          </a:xfrm>
        </p:spPr>
        <p:txBody>
          <a:bodyPr/>
          <a:lstStyle/>
          <a:p>
            <a:r>
              <a:rPr lang="es-ES" dirty="0" smtClean="0">
                <a:solidFill>
                  <a:srgbClr val="FFFFFF"/>
                </a:solidFill>
              </a:rPr>
              <a:t>L.R.I. ANAID LUNA GARCÍA.</a:t>
            </a:r>
            <a:endParaRPr lang="es-ES" dirty="0">
              <a:solidFill>
                <a:srgbClr val="FFFFFF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592667" y="260047"/>
            <a:ext cx="7558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Chalkduster"/>
                <a:cs typeface="Chalkduster"/>
              </a:rPr>
              <a:t>ADJECTIVES USED TO DESCRIBE WEATHER.</a:t>
            </a:r>
            <a:endParaRPr lang="es-ES" sz="2400" dirty="0">
              <a:solidFill>
                <a:schemeClr val="bg2">
                  <a:lumMod val="50000"/>
                </a:schemeClr>
              </a:solidFill>
              <a:latin typeface="Chalkduster"/>
              <a:cs typeface="Chalkduster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110237" y="1182989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800000"/>
                </a:solidFill>
                <a:latin typeface="Herculanum"/>
                <a:cs typeface="Herculanum"/>
              </a:rPr>
              <a:t>DRY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910456" y="3845123"/>
            <a:ext cx="10682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solidFill>
                  <a:srgbClr val="800000"/>
                </a:solidFill>
                <a:latin typeface="Herculanum"/>
                <a:cs typeface="Herculanum"/>
              </a:rPr>
              <a:t>damp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285646" y="1219643"/>
            <a:ext cx="920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solidFill>
                  <a:srgbClr val="800000"/>
                </a:solidFill>
                <a:latin typeface="Herculanum"/>
                <a:cs typeface="Herculanum"/>
              </a:rPr>
              <a:t>dull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5737562" y="3919313"/>
            <a:ext cx="1797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800000"/>
                </a:solidFill>
                <a:latin typeface="Herculanum"/>
                <a:cs typeface="Herculanum"/>
              </a:rPr>
              <a:t>miserable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7318590" y="1248133"/>
            <a:ext cx="777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solidFill>
                  <a:srgbClr val="800000"/>
                </a:solidFill>
                <a:latin typeface="Herculanum"/>
                <a:cs typeface="Herculanum"/>
              </a:rPr>
              <a:t>wet</a:t>
            </a:r>
            <a:endParaRPr lang="es-ES" sz="2400" dirty="0">
              <a:solidFill>
                <a:srgbClr val="800000"/>
              </a:solidFill>
              <a:latin typeface="Herculanum"/>
              <a:cs typeface="Herculanum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640" y="1767672"/>
            <a:ext cx="2884065" cy="179746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7995" y="4461713"/>
            <a:ext cx="2867862" cy="1858638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2000" y="1767672"/>
            <a:ext cx="2723230" cy="179746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3056" y="1767672"/>
            <a:ext cx="2734423" cy="179746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2569" y="4461713"/>
            <a:ext cx="2715033" cy="185863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659922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ngulos">
  <a:themeElements>
    <a:clrScheme name="Crepúsculo">
      <a:dk1>
        <a:sysClr val="windowText" lastClr="000000"/>
      </a:dk1>
      <a:lt1>
        <a:sysClr val="window" lastClr="FFFFFF"/>
      </a:lt1>
      <a:dk2>
        <a:srgbClr val="24213E"/>
      </a:dk2>
      <a:lt2>
        <a:srgbClr val="E9EAF0"/>
      </a:lt2>
      <a:accent1>
        <a:srgbClr val="E8BC4A"/>
      </a:accent1>
      <a:accent2>
        <a:srgbClr val="83C1C6"/>
      </a:accent2>
      <a:accent3>
        <a:srgbClr val="E78D35"/>
      </a:accent3>
      <a:accent4>
        <a:srgbClr val="909CE1"/>
      </a:accent4>
      <a:accent5>
        <a:srgbClr val="839C41"/>
      </a:accent5>
      <a:accent6>
        <a:srgbClr val="CC5439"/>
      </a:accent6>
      <a:hlink>
        <a:srgbClr val="1C6CF1"/>
      </a:hlink>
      <a:folHlink>
        <a:srgbClr val="C649E0"/>
      </a:folHlink>
    </a:clrScheme>
    <a:fontScheme name="Á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Á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Ángulos.thmx</Template>
  <TotalTime>72</TotalTime>
  <Words>110</Words>
  <Application>Microsoft Office PowerPoint</Application>
  <PresentationFormat>Presentación en pantalla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Ángulos</vt:lpstr>
      <vt:lpstr>Diapositiva 1</vt:lpstr>
      <vt:lpstr> weather.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ishop oaxaca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anaid luna garcia</dc:creator>
  <cp:lastModifiedBy>usuario</cp:lastModifiedBy>
  <cp:revision>9</cp:revision>
  <dcterms:created xsi:type="dcterms:W3CDTF">2014-06-11T06:23:59Z</dcterms:created>
  <dcterms:modified xsi:type="dcterms:W3CDTF">2015-02-19T18:18:10Z</dcterms:modified>
</cp:coreProperties>
</file>