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62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30" autoAdjust="0"/>
    <p:restoredTop sz="94194" autoAdjust="0"/>
  </p:normalViewPr>
  <p:slideViewPr>
    <p:cSldViewPr>
      <p:cViewPr>
        <p:scale>
          <a:sx n="82" d="100"/>
          <a:sy n="82" d="100"/>
        </p:scale>
        <p:origin x="-13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4/27/2015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4/27/2015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 Título"/>
          <p:cNvSpPr>
            <a:spLocks noGrp="1"/>
          </p:cNvSpPr>
          <p:nvPr>
            <p:ph type="ctrTitle" sz="quarter"/>
          </p:nvPr>
        </p:nvSpPr>
        <p:spPr>
          <a:xfrm>
            <a:off x="2375248" y="0"/>
            <a:ext cx="6768752" cy="1872208"/>
          </a:xfrm>
        </p:spPr>
        <p:txBody>
          <a:bodyPr>
            <a:normAutofit/>
          </a:bodyPr>
          <a:lstStyle/>
          <a:p>
            <a:r>
              <a:rPr lang="es-MX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MULTIVERSIDAD</a:t>
            </a:r>
            <a:r>
              <a:rPr lang="es-MX" sz="2400" b="1" dirty="0" smtClean="0">
                <a:effectLst/>
              </a:rPr>
              <a:t> LATINOAMERICANA</a:t>
            </a:r>
            <a:br>
              <a:rPr lang="es-MX" sz="2400" b="1" dirty="0" smtClean="0">
                <a:effectLst/>
              </a:rPr>
            </a:br>
            <a:r>
              <a:rPr lang="es-MX" sz="2400" b="1" dirty="0" smtClean="0">
                <a:effectLst/>
              </a:rPr>
              <a:t>CAMPUS VERACRUZ </a:t>
            </a:r>
            <a:endParaRPr lang="es-ES" sz="2400" b="1" dirty="0">
              <a:effectLst/>
            </a:endParaRPr>
          </a:p>
        </p:txBody>
      </p:sp>
      <p:sp>
        <p:nvSpPr>
          <p:cNvPr id="12" name="2 Subtítulo"/>
          <p:cNvSpPr>
            <a:spLocks noGrp="1"/>
          </p:cNvSpPr>
          <p:nvPr>
            <p:ph type="subTitle" sz="quarter" idx="1"/>
          </p:nvPr>
        </p:nvSpPr>
        <p:spPr>
          <a:xfrm>
            <a:off x="5255568" y="4509120"/>
            <a:ext cx="3888432" cy="936104"/>
          </a:xfrm>
        </p:spPr>
        <p:txBody>
          <a:bodyPr/>
          <a:lstStyle/>
          <a:p>
            <a:r>
              <a:rPr lang="es-MX" sz="2000" b="1" dirty="0" smtClean="0"/>
              <a:t>Docente: José Antonio </a:t>
            </a:r>
          </a:p>
          <a:p>
            <a:r>
              <a:rPr lang="es-MX" sz="2000" b="1" dirty="0" smtClean="0"/>
              <a:t>Villalobos Mendoza</a:t>
            </a:r>
          </a:p>
        </p:txBody>
      </p:sp>
      <p:pic>
        <p:nvPicPr>
          <p:cNvPr id="13" name="12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2088232" cy="1296144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128415" y="2206605"/>
            <a:ext cx="39463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600" b="1" dirty="0" smtClean="0"/>
              <a:t>MATEMÁTICAS </a:t>
            </a:r>
            <a:r>
              <a:rPr lang="es-MX" sz="3600" b="1" dirty="0" smtClean="0"/>
              <a:t>II</a:t>
            </a:r>
            <a:endParaRPr lang="es-MX" sz="3600" dirty="0" smtClean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Elipse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53145" y="1361505"/>
            <a:ext cx="8229600" cy="4530725"/>
          </a:xfrm>
        </p:spPr>
        <p:txBody>
          <a:bodyPr/>
          <a:lstStyle/>
          <a:p>
            <a:pPr algn="just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lugar geométrico de los puntos del plano, tales que la suma de las distancias a dos puntos fijos llamados </a:t>
            </a:r>
            <a:r>
              <a:rPr lang="es-MX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focos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 constante</a:t>
            </a:r>
            <a:r>
              <a:rPr lang="es-MX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es-MX" sz="2800" dirty="0"/>
              <a:t>Si el plano es oblicuo al eje y corta todos los elementos, la cónica es una </a:t>
            </a:r>
            <a:r>
              <a:rPr lang="es-MX" sz="2800" dirty="0" smtClean="0"/>
              <a:t>elipse.</a:t>
            </a:r>
          </a:p>
          <a:p>
            <a:pPr algn="just"/>
            <a:endParaRPr lang="es-MX" sz="2800" dirty="0"/>
          </a:p>
        </p:txBody>
      </p:sp>
      <p:pic>
        <p:nvPicPr>
          <p:cNvPr id="5124" name="Picture 4" descr="http://2.bp.blogspot.com/-joECQd0EecA/U5J4pFm3TBI/AAAAAAAAAJw/FJaWqsdsstE/s1600/elip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77680"/>
            <a:ext cx="2241798" cy="26193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7736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Matemáticas en Astronomía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Galaxias elípticas </a:t>
            </a:r>
          </a:p>
          <a:p>
            <a:pPr lvl="1" algn="just"/>
            <a:r>
              <a:rPr lang="es-MX" dirty="0">
                <a:effectLst/>
              </a:rPr>
              <a:t>La galaxias elípticas son concentraciones esferoidales de estrellas que se parecen a los cúmulos globulares, aunque a gran escala. </a:t>
            </a:r>
            <a:endParaRPr lang="es-MX" dirty="0" smtClean="0"/>
          </a:p>
          <a:p>
            <a:endParaRPr lang="es-MX" dirty="0"/>
          </a:p>
        </p:txBody>
      </p:sp>
      <p:pic>
        <p:nvPicPr>
          <p:cNvPr id="2050" name="Picture 2" descr="http://apod.nasa.gov/apod/image/1203/sombrero_spitzer_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3696345" cy="2071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7862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6221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Tiene muy poca estructura interna; la densidad de las estrellas va descendiendo suavemente desde el centro hasta los bordes, y pueden tener una gran variedad de formas elípticas (o relaciones de proporción). </a:t>
            </a:r>
            <a:endParaRPr lang="es-MX" dirty="0"/>
          </a:p>
        </p:txBody>
      </p:sp>
      <p:pic>
        <p:nvPicPr>
          <p:cNvPr id="3074" name="Picture 2" descr="http://1.bp.blogspot.com/--DuzixujgFw/UJrJmebcEHI/AAAAAAAAF2c/rGBkIzqlJpc/s1600/800px-Messier_88j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056"/>
            <a:ext cx="3336305" cy="2498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5714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Típicamente contiene muy poco gas y polvo interestelar, y carecen de poblaciones de estrellas jóvenes (aunque existen excepciones a estas reglas).</a:t>
            </a:r>
            <a:endParaRPr lang="es-MX" dirty="0"/>
          </a:p>
        </p:txBody>
      </p:sp>
      <p:pic>
        <p:nvPicPr>
          <p:cNvPr id="4098" name="Picture 2" descr="http://www.tareasfacil.info/imaganes/clip_image004_042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390"/>
          <a:stretch/>
        </p:blipFill>
        <p:spPr bwMode="auto">
          <a:xfrm>
            <a:off x="3275856" y="3140969"/>
            <a:ext cx="4848225" cy="30963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8932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Galaxias elípticas</a:t>
            </a:r>
            <a:endParaRPr lang="es-MX" dirty="0"/>
          </a:p>
        </p:txBody>
      </p:sp>
      <p:pic>
        <p:nvPicPr>
          <p:cNvPr id="1026" name="Picture 2" descr="http://astronomia.cuatrineros.es/images/galaxia-eliptic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1359" y="1420827"/>
            <a:ext cx="5105400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5" name="Conector recto 4"/>
          <p:cNvCxnSpPr/>
          <p:nvPr/>
        </p:nvCxnSpPr>
        <p:spPr>
          <a:xfrm>
            <a:off x="2699792" y="2636912"/>
            <a:ext cx="3816424" cy="1872208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ector 5"/>
          <p:cNvSpPr/>
          <p:nvPr/>
        </p:nvSpPr>
        <p:spPr>
          <a:xfrm>
            <a:off x="4427984" y="3501008"/>
            <a:ext cx="84584" cy="4858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Conector 7"/>
          <p:cNvSpPr/>
          <p:nvPr/>
        </p:nvSpPr>
        <p:spPr>
          <a:xfrm rot="21191239" flipV="1">
            <a:off x="5513325" y="4014114"/>
            <a:ext cx="158388" cy="9744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Conector 8"/>
          <p:cNvSpPr/>
          <p:nvPr/>
        </p:nvSpPr>
        <p:spPr>
          <a:xfrm>
            <a:off x="3419872" y="2996952"/>
            <a:ext cx="144016" cy="7614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1" name="Conector recto 10"/>
          <p:cNvCxnSpPr/>
          <p:nvPr/>
        </p:nvCxnSpPr>
        <p:spPr>
          <a:xfrm flipV="1">
            <a:off x="3751684" y="3073095"/>
            <a:ext cx="1224136" cy="9897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6112396" y="4065026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Eje mayor</a:t>
            </a:r>
          </a:p>
          <a:p>
            <a:endParaRPr lang="es-MX" dirty="0"/>
          </a:p>
          <a:p>
            <a:endParaRPr lang="es-MX" dirty="0"/>
          </a:p>
        </p:txBody>
      </p:sp>
      <p:sp>
        <p:nvSpPr>
          <p:cNvPr id="14" name="CuadroTexto 13"/>
          <p:cNvSpPr txBox="1"/>
          <p:nvPr/>
        </p:nvSpPr>
        <p:spPr>
          <a:xfrm>
            <a:off x="4889748" y="2785789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Eje menor</a:t>
            </a:r>
          </a:p>
          <a:p>
            <a:endParaRPr lang="es-MX" dirty="0"/>
          </a:p>
          <a:p>
            <a:endParaRPr lang="es-MX" dirty="0"/>
          </a:p>
        </p:txBody>
      </p:sp>
      <p:sp>
        <p:nvSpPr>
          <p:cNvPr id="15" name="CuadroTexto 14"/>
          <p:cNvSpPr txBox="1"/>
          <p:nvPr/>
        </p:nvSpPr>
        <p:spPr>
          <a:xfrm>
            <a:off x="4213667" y="3515836"/>
            <a:ext cx="480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C</a:t>
            </a:r>
            <a:endParaRPr lang="es-MX" dirty="0" smtClean="0">
              <a:solidFill>
                <a:schemeClr val="bg1"/>
              </a:solidFill>
            </a:endParaRPr>
          </a:p>
          <a:p>
            <a:endParaRPr lang="es-MX" dirty="0"/>
          </a:p>
          <a:p>
            <a:endParaRPr lang="es-MX" dirty="0"/>
          </a:p>
        </p:txBody>
      </p:sp>
      <p:sp>
        <p:nvSpPr>
          <p:cNvPr id="16" name="CuadroTexto 15"/>
          <p:cNvSpPr txBox="1"/>
          <p:nvPr/>
        </p:nvSpPr>
        <p:spPr>
          <a:xfrm>
            <a:off x="3088552" y="306278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Foco</a:t>
            </a:r>
            <a:endParaRPr lang="es-MX" dirty="0"/>
          </a:p>
          <a:p>
            <a:endParaRPr lang="es-MX" dirty="0"/>
          </a:p>
        </p:txBody>
      </p:sp>
      <p:sp>
        <p:nvSpPr>
          <p:cNvPr id="17" name="CuadroTexto 16"/>
          <p:cNvSpPr txBox="1"/>
          <p:nvPr/>
        </p:nvSpPr>
        <p:spPr>
          <a:xfrm>
            <a:off x="5177069" y="405704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Foco</a:t>
            </a:r>
            <a:endParaRPr lang="es-MX" dirty="0"/>
          </a:p>
          <a:p>
            <a:endParaRPr lang="es-MX" dirty="0"/>
          </a:p>
        </p:txBody>
      </p:sp>
      <p:sp>
        <p:nvSpPr>
          <p:cNvPr id="18" name="Conector 17"/>
          <p:cNvSpPr/>
          <p:nvPr/>
        </p:nvSpPr>
        <p:spPr>
          <a:xfrm>
            <a:off x="2672941" y="2606040"/>
            <a:ext cx="144016" cy="76143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Conector 18"/>
          <p:cNvSpPr/>
          <p:nvPr/>
        </p:nvSpPr>
        <p:spPr>
          <a:xfrm>
            <a:off x="6444208" y="4450548"/>
            <a:ext cx="144016" cy="76143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0" name="CuadroTexto 19"/>
          <p:cNvSpPr txBox="1"/>
          <p:nvPr/>
        </p:nvSpPr>
        <p:spPr>
          <a:xfrm>
            <a:off x="6445120" y="4462163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V</a:t>
            </a:r>
            <a:r>
              <a:rPr lang="es-MX" dirty="0"/>
              <a:t>é</a:t>
            </a:r>
            <a:r>
              <a:rPr lang="es-MX" dirty="0" smtClean="0"/>
              <a:t>rtice</a:t>
            </a:r>
            <a:endParaRPr lang="es-MX" dirty="0"/>
          </a:p>
        </p:txBody>
      </p:sp>
      <p:sp>
        <p:nvSpPr>
          <p:cNvPr id="21" name="CuadroTexto 20"/>
          <p:cNvSpPr txBox="1"/>
          <p:nvPr/>
        </p:nvSpPr>
        <p:spPr>
          <a:xfrm>
            <a:off x="2163192" y="260604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Vértice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6747504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1069</TotalTime>
  <Words>130</Words>
  <Application>Microsoft Office PowerPoint</Application>
  <PresentationFormat>Presentación en pantalla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LATINOAMERICANA CAMPUS VERACRUZ </vt:lpstr>
      <vt:lpstr>Elipse </vt:lpstr>
      <vt:lpstr>Matemáticas en Astronomía</vt:lpstr>
      <vt:lpstr>Diapositiva 4</vt:lpstr>
      <vt:lpstr>Diapositiva 5</vt:lpstr>
      <vt:lpstr>Galaxias elípticas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usuario</cp:lastModifiedBy>
  <cp:revision>122</cp:revision>
  <dcterms:created xsi:type="dcterms:W3CDTF">2014-08-15T00:51:36Z</dcterms:created>
  <dcterms:modified xsi:type="dcterms:W3CDTF">2015-04-27T16:43:16Z</dcterms:modified>
</cp:coreProperties>
</file>