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6377" autoAdjust="0"/>
  </p:normalViewPr>
  <p:slideViewPr>
    <p:cSldViewPr>
      <p:cViewPr varScale="1">
        <p:scale>
          <a:sx n="85" d="100"/>
          <a:sy n="85" d="100"/>
        </p:scale>
        <p:origin x="-1378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7814414-E8FF-4FEB-890B-4FEC6021BEDF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6141A3-6F83-4EFD-AD5A-C224323A8A6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374799"/>
            <a:ext cx="9144000" cy="1470025"/>
          </a:xfrm>
        </p:spPr>
        <p:txBody>
          <a:bodyPr>
            <a:noAutofit/>
          </a:bodyPr>
          <a:lstStyle/>
          <a:p>
            <a:pPr algn="ctr"/>
            <a:r>
              <a:rPr lang="es-MX" sz="4000" dirty="0" smtClean="0">
                <a:solidFill>
                  <a:schemeClr val="tx1"/>
                </a:solidFill>
              </a:rPr>
              <a:t>MULTIVERSIDAD LATINOAMERICANA </a:t>
            </a:r>
            <a:br>
              <a:rPr lang="es-MX" sz="4000" dirty="0" smtClean="0">
                <a:solidFill>
                  <a:schemeClr val="tx1"/>
                </a:solidFill>
              </a:rPr>
            </a:br>
            <a:r>
              <a:rPr lang="es-MX" sz="4000" dirty="0" smtClean="0">
                <a:solidFill>
                  <a:schemeClr val="tx1"/>
                </a:solidFill>
              </a:rPr>
              <a:t>MATEMÁTICAS  II</a:t>
            </a:r>
            <a:r>
              <a:rPr lang="es-MX" sz="3200" dirty="0" smtClean="0">
                <a:solidFill>
                  <a:schemeClr val="tx1"/>
                </a:solidFill>
              </a:rPr>
              <a:t/>
            </a:r>
            <a:br>
              <a:rPr lang="es-MX" sz="3200" dirty="0" smtClean="0">
                <a:solidFill>
                  <a:schemeClr val="tx1"/>
                </a:solidFill>
              </a:rPr>
            </a:br>
            <a:endParaRPr lang="es-MX" sz="32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654" t="16247" r="25000" b="24308"/>
          <a:stretch/>
        </p:blipFill>
        <p:spPr bwMode="auto">
          <a:xfrm>
            <a:off x="1500166" y="1857364"/>
            <a:ext cx="6408712" cy="4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82770" y="6417254"/>
            <a:ext cx="4361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/>
              <a:t>ING. JOEL DOMINGO </a:t>
            </a:r>
            <a:r>
              <a:rPr lang="es-MX" b="1" dirty="0" smtClean="0"/>
              <a:t>MEJÍA GUZMÁN</a:t>
            </a:r>
            <a:endParaRPr lang="es-ES" b="1" dirty="0"/>
          </a:p>
        </p:txBody>
      </p:sp>
      <p:pic>
        <p:nvPicPr>
          <p:cNvPr id="6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46311"/>
            <a:ext cx="1857357" cy="1011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41935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85" t="19569" r="4000" b="23570"/>
          <a:stretch/>
        </p:blipFill>
        <p:spPr bwMode="auto">
          <a:xfrm>
            <a:off x="0" y="0"/>
            <a:ext cx="9144000" cy="6311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9975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000" t="20123" r="9308" b="22092"/>
          <a:stretch/>
        </p:blipFill>
        <p:spPr bwMode="auto">
          <a:xfrm>
            <a:off x="0" y="0"/>
            <a:ext cx="9144000" cy="6354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02334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84" t="20860" r="9192" b="16739"/>
          <a:stretch/>
        </p:blipFill>
        <p:spPr bwMode="auto">
          <a:xfrm>
            <a:off x="0" y="0"/>
            <a:ext cx="9144000" cy="6472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77101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000" t="19569" r="7000" b="13600"/>
          <a:stretch/>
        </p:blipFill>
        <p:spPr bwMode="auto">
          <a:xfrm>
            <a:off x="-1" y="0"/>
            <a:ext cx="9118543" cy="6357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09115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577" t="20492" r="4808" b="13231"/>
          <a:stretch/>
        </p:blipFill>
        <p:spPr bwMode="auto">
          <a:xfrm>
            <a:off x="0" y="0"/>
            <a:ext cx="9144000" cy="6235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56412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461" t="20123" r="5269" b="12677"/>
          <a:stretch/>
        </p:blipFill>
        <p:spPr bwMode="auto">
          <a:xfrm>
            <a:off x="0" y="0"/>
            <a:ext cx="9175024" cy="6286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70192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69" t="19939" r="11269" b="13785"/>
          <a:stretch/>
        </p:blipFill>
        <p:spPr bwMode="auto">
          <a:xfrm>
            <a:off x="0" y="0"/>
            <a:ext cx="9145029" cy="6357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7292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231" t="20308" r="3538" b="12492"/>
          <a:stretch/>
        </p:blipFill>
        <p:spPr bwMode="auto">
          <a:xfrm>
            <a:off x="0" y="-24"/>
            <a:ext cx="9172137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08513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461" t="20492" r="4577" b="12677"/>
          <a:stretch/>
        </p:blipFill>
        <p:spPr bwMode="auto">
          <a:xfrm>
            <a:off x="0" y="0"/>
            <a:ext cx="9144000" cy="6547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97074213"/>
      </p:ext>
    </p:extLst>
  </p:cSld>
  <p:clrMapOvr>
    <a:masterClrMapping/>
  </p:clrMapOvr>
</p:sld>
</file>

<file path=ppt/theme/theme1.xml><?xml version="1.0" encoding="utf-8"?>
<a:theme xmlns:a="http://schemas.openxmlformats.org/drawingml/2006/main" name="Técnico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49</TotalTime>
  <Words>8</Words>
  <Application>Microsoft Office PowerPoint</Application>
  <PresentationFormat>Presentación en pantalla (4:3)</PresentationFormat>
  <Paragraphs>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Técnico</vt:lpstr>
      <vt:lpstr>MULTIVERSIDAD LATINOAMERICANA  MATEMÁTICAS  II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PROFE. JOEL</dc:creator>
  <cp:lastModifiedBy>PC</cp:lastModifiedBy>
  <cp:revision>9</cp:revision>
  <dcterms:created xsi:type="dcterms:W3CDTF">2014-06-07T14:40:09Z</dcterms:created>
  <dcterms:modified xsi:type="dcterms:W3CDTF">2015-07-03T18:54:46Z</dcterms:modified>
</cp:coreProperties>
</file>