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-466" y="-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pPr/>
              <a:t>7/3/2015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pPr/>
              <a:t>7/3/2015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=""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S0FUk98fcRQ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271233" y="1839098"/>
            <a:ext cx="5344731" cy="1084404"/>
          </a:xfrm>
        </p:spPr>
        <p:txBody>
          <a:bodyPr>
            <a:normAutofit/>
          </a:bodyPr>
          <a:lstStyle/>
          <a:p>
            <a:pPr algn="ctr"/>
            <a:r>
              <a:rPr lang="es-MX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INFORMÁTICA II</a:t>
            </a:r>
          </a:p>
          <a:p>
            <a:endParaRPr lang="es-MX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435914" y="192040"/>
            <a:ext cx="695575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Multiversidad Latinoamericana</a:t>
            </a:r>
          </a:p>
          <a:p>
            <a:pPr algn="ctr"/>
            <a:r>
              <a:rPr lang="es-MX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Campus Tonalá</a:t>
            </a:r>
            <a:endParaRPr lang="es-MX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589638" y="6180717"/>
            <a:ext cx="41601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Docente: María Dolores García Ponce.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2588651" y="3039416"/>
            <a:ext cx="71027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/>
              <a:t>BLOQUE III. DESARROLLA BASES DE DATOS </a:t>
            </a:r>
            <a:endParaRPr lang="es-ES" sz="2400" b="1" dirty="0"/>
          </a:p>
        </p:txBody>
      </p:sp>
      <p:pic>
        <p:nvPicPr>
          <p:cNvPr id="8" name="Imagen 1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275" y="4930536"/>
            <a:ext cx="2540884" cy="1384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225859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TIPOS DE CONSULTAS.</a:t>
            </a:r>
            <a:endParaRPr lang="es-MX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s-MX" dirty="0" smtClean="0"/>
              <a:t> De eliminación.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dirty="0" smtClean="0"/>
              <a:t> De actualización.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dirty="0" smtClean="0"/>
              <a:t> De alineación.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dirty="0" smtClean="0"/>
              <a:t> De parámetros.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s-MX" dirty="0" smtClean="0"/>
              <a:t> Búsqueda de duplicados.</a:t>
            </a:r>
          </a:p>
          <a:p>
            <a:pPr>
              <a:buFont typeface="Wingdings" panose="05000000000000000000" pitchFamily="2" charset="2"/>
              <a:buChar char="q"/>
            </a:pPr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956033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1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Operadores condicionales.</a:t>
            </a:r>
            <a:endParaRPr lang="es-MX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MX" dirty="0" smtClean="0"/>
              <a:t>=</a:t>
            </a:r>
          </a:p>
          <a:p>
            <a:r>
              <a:rPr lang="es-MX" dirty="0" smtClean="0"/>
              <a:t>&lt;&gt;</a:t>
            </a:r>
          </a:p>
          <a:p>
            <a:r>
              <a:rPr lang="es-MX" dirty="0" smtClean="0"/>
              <a:t>&gt;                                   </a:t>
            </a:r>
            <a:r>
              <a:rPr lang="es-MX" dirty="0" smtClean="0">
                <a:solidFill>
                  <a:srgbClr val="FF0000"/>
                </a:solidFill>
              </a:rPr>
              <a:t>Verificar si cumple la condición para ejecutar.                           </a:t>
            </a:r>
            <a:endParaRPr lang="es-MX" dirty="0" smtClean="0"/>
          </a:p>
          <a:p>
            <a:r>
              <a:rPr lang="es-MX" dirty="0" smtClean="0"/>
              <a:t>&lt;=</a:t>
            </a:r>
          </a:p>
          <a:p>
            <a:r>
              <a:rPr lang="es-MX" dirty="0" smtClean="0"/>
              <a:t>&gt;=</a:t>
            </a:r>
          </a:p>
          <a:p>
            <a:endParaRPr lang="es-MX" dirty="0"/>
          </a:p>
          <a:p>
            <a:pPr marL="0" indent="0">
              <a:buNone/>
            </a:pPr>
            <a:r>
              <a:rPr lang="es-MX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Operadores relacionales.</a:t>
            </a:r>
          </a:p>
          <a:p>
            <a:pPr marL="0" indent="0">
              <a:buNone/>
            </a:pPr>
            <a:r>
              <a:rPr lang="es-MX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</a:p>
          <a:p>
            <a:pPr marL="0" indent="0">
              <a:buNone/>
            </a:pPr>
            <a:r>
              <a:rPr lang="es-MX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s-MX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</a:t>
            </a:r>
            <a:r>
              <a:rPr lang="es-MX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Verificar si se cumple la condición se </a:t>
            </a:r>
            <a:r>
              <a:rPr lang="es-MX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s-MX" sz="14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umple si dos son verdaderas</a:t>
            </a:r>
            <a:endParaRPr lang="es-MX" sz="1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MX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Not</a:t>
            </a:r>
            <a:r>
              <a:rPr lang="es-MX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</a:t>
            </a:r>
            <a:r>
              <a:rPr lang="es-MX" sz="14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antepuesta a una expresión se invierte el significado de la condición.</a:t>
            </a:r>
            <a:endParaRPr lang="es-MX" sz="1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s-MX" sz="4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s-MX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errar llave 3"/>
          <p:cNvSpPr/>
          <p:nvPr/>
        </p:nvSpPr>
        <p:spPr>
          <a:xfrm>
            <a:off x="2125014" y="2202287"/>
            <a:ext cx="1403797" cy="1854558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Cerrar llave 4"/>
          <p:cNvSpPr/>
          <p:nvPr/>
        </p:nvSpPr>
        <p:spPr>
          <a:xfrm>
            <a:off x="2125014" y="5009883"/>
            <a:ext cx="1403797" cy="54091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7" name="Conector recto de flecha 6"/>
          <p:cNvCxnSpPr/>
          <p:nvPr/>
        </p:nvCxnSpPr>
        <p:spPr>
          <a:xfrm>
            <a:off x="1674254" y="5795493"/>
            <a:ext cx="2060619" cy="257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4260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Ejemplo de una consulta…</a:t>
            </a:r>
            <a:endParaRPr lang="es-MX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Sintaxis:</a:t>
            </a:r>
          </a:p>
          <a:p>
            <a:endParaRPr lang="es-MX" dirty="0"/>
          </a:p>
          <a:p>
            <a:endParaRPr lang="es-MX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-5661" t="-15537" r="55179" b="103565"/>
          <a:stretch/>
        </p:blipFill>
        <p:spPr>
          <a:xfrm>
            <a:off x="-180305" y="1571222"/>
            <a:ext cx="6568225" cy="875763"/>
          </a:xfrm>
          <a:prstGeom prst="rect">
            <a:avLst/>
          </a:prstGeom>
        </p:spPr>
      </p:pic>
      <p:pic>
        <p:nvPicPr>
          <p:cNvPr id="7" name="Imagen 6"/>
          <p:cNvPicPr/>
          <p:nvPr/>
        </p:nvPicPr>
        <p:blipFill rotWithShape="1">
          <a:blip r:embed="rId2"/>
          <a:srcRect t="25367" r="47360" b="63218"/>
          <a:stretch/>
        </p:blipFill>
        <p:spPr bwMode="auto">
          <a:xfrm>
            <a:off x="1850667" y="2511146"/>
            <a:ext cx="7666820" cy="144266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pic>
        <p:nvPicPr>
          <p:cNvPr id="1027" name="Picture 3" descr="Ficha de objeto SQL que muestra una instrucción SELEC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2414" y="4157730"/>
            <a:ext cx="4248150" cy="15906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12908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Referencia para ver video y crear consultas.</a:t>
            </a:r>
            <a:endParaRPr lang="es-MX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60000" y="2585048"/>
            <a:ext cx="10058400" cy="1819527"/>
          </a:xfrm>
        </p:spPr>
        <p:txBody>
          <a:bodyPr/>
          <a:lstStyle/>
          <a:p>
            <a:r>
              <a:rPr lang="es-MX" dirty="0">
                <a:hlinkClick r:id="rId2"/>
              </a:rPr>
              <a:t>http://</a:t>
            </a:r>
            <a:r>
              <a:rPr lang="es-MX" dirty="0" smtClean="0">
                <a:hlinkClick r:id="rId2"/>
              </a:rPr>
              <a:t>www.youtube.com/watch?v=S0FUk98fcRQ</a:t>
            </a:r>
            <a:endParaRPr lang="es-MX" dirty="0" smtClean="0"/>
          </a:p>
          <a:p>
            <a:pPr marL="0" indent="0">
              <a:buNone/>
            </a:pPr>
            <a:endParaRPr lang="es-MX" dirty="0" smtClean="0"/>
          </a:p>
          <a:p>
            <a:pPr marL="0" indent="0" algn="ctr">
              <a:buNone/>
            </a:pPr>
            <a:r>
              <a:rPr lang="es-MX" sz="4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¡Buen trabajo fin del bloque 3!</a:t>
            </a:r>
          </a:p>
          <a:p>
            <a:pPr marL="0" indent="0" algn="ctr">
              <a:buNone/>
            </a:pPr>
            <a:endParaRPr lang="es-MX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9168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ipo de madera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Caracteres de madera</Template>
  <TotalTime>49</TotalTime>
  <Words>118</Words>
  <Application>Microsoft Office PowerPoint</Application>
  <PresentationFormat>Personalizado</PresentationFormat>
  <Paragraphs>28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Tipo de madera</vt:lpstr>
      <vt:lpstr>Diapositiva 1</vt:lpstr>
      <vt:lpstr>TIPOS DE CONSULTAS.</vt:lpstr>
      <vt:lpstr>Operadores condicionales.</vt:lpstr>
      <vt:lpstr>Ejemplo de una consulta…</vt:lpstr>
      <vt:lpstr>Referencia para ver video y crear consultas.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Base de datos  subtema  3.7 tipo de consultas</dc:title>
  <dc:creator>Maria Dolores Garcia</dc:creator>
  <cp:lastModifiedBy>PC</cp:lastModifiedBy>
  <cp:revision>18</cp:revision>
  <dcterms:created xsi:type="dcterms:W3CDTF">2014-06-03T21:41:21Z</dcterms:created>
  <dcterms:modified xsi:type="dcterms:W3CDTF">2015-07-03T23:04:58Z</dcterms:modified>
</cp:coreProperties>
</file>