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3" r:id="rId26"/>
    <p:sldId id="280" r:id="rId27"/>
    <p:sldId id="281" r:id="rId28"/>
    <p:sldId id="282" r:id="rId2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22304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749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6449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85694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6796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4197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37871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9025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955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60931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27131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6142F-EDE0-485C-BC42-5BA3E7AE1A8C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E38FD-DD05-4180-AD3A-4F19E2DBB04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209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446" y="0"/>
            <a:ext cx="68671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3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446" y="0"/>
            <a:ext cx="68671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8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844" y="0"/>
            <a:ext cx="661431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47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893" y="0"/>
            <a:ext cx="71805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81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351" y="-1932"/>
            <a:ext cx="6489125" cy="6859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93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62" y="26770"/>
            <a:ext cx="6903076" cy="6804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62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69" y="39465"/>
            <a:ext cx="6954590" cy="681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80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372" y="92083"/>
            <a:ext cx="6812923" cy="671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04" y="26770"/>
            <a:ext cx="6930234" cy="6831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47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" y="29123"/>
            <a:ext cx="6906773" cy="6828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75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313" y="90987"/>
            <a:ext cx="6220495" cy="668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7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615" y="21203"/>
            <a:ext cx="6761408" cy="6776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99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856" y="85745"/>
            <a:ext cx="6722772" cy="673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61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767" y="58032"/>
            <a:ext cx="6542468" cy="6741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4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404" y="0"/>
            <a:ext cx="6593982" cy="679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15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251" y="31490"/>
            <a:ext cx="6619741" cy="682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30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856" y="70176"/>
            <a:ext cx="6748530" cy="674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54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83" y="18699"/>
            <a:ext cx="6877317" cy="68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0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186" y="0"/>
            <a:ext cx="6863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69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099" y="44438"/>
            <a:ext cx="6800045" cy="679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87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614" y="5831"/>
            <a:ext cx="6787166" cy="6781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7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079" y="36870"/>
            <a:ext cx="6759307" cy="682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09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43" y="0"/>
            <a:ext cx="69459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19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373" y="53067"/>
            <a:ext cx="6658376" cy="676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37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704341" y="2001419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</a:t>
            </a:r>
            <a:endParaRPr lang="es-ES" sz="20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595900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95" y="0"/>
            <a:ext cx="3883849" cy="66745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659" y="1831214"/>
            <a:ext cx="5705341" cy="33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93" y="2369713"/>
            <a:ext cx="8667036" cy="2112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06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769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30000" y="5769864"/>
            <a:ext cx="8283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www.zona33preescolar.com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973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5</Words>
  <Application>Microsoft Office PowerPoint</Application>
  <PresentationFormat>Presentación en pantalla (4:3)</PresentationFormat>
  <Paragraphs>3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3</cp:revision>
  <dcterms:created xsi:type="dcterms:W3CDTF">2015-02-27T03:04:20Z</dcterms:created>
  <dcterms:modified xsi:type="dcterms:W3CDTF">2015-02-27T03:40:56Z</dcterms:modified>
</cp:coreProperties>
</file>