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58F8BA9-51B6-4534-A491-4C38625FA3C9}" type="datetimeFigureOut">
              <a:rPr lang="es-MX" smtClean="0"/>
              <a:pPr/>
              <a:t>30/06/2015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79A91F3-AEAB-4355-A59E-E49FD3602D56}" type="slidenum">
              <a:rPr lang="es-MX" smtClean="0"/>
              <a:pPr/>
              <a:t>‹Nº›</a:t>
            </a:fld>
            <a:endParaRPr lang="es-MX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F8BA9-51B6-4534-A491-4C38625FA3C9}" type="datetimeFigureOut">
              <a:rPr lang="es-MX" smtClean="0"/>
              <a:pPr/>
              <a:t>30/06/2015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A91F3-AEAB-4355-A59E-E49FD3602D56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F8BA9-51B6-4534-A491-4C38625FA3C9}" type="datetimeFigureOut">
              <a:rPr lang="es-MX" smtClean="0"/>
              <a:pPr/>
              <a:t>30/06/2015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A91F3-AEAB-4355-A59E-E49FD3602D5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F8BA9-51B6-4534-A491-4C38625FA3C9}" type="datetimeFigureOut">
              <a:rPr lang="es-MX" smtClean="0"/>
              <a:pPr/>
              <a:t>30/06/2015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A91F3-AEAB-4355-A59E-E49FD3602D56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F8BA9-51B6-4534-A491-4C38625FA3C9}" type="datetimeFigureOut">
              <a:rPr lang="es-MX" smtClean="0"/>
              <a:pPr/>
              <a:t>30/06/2015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A91F3-AEAB-4355-A59E-E49FD3602D56}" type="slidenum">
              <a:rPr lang="es-MX" smtClean="0"/>
              <a:pPr/>
              <a:t>‹Nº›</a:t>
            </a:fld>
            <a:endParaRPr lang="es-MX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F8BA9-51B6-4534-A491-4C38625FA3C9}" type="datetimeFigureOut">
              <a:rPr lang="es-MX" smtClean="0"/>
              <a:pPr/>
              <a:t>30/06/2015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A91F3-AEAB-4355-A59E-E49FD3602D56}" type="slidenum">
              <a:rPr lang="es-MX" smtClean="0"/>
              <a:pPr/>
              <a:t>‹Nº›</a:t>
            </a:fld>
            <a:endParaRPr lang="es-MX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F8BA9-51B6-4534-A491-4C38625FA3C9}" type="datetimeFigureOut">
              <a:rPr lang="es-MX" smtClean="0"/>
              <a:pPr/>
              <a:t>30/06/2015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A91F3-AEAB-4355-A59E-E49FD3602D5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F8BA9-51B6-4534-A491-4C38625FA3C9}" type="datetimeFigureOut">
              <a:rPr lang="es-MX" smtClean="0"/>
              <a:pPr/>
              <a:t>30/06/2015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A91F3-AEAB-4355-A59E-E49FD3602D5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F8BA9-51B6-4534-A491-4C38625FA3C9}" type="datetimeFigureOut">
              <a:rPr lang="es-MX" smtClean="0"/>
              <a:pPr/>
              <a:t>30/06/2015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A91F3-AEAB-4355-A59E-E49FD3602D5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F8BA9-51B6-4534-A491-4C38625FA3C9}" type="datetimeFigureOut">
              <a:rPr lang="es-MX" smtClean="0"/>
              <a:pPr/>
              <a:t>30/06/2015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A91F3-AEAB-4355-A59E-E49FD3602D56}" type="slidenum">
              <a:rPr lang="es-MX" smtClean="0"/>
              <a:pPr/>
              <a:t>‹Nº›</a:t>
            </a:fld>
            <a:endParaRPr lang="es-MX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F8BA9-51B6-4534-A491-4C38625FA3C9}" type="datetimeFigureOut">
              <a:rPr lang="es-MX" smtClean="0"/>
              <a:pPr/>
              <a:t>30/06/2015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A91F3-AEAB-4355-A59E-E49FD3602D56}" type="slidenum">
              <a:rPr lang="es-MX" smtClean="0"/>
              <a:pPr/>
              <a:t>‹Nº›</a:t>
            </a:fld>
            <a:endParaRPr lang="es-MX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558F8BA9-51B6-4534-A491-4C38625FA3C9}" type="datetimeFigureOut">
              <a:rPr lang="es-MX" smtClean="0"/>
              <a:pPr/>
              <a:t>30/06/2015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679A91F3-AEAB-4355-A59E-E49FD3602D5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ricka\Desktop\logooo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818710"/>
            <a:ext cx="6840760" cy="51305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6104285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187624" y="2780928"/>
            <a:ext cx="6777318" cy="363830"/>
          </a:xfrm>
        </p:spPr>
        <p:txBody>
          <a:bodyPr/>
          <a:lstStyle/>
          <a:p>
            <a:r>
              <a:rPr lang="es-MX" sz="2000" dirty="0" smtClean="0"/>
              <a:t>Finalidad de la empresa en la comunicación telefónica</a:t>
            </a:r>
            <a:endParaRPr lang="es-MX" sz="20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75656" y="3933056"/>
            <a:ext cx="6400800" cy="1008112"/>
          </a:xfrm>
        </p:spPr>
        <p:txBody>
          <a:bodyPr>
            <a:normAutofit/>
          </a:bodyPr>
          <a:lstStyle/>
          <a:p>
            <a:r>
              <a:rPr lang="es-MX" dirty="0" smtClean="0"/>
              <a:t>Competencia</a:t>
            </a:r>
            <a:r>
              <a:rPr lang="es-MX" dirty="0"/>
              <a:t>.</a:t>
            </a:r>
            <a:r>
              <a:rPr lang="es-MX" dirty="0" smtClean="0"/>
              <a:t> </a:t>
            </a:r>
            <a:r>
              <a:rPr lang="es-MX" dirty="0"/>
              <a:t>Manejo de situaciones y aprendizaje </a:t>
            </a:r>
            <a:r>
              <a:rPr lang="es-MX" dirty="0" smtClean="0"/>
              <a:t>permanente.</a:t>
            </a:r>
            <a:endParaRPr lang="es-MX" dirty="0"/>
          </a:p>
          <a:p>
            <a:endParaRPr lang="es-MX" dirty="0"/>
          </a:p>
          <a:p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755576" y="404664"/>
            <a:ext cx="753603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/>
              <a:t>MULTIVERSIDAD   LATINOAMERICANA</a:t>
            </a:r>
          </a:p>
          <a:p>
            <a:pPr algn="ctr"/>
            <a:r>
              <a:rPr lang="es-ES" sz="2800" b="1" dirty="0" smtClean="0"/>
              <a:t>CAMPUS   TONALÁ</a:t>
            </a:r>
            <a:endParaRPr lang="es-ES" sz="2800" b="1" dirty="0"/>
          </a:p>
        </p:txBody>
      </p:sp>
      <p:sp>
        <p:nvSpPr>
          <p:cNvPr id="5" name="4 CuadroTexto"/>
          <p:cNvSpPr txBox="1"/>
          <p:nvPr/>
        </p:nvSpPr>
        <p:spPr>
          <a:xfrm>
            <a:off x="1475656" y="1700808"/>
            <a:ext cx="640592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b="1" dirty="0" smtClean="0"/>
              <a:t>ATENDER AL CLIENTE MEDIANTE TIC´S EN</a:t>
            </a:r>
          </a:p>
          <a:p>
            <a:pPr algn="ctr"/>
            <a:r>
              <a:rPr lang="es-ES" sz="2200" b="1" dirty="0" smtClean="0"/>
              <a:t> LAS VENTAS A DISTANCIA</a:t>
            </a:r>
            <a:endParaRPr lang="es-ES" sz="2200" b="1" dirty="0"/>
          </a:p>
        </p:txBody>
      </p:sp>
      <p:sp>
        <p:nvSpPr>
          <p:cNvPr id="6" name="5 Rectángulo"/>
          <p:cNvSpPr/>
          <p:nvPr/>
        </p:nvSpPr>
        <p:spPr>
          <a:xfrm>
            <a:off x="4067944" y="5517232"/>
            <a:ext cx="49151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000" b="1" dirty="0" smtClean="0"/>
              <a:t>Mtra. </a:t>
            </a:r>
            <a:r>
              <a:rPr lang="es-MX" sz="2000" b="1" dirty="0" err="1" smtClean="0"/>
              <a:t>Ericka</a:t>
            </a:r>
            <a:r>
              <a:rPr lang="es-MX" sz="2000" b="1" dirty="0" smtClean="0"/>
              <a:t> </a:t>
            </a:r>
            <a:r>
              <a:rPr lang="es-MX" sz="2000" b="1" dirty="0" err="1" smtClean="0"/>
              <a:t>Yazmin</a:t>
            </a:r>
            <a:r>
              <a:rPr lang="es-MX" sz="2000" b="1" dirty="0" smtClean="0"/>
              <a:t> Medina Rodríguez </a:t>
            </a:r>
            <a:endParaRPr lang="es-MX" sz="2000" b="1" dirty="0"/>
          </a:p>
        </p:txBody>
      </p:sp>
    </p:spTree>
    <p:extLst>
      <p:ext uri="{BB962C8B-B14F-4D97-AF65-F5344CB8AC3E}">
        <p14:creationId xmlns="" xmlns:p14="http://schemas.microsoft.com/office/powerpoint/2010/main" val="330811364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es-MX" dirty="0" smtClean="0"/>
              <a:t>Utilizar </a:t>
            </a:r>
            <a:r>
              <a:rPr lang="es-MX" dirty="0"/>
              <a:t>el teléfono como herramienta </a:t>
            </a:r>
            <a:r>
              <a:rPr lang="es-MX" dirty="0" smtClean="0"/>
              <a:t>e </a:t>
            </a:r>
            <a:r>
              <a:rPr lang="es-MX" dirty="0"/>
              <a:t>idealización de </a:t>
            </a:r>
            <a:r>
              <a:rPr lang="es-MX" dirty="0" smtClean="0"/>
              <a:t>clientes.</a:t>
            </a:r>
            <a:endParaRPr lang="es-MX" dirty="0"/>
          </a:p>
          <a:p>
            <a:pPr algn="just"/>
            <a:r>
              <a:rPr lang="es-MX" dirty="0" smtClean="0"/>
              <a:t>Aplicar </a:t>
            </a:r>
            <a:r>
              <a:rPr lang="es-MX" dirty="0"/>
              <a:t>técnicas y herramientas necesarias para establecer buena </a:t>
            </a:r>
            <a:r>
              <a:rPr lang="es-MX" dirty="0" smtClean="0"/>
              <a:t>comunicación.</a:t>
            </a:r>
            <a:endParaRPr lang="es-MX" dirty="0"/>
          </a:p>
          <a:p>
            <a:pPr algn="just"/>
            <a:r>
              <a:rPr lang="es-MX" dirty="0" smtClean="0"/>
              <a:t>Exprimir </a:t>
            </a:r>
            <a:r>
              <a:rPr lang="es-MX" dirty="0"/>
              <a:t>al máximo los beneficios de una buena comunicación </a:t>
            </a:r>
            <a:r>
              <a:rPr lang="es-MX" dirty="0" smtClean="0"/>
              <a:t>telefónica.</a:t>
            </a:r>
            <a:endParaRPr lang="es-MX" dirty="0" smtClean="0"/>
          </a:p>
          <a:p>
            <a:pPr algn="just"/>
            <a:r>
              <a:rPr lang="es-MX" dirty="0" smtClean="0"/>
              <a:t>Aplicar </a:t>
            </a:r>
            <a:r>
              <a:rPr lang="es-MX" dirty="0"/>
              <a:t>el teléfono para aumentar los beneficios de la </a:t>
            </a:r>
            <a:r>
              <a:rPr lang="es-MX" dirty="0" smtClean="0"/>
              <a:t>empresa.</a:t>
            </a:r>
            <a:endParaRPr lang="es-MX" dirty="0"/>
          </a:p>
          <a:p>
            <a:pPr algn="just"/>
            <a:r>
              <a:rPr lang="es-MX" dirty="0" smtClean="0"/>
              <a:t>Identificar </a:t>
            </a:r>
            <a:r>
              <a:rPr lang="es-MX" dirty="0"/>
              <a:t>las distintas funciones, etapas y actividades que se deben realizar durante el proceso de atención </a:t>
            </a:r>
            <a:r>
              <a:rPr lang="es-MX" dirty="0" smtClean="0"/>
              <a:t>telefónica.</a:t>
            </a:r>
            <a:endParaRPr lang="es-MX" dirty="0"/>
          </a:p>
          <a:p>
            <a:pPr algn="just"/>
            <a:r>
              <a:rPr lang="es-MX" dirty="0" smtClean="0"/>
              <a:t>Elaborar </a:t>
            </a:r>
            <a:r>
              <a:rPr lang="es-MX" dirty="0"/>
              <a:t>un guion de atención </a:t>
            </a:r>
            <a:r>
              <a:rPr lang="es-MX" dirty="0" smtClean="0"/>
              <a:t>telefónica.</a:t>
            </a:r>
          </a:p>
          <a:p>
            <a:pPr algn="just">
              <a:buNone/>
            </a:pPr>
            <a:r>
              <a:rPr lang="es-MX" dirty="0"/>
              <a:t/>
            </a:r>
            <a:br>
              <a:rPr lang="es-MX" dirty="0"/>
            </a:br>
            <a:endParaRPr lang="es-MX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z="4800" dirty="0" smtClean="0"/>
              <a:t>Finalidad de la empresa en la comunicación telefónica</a:t>
            </a:r>
            <a:endParaRPr lang="es-MX" sz="4800" dirty="0"/>
          </a:p>
        </p:txBody>
      </p:sp>
    </p:spTree>
    <p:extLst>
      <p:ext uri="{BB962C8B-B14F-4D97-AF65-F5344CB8AC3E}">
        <p14:creationId xmlns="" xmlns:p14="http://schemas.microsoft.com/office/powerpoint/2010/main" val="150955303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/>
              <a:t>Solamente pueden llamar entre las 8 am y </a:t>
            </a:r>
            <a:r>
              <a:rPr lang="es-MX" dirty="0" smtClean="0"/>
              <a:t>9 pm.</a:t>
            </a:r>
            <a:endParaRPr lang="es-MX" dirty="0"/>
          </a:p>
          <a:p>
            <a:pPr algn="just"/>
            <a:r>
              <a:rPr lang="es-MX" dirty="0" smtClean="0"/>
              <a:t>Deben </a:t>
            </a:r>
            <a:r>
              <a:rPr lang="es-MX" dirty="0"/>
              <a:t>darle sin demora, el nombre de la empresa e informarle si es una llamada de ventas o para solicitar fondeos de </a:t>
            </a:r>
            <a:r>
              <a:rPr lang="es-MX" dirty="0" smtClean="0"/>
              <a:t>beneficencia.</a:t>
            </a:r>
            <a:endParaRPr lang="es-MX" dirty="0"/>
          </a:p>
          <a:p>
            <a:pPr algn="just"/>
            <a:r>
              <a:rPr lang="es-MX" dirty="0" smtClean="0"/>
              <a:t>No </a:t>
            </a:r>
            <a:r>
              <a:rPr lang="es-MX" dirty="0"/>
              <a:t>puede mentir sobre los términos de las ofertas ni dejar de informarle totalmente sobre los </a:t>
            </a:r>
            <a:r>
              <a:rPr lang="es-MX" dirty="0" smtClean="0"/>
              <a:t>costos.</a:t>
            </a:r>
            <a:endParaRPr lang="es-MX" dirty="0"/>
          </a:p>
          <a:p>
            <a:pPr algn="just"/>
            <a:endParaRPr lang="es-MX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688490" y="404664"/>
            <a:ext cx="7756263" cy="1054250"/>
          </a:xfrm>
        </p:spPr>
        <p:txBody>
          <a:bodyPr/>
          <a:lstStyle/>
          <a:p>
            <a:r>
              <a:rPr lang="es-MX" dirty="0" smtClean="0"/>
              <a:t>Reglamento para vendedores </a:t>
            </a:r>
            <a:r>
              <a:rPr lang="es-MX" dirty="0" smtClean="0"/>
              <a:t>telefónicos</a:t>
            </a:r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252872082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s-MX" dirty="0"/>
              <a:t>Los marcadores automáticos y cualquier mensaje de voz artificial   o pregrabada no pueden utilizarse para contactar los números telefónicos asignados a:</a:t>
            </a:r>
          </a:p>
          <a:p>
            <a:pPr algn="just"/>
            <a:r>
              <a:rPr lang="es-MX" dirty="0" smtClean="0"/>
              <a:t>Cualquier </a:t>
            </a:r>
            <a:r>
              <a:rPr lang="es-MX" dirty="0"/>
              <a:t>línea telefónica de </a:t>
            </a:r>
            <a:r>
              <a:rPr lang="es-MX" dirty="0" smtClean="0"/>
              <a:t>emergencias.</a:t>
            </a:r>
            <a:endParaRPr lang="es-MX" dirty="0"/>
          </a:p>
          <a:p>
            <a:pPr algn="just"/>
            <a:r>
              <a:rPr lang="es-MX" dirty="0" smtClean="0"/>
              <a:t>La </a:t>
            </a:r>
            <a:r>
              <a:rPr lang="es-MX" dirty="0"/>
              <a:t>línea telefónica de cualquier habitación de huéspedes o pacientes de un </a:t>
            </a:r>
            <a:r>
              <a:rPr lang="es-MX" dirty="0" smtClean="0"/>
              <a:t>hospital.</a:t>
            </a:r>
            <a:endParaRPr lang="es-MX" dirty="0"/>
          </a:p>
          <a:p>
            <a:pPr algn="just"/>
            <a:r>
              <a:rPr lang="es-MX" dirty="0" smtClean="0"/>
              <a:t>Un </a:t>
            </a:r>
            <a:r>
              <a:rPr lang="es-MX" dirty="0"/>
              <a:t>servicio de busca de </a:t>
            </a:r>
            <a:r>
              <a:rPr lang="es-MX" dirty="0" smtClean="0"/>
              <a:t>personas.</a:t>
            </a:r>
            <a:endParaRPr lang="es-MX" dirty="0"/>
          </a:p>
          <a:p>
            <a:pPr algn="just"/>
            <a:r>
              <a:rPr lang="es-MX" dirty="0" smtClean="0"/>
              <a:t>Cualquier </a:t>
            </a:r>
            <a:r>
              <a:rPr lang="es-MX" dirty="0"/>
              <a:t>otro servicio cuyo cargo se hace a la persona que recibe </a:t>
            </a:r>
            <a:r>
              <a:rPr lang="es-MX"/>
              <a:t>la </a:t>
            </a:r>
            <a:r>
              <a:rPr lang="es-MX" smtClean="0"/>
              <a:t>llamada.</a:t>
            </a:r>
            <a:endParaRPr lang="es-MX" dirty="0"/>
          </a:p>
          <a:p>
            <a:endParaRPr lang="es-MX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Sistemas automáticos de marcación telefónica</a:t>
            </a:r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213480897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toné">
  <a:themeElements>
    <a:clrScheme name="Cartoné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Cartoné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artoné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19</TotalTime>
  <Words>186</Words>
  <Application>Microsoft Office PowerPoint</Application>
  <PresentationFormat>Presentación en pantalla (4:3)</PresentationFormat>
  <Paragraphs>25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Cartoné</vt:lpstr>
      <vt:lpstr>Diapositiva 1</vt:lpstr>
      <vt:lpstr>Finalidad de la empresa en la comunicación telefónica</vt:lpstr>
      <vt:lpstr>Finalidad de la empresa en la comunicación telefónica</vt:lpstr>
      <vt:lpstr>Reglamento para vendedores telefónicos</vt:lpstr>
      <vt:lpstr>Sistemas automáticos de marcación telefónica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Ericka</dc:creator>
  <cp:lastModifiedBy>usuario</cp:lastModifiedBy>
  <cp:revision>4</cp:revision>
  <dcterms:created xsi:type="dcterms:W3CDTF">2015-04-18T15:51:17Z</dcterms:created>
  <dcterms:modified xsi:type="dcterms:W3CDTF">2015-06-30T22:55:08Z</dcterms:modified>
</cp:coreProperties>
</file>