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72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01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250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643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5728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1770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850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6479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205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668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15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2059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68C2549-14F3-403C-A0C5-8607E267DDFB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926B7DA-2FC5-40BC-B2E3-C99F569BDC48}" type="slidenum">
              <a:rPr lang="es-MX" smtClean="0"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56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00051" y="2108250"/>
            <a:ext cx="10058400" cy="1772375"/>
          </a:xfrm>
        </p:spPr>
        <p:txBody>
          <a:bodyPr anchor="t">
            <a:normAutofit/>
          </a:bodyPr>
          <a:lstStyle/>
          <a:p>
            <a:pPr algn="ctr"/>
            <a:r>
              <a:rPr lang="es-MX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COMPRENDE </a:t>
            </a:r>
            <a:r>
              <a:rPr lang="es-MX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LA CONGRUENCIA DE TRIÁNGULOS.</a:t>
            </a:r>
            <a:endParaRPr lang="es-MX" sz="4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818347" y="3997032"/>
            <a:ext cx="8915399" cy="2338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b="1" dirty="0" smtClean="0">
                <a:solidFill>
                  <a:schemeClr val="tx1"/>
                </a:solidFill>
              </a:rPr>
              <a:t>PROFESORA: XÓCHITL ARIANDA RUIZ ARMENTA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MATEMÁTICAS 2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2DO SEMESTRE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ENERO 2015 </a:t>
            </a:r>
            <a:endParaRPr lang="es-MX" b="1" dirty="0">
              <a:solidFill>
                <a:schemeClr val="tx1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881001" y="0"/>
            <a:ext cx="8915399" cy="15116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b="1" dirty="0" smtClean="0">
                <a:solidFill>
                  <a:schemeClr val="tx1"/>
                </a:solidFill>
              </a:rPr>
              <a:t>MULTIVERSIDAD LATINOAMERICANA UNIDAD NORTE</a:t>
            </a:r>
            <a:endParaRPr lang="es-MX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62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s-MX" b="1" dirty="0" smtClean="0"/>
              <a:t>CONGRUENCIA DE TRIÁNGULOS</a:t>
            </a:r>
            <a:endParaRPr lang="es-MX" b="1" dirty="0"/>
          </a:p>
        </p:txBody>
      </p:sp>
      <p:pic>
        <p:nvPicPr>
          <p:cNvPr id="1026" name="Picture 2" descr="http://2.bp.blogspot.com/-XDrLKDObtCU/UHtbmxU2gbI/AAAAAAAAAE4/VGhKz6EZhJk/s1600/congruenci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130" y="1737360"/>
            <a:ext cx="7802699" cy="460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538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s-MX" b="1" dirty="0" smtClean="0"/>
              <a:t>CRITERIO LAL (LADO-ÁNGULO-LADO)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6091" t="39062" r="7247" b="23698"/>
          <a:stretch/>
        </p:blipFill>
        <p:spPr>
          <a:xfrm>
            <a:off x="0" y="2095500"/>
            <a:ext cx="1219200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04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s-MX" b="1" dirty="0" smtClean="0"/>
              <a:t>CRITERIO LLL (LADO-LADO-LADO)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6091" t="30551" r="7248" b="25000"/>
          <a:stretch/>
        </p:blipFill>
        <p:spPr>
          <a:xfrm>
            <a:off x="0" y="1924051"/>
            <a:ext cx="12192000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91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s-MX" b="1" dirty="0" smtClean="0"/>
              <a:t>CRITERIO ALA (ÁNGULO-LADO-ÁNGULO)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6091" t="54948" r="7394" b="14584"/>
          <a:stretch/>
        </p:blipFill>
        <p:spPr>
          <a:xfrm>
            <a:off x="0" y="2495550"/>
            <a:ext cx="12192000" cy="364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59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SEMEJANZA DE TRIANGULOS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7280" y="2047440"/>
            <a:ext cx="10058400" cy="4023360"/>
          </a:xfrm>
        </p:spPr>
        <p:txBody>
          <a:bodyPr>
            <a:normAutofit lnSpcReduction="10000"/>
          </a:bodyPr>
          <a:lstStyle/>
          <a:p>
            <a:r>
              <a:rPr lang="es-MX" dirty="0"/>
              <a:t>Dos </a:t>
            </a:r>
            <a:r>
              <a:rPr lang="es-MX" dirty="0" smtClean="0"/>
              <a:t>triángulos </a:t>
            </a:r>
            <a:r>
              <a:rPr lang="es-MX" dirty="0"/>
              <a:t>son semejantes cuando:</a:t>
            </a:r>
          </a:p>
          <a:p>
            <a:r>
              <a:rPr lang="es-MX" b="1" dirty="0"/>
              <a:t>1) </a:t>
            </a:r>
            <a:r>
              <a:rPr lang="es-MX" dirty="0"/>
              <a:t>Tienen, respectivamente, dos lados proporcionales e igual el </a:t>
            </a:r>
            <a:r>
              <a:rPr lang="es-MX" dirty="0" smtClean="0"/>
              <a:t>ángulo </a:t>
            </a:r>
            <a:r>
              <a:rPr lang="es-MX" dirty="0"/>
              <a:t>comprendido;</a:t>
            </a:r>
          </a:p>
          <a:p>
            <a:r>
              <a:rPr lang="es-MX" b="1" dirty="0"/>
              <a:t>2) </a:t>
            </a:r>
            <a:r>
              <a:rPr lang="es-MX" dirty="0"/>
              <a:t>Tienen proporcionales los tres lados, cada uno;</a:t>
            </a:r>
          </a:p>
          <a:p>
            <a:r>
              <a:rPr lang="es-MX" b="1" dirty="0"/>
              <a:t>3) </a:t>
            </a:r>
            <a:r>
              <a:rPr lang="es-MX" dirty="0"/>
              <a:t>Tienen, respectivamente, dos </a:t>
            </a:r>
            <a:r>
              <a:rPr lang="es-MX" dirty="0" smtClean="0"/>
              <a:t>ángulos </a:t>
            </a:r>
            <a:r>
              <a:rPr lang="es-MX" dirty="0"/>
              <a:t>iguales;</a:t>
            </a:r>
          </a:p>
          <a:p>
            <a:r>
              <a:rPr lang="es-MX" b="1" dirty="0"/>
              <a:t>4</a:t>
            </a:r>
            <a:r>
              <a:rPr lang="es-MX" dirty="0"/>
              <a:t>) Tienen, respectivamente, dos lados proporcionales e igual el </a:t>
            </a:r>
            <a:r>
              <a:rPr lang="es-MX" dirty="0" smtClean="0"/>
              <a:t>ángulo </a:t>
            </a:r>
            <a:r>
              <a:rPr lang="es-MX" dirty="0"/>
              <a:t>opuesto al mayor de ellos</a:t>
            </a:r>
            <a:r>
              <a:rPr lang="es-MX" dirty="0" smtClean="0"/>
              <a:t>.</a:t>
            </a:r>
          </a:p>
          <a:p>
            <a:r>
              <a:rPr lang="es-MX" b="1" dirty="0"/>
              <a:t>Nota:</a:t>
            </a:r>
          </a:p>
          <a:p>
            <a:r>
              <a:rPr lang="es-MX" b="1" dirty="0"/>
              <a:t>a) </a:t>
            </a:r>
            <a:r>
              <a:rPr lang="es-MX" dirty="0"/>
              <a:t>Dos </a:t>
            </a:r>
            <a:r>
              <a:rPr lang="es-MX" dirty="0" smtClean="0"/>
              <a:t>triángulos equiláteros </a:t>
            </a:r>
            <a:r>
              <a:rPr lang="es-MX" dirty="0"/>
              <a:t>cualesquiera son semejantes.</a:t>
            </a:r>
          </a:p>
          <a:p>
            <a:r>
              <a:rPr lang="es-MX" b="1" dirty="0"/>
              <a:t>b) </a:t>
            </a:r>
            <a:r>
              <a:rPr lang="es-MX" dirty="0"/>
              <a:t>Dos </a:t>
            </a:r>
            <a:r>
              <a:rPr lang="es-MX" dirty="0" smtClean="0"/>
              <a:t>triángulos rectángulos </a:t>
            </a:r>
            <a:r>
              <a:rPr lang="es-MX" dirty="0"/>
              <a:t>son semejantes si tienen un </a:t>
            </a:r>
            <a:r>
              <a:rPr lang="es-MX" dirty="0" smtClean="0"/>
              <a:t>ángulo </a:t>
            </a:r>
            <a:r>
              <a:rPr lang="es-MX" dirty="0"/>
              <a:t>agudo igual.</a:t>
            </a:r>
          </a:p>
          <a:p>
            <a:r>
              <a:rPr lang="es-MX" b="1" dirty="0"/>
              <a:t>c) </a:t>
            </a:r>
            <a:r>
              <a:rPr lang="es-MX" dirty="0"/>
              <a:t>Dos </a:t>
            </a:r>
            <a:r>
              <a:rPr lang="es-MX" dirty="0" smtClean="0"/>
              <a:t>triángulos isósceles </a:t>
            </a:r>
            <a:r>
              <a:rPr lang="es-MX" dirty="0"/>
              <a:t>que tienen un </a:t>
            </a:r>
            <a:r>
              <a:rPr lang="es-MX" dirty="0" smtClean="0"/>
              <a:t>ángulo </a:t>
            </a:r>
            <a:r>
              <a:rPr lang="es-MX" dirty="0"/>
              <a:t>igual son semejantes.</a:t>
            </a:r>
          </a:p>
        </p:txBody>
      </p:sp>
    </p:spTree>
    <p:extLst>
      <p:ext uri="{BB962C8B-B14F-4D97-AF65-F5344CB8AC3E}">
        <p14:creationId xmlns:p14="http://schemas.microsoft.com/office/powerpoint/2010/main" val="2932190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3405" t="30882" r="19339" b="5699"/>
          <a:stretch/>
        </p:blipFill>
        <p:spPr>
          <a:xfrm>
            <a:off x="363070" y="0"/>
            <a:ext cx="10112189" cy="5962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712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TEOREMA DE PITÁGORAS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4025" t="33273" r="17686" b="9374"/>
          <a:stretch/>
        </p:blipFill>
        <p:spPr>
          <a:xfrm>
            <a:off x="1097280" y="1912172"/>
            <a:ext cx="8821270" cy="421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4578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</TotalTime>
  <Words>145</Words>
  <Application>Microsoft Office PowerPoint</Application>
  <PresentationFormat>Panorámica</PresentationFormat>
  <Paragraphs>21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Aharoni</vt:lpstr>
      <vt:lpstr>Calibri</vt:lpstr>
      <vt:lpstr>Calibri Light</vt:lpstr>
      <vt:lpstr>Wingdings 3</vt:lpstr>
      <vt:lpstr>Retrospección</vt:lpstr>
      <vt:lpstr>COMPRENDE LA CONGRUENCIA DE TRIÁNGULOS.</vt:lpstr>
      <vt:lpstr>CONGRUENCIA DE TRIÁNGULOS</vt:lpstr>
      <vt:lpstr>CRITERIO LAL (LADO-ÁNGULO-LADO)</vt:lpstr>
      <vt:lpstr>CRITERIO LLL (LADO-LADO-LADO)</vt:lpstr>
      <vt:lpstr>CRITERIO ALA (ÁNGULO-LADO-ÁNGULO)</vt:lpstr>
      <vt:lpstr>SEMEJANZA DE TRIANGULOS</vt:lpstr>
      <vt:lpstr>Presentación de PowerPoint</vt:lpstr>
      <vt:lpstr>TEOREMA DE PITÁGORAS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2. COMPRENDE LA CONGRUENCIA DE TRIÁNGULOS.</dc:title>
  <dc:creator>Ariadna RuiZ</dc:creator>
  <cp:lastModifiedBy>Ariadna RuiZ</cp:lastModifiedBy>
  <cp:revision>4</cp:revision>
  <dcterms:created xsi:type="dcterms:W3CDTF">2015-01-28T01:15:03Z</dcterms:created>
  <dcterms:modified xsi:type="dcterms:W3CDTF">2015-03-11T17:45:09Z</dcterms:modified>
</cp:coreProperties>
</file>