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MX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2896331-48DD-4633-8056-24B4A00E2E55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AC0E857-5423-42E6-808C-7D581A72CCBD}" type="slidenum">
              <a:rPr lang="es-MX" smtClean="0"/>
              <a:t>‹Nº›</a:t>
            </a:fld>
            <a:endParaRPr lang="es-MX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MX" dirty="0" smtClean="0"/>
              <a:t>Multiversidad Latinoamericana Campus Celaya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BLOQUE 4 : MULTICULTURALISMO Y                             GLOBALIZACIÓN</a:t>
            </a:r>
          </a:p>
          <a:p>
            <a:pPr>
              <a:buNone/>
            </a:pPr>
            <a:endParaRPr lang="es-MX" dirty="0"/>
          </a:p>
          <a:p>
            <a:pPr>
              <a:buNone/>
            </a:pPr>
            <a:r>
              <a:rPr lang="es-MX" dirty="0" smtClean="0"/>
              <a:t>TEMA: IDENTIDAD INDIVIDUAL Y COLECTIVA</a:t>
            </a:r>
          </a:p>
          <a:p>
            <a:pPr>
              <a:buNone/>
            </a:pPr>
            <a:endParaRPr lang="es-MX" dirty="0"/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ASIGNATURA: Ética y Valores I</a:t>
            </a:r>
          </a:p>
          <a:p>
            <a:pPr>
              <a:buNone/>
            </a:pPr>
            <a:r>
              <a:rPr lang="es-MX" dirty="0" smtClean="0"/>
              <a:t>Docente: Francisco David Rojas </a:t>
            </a:r>
            <a:endParaRPr lang="es-MX" dirty="0"/>
          </a:p>
          <a:p>
            <a:pPr>
              <a:buNone/>
            </a:pPr>
            <a:r>
              <a:rPr lang="es-MX" dirty="0" smtClean="0"/>
              <a:t>1er. </a:t>
            </a:r>
            <a:r>
              <a:rPr lang="es-MX" smtClean="0"/>
              <a:t>Semestre</a:t>
            </a:r>
            <a:endParaRPr lang="es-MX" dirty="0" smtClean="0"/>
          </a:p>
          <a:p>
            <a:pPr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43368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IDENTIDAD INDIVIDUAL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s-MX" dirty="0" smtClean="0"/>
          </a:p>
          <a:p>
            <a:pPr marL="0" indent="0" algn="ctr">
              <a:buNone/>
            </a:pPr>
            <a:r>
              <a:rPr lang="es-MX" dirty="0" smtClean="0"/>
              <a:t>La </a:t>
            </a:r>
            <a:r>
              <a:rPr lang="es-MX" dirty="0"/>
              <a:t>identidad personal es todo aquel conjunto de emociones</a:t>
            </a:r>
            <a:r>
              <a:rPr lang="es-MX" dirty="0" smtClean="0"/>
              <a:t>, sentimientos </a:t>
            </a:r>
            <a:r>
              <a:rPr lang="es-MX" dirty="0"/>
              <a:t>y experiencias vitales únicas e intransferibles resumidas y esquematizadas. </a:t>
            </a:r>
          </a:p>
        </p:txBody>
      </p:sp>
    </p:spTree>
    <p:extLst>
      <p:ext uri="{BB962C8B-B14F-4D97-AF65-F5344CB8AC3E}">
        <p14:creationId xmlns:p14="http://schemas.microsoft.com/office/powerpoint/2010/main" val="1096534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MX" dirty="0"/>
              <a:t>Se basa partiendo de criterios para organizar tu propia experiencia, es un modelo </a:t>
            </a:r>
            <a:r>
              <a:rPr lang="es-MX" dirty="0" smtClean="0"/>
              <a:t>estereotipado. La identidad </a:t>
            </a:r>
            <a:r>
              <a:rPr lang="es-MX" dirty="0"/>
              <a:t>social sin embargo hace referencia a la adscripción a determinados grupos sociales. Pero la identidad social y la individual no siempre tiene porque ser la misma</a:t>
            </a: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77637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IDENTIDAD COLECTIVA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s-MX" dirty="0"/>
              <a:t>La identidad colectiva es el estado de conciencia implícitamente compartido de unos individuos que reconocen y expresan su pertenencia a una categoría de personas, a </a:t>
            </a:r>
            <a:r>
              <a:rPr lang="es-MX" dirty="0" smtClean="0"/>
              <a:t>una comunidad </a:t>
            </a:r>
            <a:r>
              <a:rPr lang="es-MX" dirty="0"/>
              <a:t>que los acoge.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/>
              <a:t>La identidad tiene un fuerte contenido emocional</a:t>
            </a:r>
            <a:r>
              <a:rPr lang="es-MX" dirty="0" smtClean="0"/>
              <a:t>. Es </a:t>
            </a:r>
            <a:r>
              <a:rPr lang="es-MX" dirty="0"/>
              <a:t>una construcción del Yo frente al Otro. Esta identidad colectiva </a:t>
            </a:r>
            <a:r>
              <a:rPr lang="es-MX" dirty="0" smtClean="0"/>
              <a:t>emerge, surge </a:t>
            </a:r>
            <a:r>
              <a:rPr lang="es-MX" dirty="0"/>
              <a:t>de la relación entre el </a:t>
            </a:r>
            <a:r>
              <a:rPr lang="es-MX" dirty="0" smtClean="0"/>
              <a:t>yo frente </a:t>
            </a:r>
            <a:r>
              <a:rPr lang="es-MX" dirty="0"/>
              <a:t>a los otros, es más, del yo frente a </a:t>
            </a:r>
            <a:r>
              <a:rPr lang="es-MX" dirty="0" smtClean="0"/>
              <a:t>un “</a:t>
            </a:r>
            <a:r>
              <a:rPr lang="es-MX" dirty="0"/>
              <a:t>ellos genérico”, puede que ya ni exista o que no esté presente. </a:t>
            </a:r>
          </a:p>
        </p:txBody>
      </p:sp>
    </p:spTree>
    <p:extLst>
      <p:ext uri="{BB962C8B-B14F-4D97-AF65-F5344CB8AC3E}">
        <p14:creationId xmlns:p14="http://schemas.microsoft.com/office/powerpoint/2010/main" val="1730716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MX" dirty="0"/>
              <a:t>La </a:t>
            </a:r>
            <a:r>
              <a:rPr lang="es-MX" dirty="0" smtClean="0"/>
              <a:t>identidad colectiva </a:t>
            </a:r>
            <a:r>
              <a:rPr lang="es-MX" dirty="0"/>
              <a:t>es una construcción que enfrenta (contra) </a:t>
            </a:r>
            <a:r>
              <a:rPr lang="es-MX" dirty="0" smtClean="0"/>
              <a:t>uno contra </a:t>
            </a:r>
            <a:r>
              <a:rPr lang="es-MX" dirty="0"/>
              <a:t>el otro.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/>
              <a:t>Gilberto Giménez (2000a: 27), desde un punto de vista relacional y </a:t>
            </a:r>
            <a:r>
              <a:rPr lang="es-MX" dirty="0" err="1"/>
              <a:t>situacionista</a:t>
            </a:r>
            <a:r>
              <a:rPr lang="es-MX" dirty="0"/>
              <a:t>, dice que la identidad colectiva es “el conjunto de repertorios culturales interiorizados(representaciones</a:t>
            </a:r>
            <a:r>
              <a:rPr lang="es-MX" dirty="0" smtClean="0"/>
              <a:t>, valores</a:t>
            </a:r>
            <a:r>
              <a:rPr lang="es-MX" dirty="0"/>
              <a:t>, símbolos, etc.) a través de los cuales los actores sociales(individuos o colectivos) demarcan simbólicamente sus fronteras y se distinguen de los </a:t>
            </a:r>
            <a:r>
              <a:rPr lang="es-MX" dirty="0" smtClean="0"/>
              <a:t>demás actores </a:t>
            </a:r>
            <a:r>
              <a:rPr lang="es-MX" dirty="0"/>
              <a:t>en una situación determinada, todo ello en contextos históricamente específicos y socialmente estructurados.</a:t>
            </a:r>
          </a:p>
        </p:txBody>
      </p:sp>
    </p:spTree>
    <p:extLst>
      <p:ext uri="{BB962C8B-B14F-4D97-AF65-F5344CB8AC3E}">
        <p14:creationId xmlns:p14="http://schemas.microsoft.com/office/powerpoint/2010/main" val="37545243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</TotalTime>
  <Words>148</Words>
  <Application>Microsoft Office PowerPoint</Application>
  <PresentationFormat>Presentación en pantalla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Civil</vt:lpstr>
      <vt:lpstr>Presentación de PowerPoint</vt:lpstr>
      <vt:lpstr>IDENTIDAD INDIVIDUAL</vt:lpstr>
      <vt:lpstr>Presentación de PowerPoint</vt:lpstr>
      <vt:lpstr>IDENTIDAD COLECTIVA</vt:lpstr>
      <vt:lpstr>Presentación de PowerPoint</vt:lpstr>
    </vt:vector>
  </TitlesOfParts>
  <Company>mabe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Melissa</dc:creator>
  <cp:lastModifiedBy>Ordoñez</cp:lastModifiedBy>
  <cp:revision>5</cp:revision>
  <dcterms:created xsi:type="dcterms:W3CDTF">2014-11-14T05:09:56Z</dcterms:created>
  <dcterms:modified xsi:type="dcterms:W3CDTF">2016-01-29T22:36:12Z</dcterms:modified>
</cp:coreProperties>
</file>