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2"/>
  </p:notesMasterIdLst>
  <p:sldIdLst>
    <p:sldId id="256" r:id="rId4"/>
    <p:sldId id="257" r:id="rId5"/>
    <p:sldId id="258" r:id="rId6"/>
    <p:sldId id="259" r:id="rId7"/>
    <p:sldId id="260" r:id="rId8"/>
    <p:sldId id="261" r:id="rId9"/>
    <p:sldId id="263" r:id="rId10"/>
    <p:sldId id="262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10" autoAdjust="0"/>
    <p:restoredTop sz="93324" autoAdjust="0"/>
  </p:normalViewPr>
  <p:slideViewPr>
    <p:cSldViewPr>
      <p:cViewPr varScale="1">
        <p:scale>
          <a:sx n="69" d="100"/>
          <a:sy n="69" d="100"/>
        </p:scale>
        <p:origin x="-153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31A56-967E-4605-9034-EA429421C3EB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8A95B-D735-43E4-96BA-97A5FF960252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4017036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6/26/2015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6/26/2015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043608" y="3284984"/>
            <a:ext cx="7074162" cy="720080"/>
          </a:xfrm>
        </p:spPr>
        <p:txBody>
          <a:bodyPr/>
          <a:lstStyle/>
          <a:p>
            <a:r>
              <a:rPr lang="es-MX" sz="3600" b="1" dirty="0" smtClean="0"/>
              <a:t>El Tren Maglev</a:t>
            </a:r>
          </a:p>
          <a:p>
            <a:endParaRPr lang="es-MX" sz="2800" dirty="0"/>
          </a:p>
        </p:txBody>
      </p:sp>
      <p:sp>
        <p:nvSpPr>
          <p:cNvPr id="6" name="1 Título"/>
          <p:cNvSpPr txBox="1">
            <a:spLocks/>
          </p:cNvSpPr>
          <p:nvPr/>
        </p:nvSpPr>
        <p:spPr bwMode="auto">
          <a:xfrm>
            <a:off x="323528" y="0"/>
            <a:ext cx="844231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MULTIVERSIDAD LATINOAMERICANA</a:t>
            </a:r>
            <a:br>
              <a:rPr kumimoji="0" lang="es-MX" sz="32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s-MX" sz="32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CAMPUS  VERACRUZ </a:t>
            </a:r>
            <a:endParaRPr kumimoji="0" lang="es-ES" sz="32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7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1979712" cy="134076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203848" y="1844824"/>
            <a:ext cx="26419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400" b="1" dirty="0" smtClean="0">
                <a:solidFill>
                  <a:schemeClr val="bg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FÍSICA  II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5292080" y="5013176"/>
            <a:ext cx="30397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 smtClean="0"/>
              <a:t>Docente: José Antonio </a:t>
            </a:r>
          </a:p>
          <a:p>
            <a:pPr algn="ctr"/>
            <a:r>
              <a:rPr lang="es-MX" sz="2000" b="1" dirty="0" smtClean="0"/>
              <a:t>Villalobos Mendoza</a:t>
            </a:r>
            <a:endParaRPr lang="es-MX" sz="2000" b="1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El </a:t>
            </a:r>
            <a:r>
              <a:rPr lang="es-MX" dirty="0" smtClean="0"/>
              <a:t>Tren </a:t>
            </a:r>
            <a:r>
              <a:rPr lang="es-MX" dirty="0"/>
              <a:t>Maglev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530725"/>
          </a:xfrm>
        </p:spPr>
        <p:txBody>
          <a:bodyPr/>
          <a:lstStyle/>
          <a:p>
            <a:pPr algn="just"/>
            <a:r>
              <a:rPr lang="es-MX" dirty="0"/>
              <a:t>El Tren Maglev de </a:t>
            </a:r>
            <a:r>
              <a:rPr lang="es-MX" dirty="0" err="1"/>
              <a:t>Shanghai</a:t>
            </a:r>
            <a:r>
              <a:rPr lang="es-MX" dirty="0"/>
              <a:t> es el tren más rápido del mundo en operación comercial. Corre del Distrito Financiero de </a:t>
            </a:r>
            <a:r>
              <a:rPr lang="es-MX" dirty="0" err="1"/>
              <a:t>Lujiazui</a:t>
            </a:r>
            <a:r>
              <a:rPr lang="es-MX" dirty="0"/>
              <a:t> al Aeropuerto Internacional de </a:t>
            </a:r>
            <a:r>
              <a:rPr lang="es-MX" dirty="0" err="1"/>
              <a:t>Pudong</a:t>
            </a:r>
            <a:r>
              <a:rPr lang="es-MX" dirty="0"/>
              <a:t>. </a:t>
            </a:r>
            <a:endParaRPr lang="es-MX" dirty="0" smtClean="0"/>
          </a:p>
          <a:p>
            <a:pPr algn="just"/>
            <a:r>
              <a:rPr lang="es-MX" dirty="0" smtClean="0"/>
              <a:t>El </a:t>
            </a:r>
            <a:r>
              <a:rPr lang="es-MX" dirty="0"/>
              <a:t>Maglev recorre los 30 </a:t>
            </a:r>
            <a:r>
              <a:rPr lang="es-MX" dirty="0" err="1"/>
              <a:t>kilometros</a:t>
            </a:r>
            <a:r>
              <a:rPr lang="es-MX" dirty="0"/>
              <a:t> de distancia en menos de ocho minutos, alcanzando velocidades hasta de 433 km/h. Maglev es la abreviatura de "Levitación Magnética". </a:t>
            </a:r>
          </a:p>
        </p:txBody>
      </p:sp>
    </p:spTree>
    <p:extLst>
      <p:ext uri="{BB962C8B-B14F-4D97-AF65-F5344CB8AC3E}">
        <p14:creationId xmlns:p14="http://schemas.microsoft.com/office/powerpoint/2010/main" xmlns="" val="4174384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/>
              <a:t>Básicamente, el tren es elevado por potentes imanes que proporcionan la propulsión y elevación. </a:t>
            </a:r>
            <a:endParaRPr lang="es-MX" dirty="0" smtClean="0"/>
          </a:p>
          <a:p>
            <a:pPr algn="just"/>
            <a:r>
              <a:rPr lang="es-MX" dirty="0" smtClean="0"/>
              <a:t>Hay </a:t>
            </a:r>
            <a:r>
              <a:rPr lang="es-MX" dirty="0"/>
              <a:t>rieles para "orientar" el tren, pero el tren no tiene ruedas que hagan contacto con los rieles, </a:t>
            </a:r>
            <a:r>
              <a:rPr lang="es-MX" dirty="0" smtClean="0"/>
              <a:t>así </a:t>
            </a:r>
            <a:r>
              <a:rPr lang="es-MX" dirty="0"/>
              <a:t>mismo el tren se eleva y "flota" en este campo magnético.</a:t>
            </a:r>
          </a:p>
        </p:txBody>
      </p:sp>
    </p:spTree>
    <p:extLst>
      <p:ext uri="{BB962C8B-B14F-4D97-AF65-F5344CB8AC3E}">
        <p14:creationId xmlns:p14="http://schemas.microsoft.com/office/powerpoint/2010/main" xmlns="" val="475742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/>
              <a:t>La principal ventaja es que el tren puede alcanzar velocidades muy altas, ya que está esencialmente "volando" a baja altitud dentro del campo de los rieles. </a:t>
            </a:r>
            <a:endParaRPr lang="es-MX" dirty="0" smtClean="0"/>
          </a:p>
          <a:p>
            <a:pPr algn="just"/>
            <a:r>
              <a:rPr lang="es-MX" dirty="0" smtClean="0"/>
              <a:t>Es </a:t>
            </a:r>
            <a:r>
              <a:rPr lang="es-MX" dirty="0"/>
              <a:t>diferente de los trenes comunes o los automóviles regulares, en que no tiene contacto ninguno con la superficie que crea fricción y lo desacelera. </a:t>
            </a:r>
          </a:p>
        </p:txBody>
      </p:sp>
    </p:spTree>
    <p:extLst>
      <p:ext uri="{BB962C8B-B14F-4D97-AF65-F5344CB8AC3E}">
        <p14:creationId xmlns:p14="http://schemas.microsoft.com/office/powerpoint/2010/main" xmlns="" val="2803526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8229"/>
          </a:xfrm>
        </p:spPr>
        <p:txBody>
          <a:bodyPr/>
          <a:lstStyle/>
          <a:p>
            <a:pPr algn="just"/>
            <a:r>
              <a:rPr lang="es-MX" dirty="0"/>
              <a:t>Un tren de levitación magnética es un vehículo que utiliza las ondas magnéticas para suspenderse por encima del carril (algunos de estos trenes van a 1 cm por encima de la vía y otros pueden levitar hasta 15 cm) e impulsarse a lo largo de un carril-guía. </a:t>
            </a:r>
          </a:p>
        </p:txBody>
      </p:sp>
    </p:spTree>
    <p:extLst>
      <p:ext uri="{BB962C8B-B14F-4D97-AF65-F5344CB8AC3E}">
        <p14:creationId xmlns:p14="http://schemas.microsoft.com/office/powerpoint/2010/main" xmlns="" val="3367203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/>
              <a:t>La levitación en un tren maglev, se consigue mediante la interacción de campos magnéticos que dan lugar a fuerzas de atracción o repulsión, dependiendo del diseño del vehículo, es decir, según si el tren utilice un sistema EMS (</a:t>
            </a:r>
            <a:r>
              <a:rPr lang="es-MX" dirty="0" err="1"/>
              <a:t>electromagnetic</a:t>
            </a:r>
            <a:r>
              <a:rPr lang="es-MX" dirty="0"/>
              <a:t> </a:t>
            </a:r>
            <a:r>
              <a:rPr lang="es-MX" dirty="0" smtClean="0"/>
              <a:t>suspensión </a:t>
            </a:r>
            <a:r>
              <a:rPr lang="es-MX" dirty="0"/>
              <a:t>o suspensión electromagnética) o EDS (</a:t>
            </a:r>
            <a:r>
              <a:rPr lang="es-MX" dirty="0" err="1"/>
              <a:t>electrdynamic</a:t>
            </a:r>
            <a:r>
              <a:rPr lang="es-MX" dirty="0"/>
              <a:t> </a:t>
            </a:r>
            <a:r>
              <a:rPr lang="es-MX" dirty="0" smtClean="0"/>
              <a:t>suspensión </a:t>
            </a:r>
            <a:r>
              <a:rPr lang="es-MX" dirty="0"/>
              <a:t>o suspensión electrodinámica). </a:t>
            </a:r>
          </a:p>
        </p:txBody>
      </p:sp>
    </p:spTree>
    <p:extLst>
      <p:ext uri="{BB962C8B-B14F-4D97-AF65-F5344CB8AC3E}">
        <p14:creationId xmlns:p14="http://schemas.microsoft.com/office/powerpoint/2010/main" xmlns="" val="38994774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236.photobucket.com/albums/ff257/heiligedamon/trenes/maglev-sistema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6"/>
            <a:ext cx="7406608" cy="4345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24843690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8229"/>
          </a:xfrm>
        </p:spPr>
        <p:txBody>
          <a:bodyPr/>
          <a:lstStyle/>
          <a:p>
            <a:pPr algn="just"/>
            <a:r>
              <a:rPr lang="es-MX" dirty="0"/>
              <a:t>La principal diferencia entre un sistema EMS y un EDS es que en el primero la levitación del tren es producida por la atracción entre las bobinas colocadas en el vehículo y la vía, y en el segundo se consigue la levitación gracias a fuerzas de repulsión entre estas.</a:t>
            </a:r>
          </a:p>
          <a:p>
            <a:endParaRPr lang="es-MX" dirty="0"/>
          </a:p>
        </p:txBody>
      </p:sp>
      <p:pic>
        <p:nvPicPr>
          <p:cNvPr id="1026" name="Picture 2" descr="Fotografía sacada de Turismo5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05064"/>
            <a:ext cx="3240360" cy="24302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26476542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1361</TotalTime>
  <Words>343</Words>
  <Application>Microsoft Office PowerPoint</Application>
  <PresentationFormat>Presentación en pantalla (4:3)</PresentationFormat>
  <Paragraphs>15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8</vt:i4>
      </vt:variant>
    </vt:vector>
  </HeadingPairs>
  <TitlesOfParts>
    <vt:vector size="11" baseType="lpstr">
      <vt:lpstr>Tema6</vt:lpstr>
      <vt:lpstr>White with Courier font for code slides</vt:lpstr>
      <vt:lpstr>Tema1</vt:lpstr>
      <vt:lpstr>Diapositiva 1</vt:lpstr>
      <vt:lpstr>El Tren Maglev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usuario</cp:lastModifiedBy>
  <cp:revision>156</cp:revision>
  <dcterms:created xsi:type="dcterms:W3CDTF">2014-08-15T00:51:36Z</dcterms:created>
  <dcterms:modified xsi:type="dcterms:W3CDTF">2015-06-26T20:40:54Z</dcterms:modified>
</cp:coreProperties>
</file>