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58" r:id="rId4"/>
    <p:sldId id="259" r:id="rId5"/>
    <p:sldId id="260" r:id="rId6"/>
    <p:sldId id="257" r:id="rId7"/>
    <p:sldId id="261" r:id="rId8"/>
    <p:sldId id="267" r:id="rId9"/>
    <p:sldId id="268" r:id="rId10"/>
    <p:sldId id="265" r:id="rId11"/>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A79997B2-66C5-4165-94B1-0EEC81FCE047}" type="datetimeFigureOut">
              <a:rPr lang="es-MX" smtClean="0"/>
              <a:pPr/>
              <a:t>23/01/2016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CCB986B-71C7-498B-8532-5395C081AC47}" type="slidenum">
              <a:rPr lang="es-MX" smtClean="0"/>
              <a:pPr/>
              <a:t>‹Nº›</a:t>
            </a:fld>
            <a:endParaRPr lang="es-MX"/>
          </a:p>
        </p:txBody>
      </p:sp>
    </p:spTree>
    <p:extLst>
      <p:ext uri="{BB962C8B-B14F-4D97-AF65-F5344CB8AC3E}">
        <p14:creationId xmlns:p14="http://schemas.microsoft.com/office/powerpoint/2010/main" val="18817858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A79997B2-66C5-4165-94B1-0EEC81FCE047}" type="datetimeFigureOut">
              <a:rPr lang="es-MX" smtClean="0"/>
              <a:pPr/>
              <a:t>23/01/2016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CCB986B-71C7-498B-8532-5395C081AC47}" type="slidenum">
              <a:rPr lang="es-MX" smtClean="0"/>
              <a:pPr/>
              <a:t>‹Nº›</a:t>
            </a:fld>
            <a:endParaRPr lang="es-MX"/>
          </a:p>
        </p:txBody>
      </p:sp>
    </p:spTree>
    <p:extLst>
      <p:ext uri="{BB962C8B-B14F-4D97-AF65-F5344CB8AC3E}">
        <p14:creationId xmlns:p14="http://schemas.microsoft.com/office/powerpoint/2010/main" val="2118079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79997B2-66C5-4165-94B1-0EEC81FCE047}" type="datetimeFigureOut">
              <a:rPr lang="es-MX" smtClean="0"/>
              <a:pPr/>
              <a:t>23/01/2016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CCB986B-71C7-498B-8532-5395C081AC47}" type="slidenum">
              <a:rPr lang="es-MX" smtClean="0"/>
              <a:pPr/>
              <a:t>‹Nº›</a:t>
            </a:fld>
            <a:endParaRPr lang="es-MX"/>
          </a:p>
        </p:txBody>
      </p:sp>
    </p:spTree>
    <p:extLst>
      <p:ext uri="{BB962C8B-B14F-4D97-AF65-F5344CB8AC3E}">
        <p14:creationId xmlns:p14="http://schemas.microsoft.com/office/powerpoint/2010/main" val="3619278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A79997B2-66C5-4165-94B1-0EEC81FCE047}" type="datetimeFigureOut">
              <a:rPr lang="es-MX" smtClean="0"/>
              <a:pPr/>
              <a:t>23/01/2016</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7CCB986B-71C7-498B-8532-5395C081AC47}" type="slidenum">
              <a:rPr lang="es-MX" smtClean="0"/>
              <a:pPr/>
              <a:t>‹Nº›</a:t>
            </a:fld>
            <a:endParaRPr lang="es-MX"/>
          </a:p>
        </p:txBody>
      </p:sp>
    </p:spTree>
    <p:extLst>
      <p:ext uri="{BB962C8B-B14F-4D97-AF65-F5344CB8AC3E}">
        <p14:creationId xmlns:p14="http://schemas.microsoft.com/office/powerpoint/2010/main" val="34039657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A79997B2-66C5-4165-94B1-0EEC81FCE047}" type="datetimeFigureOut">
              <a:rPr lang="es-MX" smtClean="0"/>
              <a:pPr/>
              <a:t>23/01/2016</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7CCB986B-71C7-498B-8532-5395C081AC47}" type="slidenum">
              <a:rPr lang="es-MX" smtClean="0"/>
              <a:pPr/>
              <a:t>‹Nº›</a:t>
            </a:fld>
            <a:endParaRPr lang="es-MX"/>
          </a:p>
        </p:txBody>
      </p:sp>
    </p:spTree>
    <p:extLst>
      <p:ext uri="{BB962C8B-B14F-4D97-AF65-F5344CB8AC3E}">
        <p14:creationId xmlns:p14="http://schemas.microsoft.com/office/powerpoint/2010/main" val="807850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A79997B2-66C5-4165-94B1-0EEC81FCE047}" type="datetimeFigureOut">
              <a:rPr lang="es-MX" smtClean="0"/>
              <a:pPr/>
              <a:t>23/01/2016</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7CCB986B-71C7-498B-8532-5395C081AC47}" type="slidenum">
              <a:rPr lang="es-MX" smtClean="0"/>
              <a:pPr/>
              <a:t>‹Nº›</a:t>
            </a:fld>
            <a:endParaRPr lang="es-MX"/>
          </a:p>
        </p:txBody>
      </p:sp>
    </p:spTree>
    <p:extLst>
      <p:ext uri="{BB962C8B-B14F-4D97-AF65-F5344CB8AC3E}">
        <p14:creationId xmlns:p14="http://schemas.microsoft.com/office/powerpoint/2010/main" val="2088023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79997B2-66C5-4165-94B1-0EEC81FCE047}" type="datetimeFigureOut">
              <a:rPr lang="es-MX" smtClean="0"/>
              <a:pPr/>
              <a:t>23/01/2016</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7CCB986B-71C7-498B-8532-5395C081AC47}" type="slidenum">
              <a:rPr lang="es-MX" smtClean="0"/>
              <a:pPr/>
              <a:t>‹Nº›</a:t>
            </a:fld>
            <a:endParaRPr lang="es-MX"/>
          </a:p>
        </p:txBody>
      </p:sp>
    </p:spTree>
    <p:extLst>
      <p:ext uri="{BB962C8B-B14F-4D97-AF65-F5344CB8AC3E}">
        <p14:creationId xmlns:p14="http://schemas.microsoft.com/office/powerpoint/2010/main" val="3841447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79997B2-66C5-4165-94B1-0EEC81FCE047}" type="datetimeFigureOut">
              <a:rPr lang="es-MX" smtClean="0"/>
              <a:pPr/>
              <a:t>23/01/2016</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7CCB986B-71C7-498B-8532-5395C081AC47}" type="slidenum">
              <a:rPr lang="es-MX" smtClean="0"/>
              <a:pPr/>
              <a:t>‹Nº›</a:t>
            </a:fld>
            <a:endParaRPr lang="es-MX"/>
          </a:p>
        </p:txBody>
      </p:sp>
    </p:spTree>
    <p:extLst>
      <p:ext uri="{BB962C8B-B14F-4D97-AF65-F5344CB8AC3E}">
        <p14:creationId xmlns:p14="http://schemas.microsoft.com/office/powerpoint/2010/main" val="665902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79997B2-66C5-4165-94B1-0EEC81FCE047}" type="datetimeFigureOut">
              <a:rPr lang="es-MX" smtClean="0"/>
              <a:pPr/>
              <a:t>23/01/2016</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7CCB986B-71C7-498B-8532-5395C081AC47}" type="slidenum">
              <a:rPr lang="es-MX" smtClean="0"/>
              <a:pPr/>
              <a:t>‹Nº›</a:t>
            </a:fld>
            <a:endParaRPr lang="es-MX"/>
          </a:p>
        </p:txBody>
      </p:sp>
    </p:spTree>
    <p:extLst>
      <p:ext uri="{BB962C8B-B14F-4D97-AF65-F5344CB8AC3E}">
        <p14:creationId xmlns:p14="http://schemas.microsoft.com/office/powerpoint/2010/main" val="11623778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A79997B2-66C5-4165-94B1-0EEC81FCE047}" type="datetimeFigureOut">
              <a:rPr lang="es-MX" smtClean="0"/>
              <a:pPr/>
              <a:t>23/01/2016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CCB986B-71C7-498B-8532-5395C081AC47}" type="slidenum">
              <a:rPr lang="es-MX" smtClean="0"/>
              <a:pPr/>
              <a:t>‹Nº›</a:t>
            </a:fld>
            <a:endParaRPr lang="es-MX"/>
          </a:p>
        </p:txBody>
      </p:sp>
    </p:spTree>
    <p:extLst>
      <p:ext uri="{BB962C8B-B14F-4D97-AF65-F5344CB8AC3E}">
        <p14:creationId xmlns:p14="http://schemas.microsoft.com/office/powerpoint/2010/main" val="3673827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A79997B2-66C5-4165-94B1-0EEC81FCE047}" type="datetimeFigureOut">
              <a:rPr lang="es-MX" smtClean="0"/>
              <a:pPr/>
              <a:t>23/01/2016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CCB986B-71C7-498B-8532-5395C081AC47}" type="slidenum">
              <a:rPr lang="es-MX" smtClean="0"/>
              <a:pPr/>
              <a:t>‹Nº›</a:t>
            </a:fld>
            <a:endParaRPr lang="es-MX"/>
          </a:p>
        </p:txBody>
      </p:sp>
    </p:spTree>
    <p:extLst>
      <p:ext uri="{BB962C8B-B14F-4D97-AF65-F5344CB8AC3E}">
        <p14:creationId xmlns:p14="http://schemas.microsoft.com/office/powerpoint/2010/main" val="25042069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9997B2-66C5-4165-94B1-0EEC81FCE047}" type="datetimeFigureOut">
              <a:rPr lang="es-MX" smtClean="0"/>
              <a:pPr/>
              <a:t>23/01/2016</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CB986B-71C7-498B-8532-5395C081AC47}" type="slidenum">
              <a:rPr lang="es-MX" smtClean="0"/>
              <a:pPr/>
              <a:t>‹Nº›</a:t>
            </a:fld>
            <a:endParaRPr lang="es-MX"/>
          </a:p>
        </p:txBody>
      </p:sp>
    </p:spTree>
    <p:extLst>
      <p:ext uri="{BB962C8B-B14F-4D97-AF65-F5344CB8AC3E}">
        <p14:creationId xmlns:p14="http://schemas.microsoft.com/office/powerpoint/2010/main" val="4487183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es.wikipedia.org/wiki/diagrama"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MX" dirty="0" smtClean="0"/>
              <a:t>MULTIVERSIDAD LATINOAMERICANA OAXACA URBANA</a:t>
            </a:r>
            <a:br>
              <a:rPr lang="es-MX" dirty="0" smtClean="0"/>
            </a:br>
            <a:r>
              <a:rPr lang="es-MX" dirty="0" smtClean="0"/>
              <a:t>BACHILLERATO</a:t>
            </a:r>
            <a:endParaRPr lang="es-MX" dirty="0"/>
          </a:p>
        </p:txBody>
      </p:sp>
      <p:sp>
        <p:nvSpPr>
          <p:cNvPr id="3" name="2 Subtítulo"/>
          <p:cNvSpPr>
            <a:spLocks noGrp="1"/>
          </p:cNvSpPr>
          <p:nvPr>
            <p:ph type="subTitle" idx="1"/>
          </p:nvPr>
        </p:nvSpPr>
        <p:spPr/>
        <p:txBody>
          <a:bodyPr/>
          <a:lstStyle/>
          <a:p>
            <a:r>
              <a:rPr lang="es-MX" dirty="0" smtClean="0"/>
              <a:t>QUÍMICA</a:t>
            </a:r>
            <a:endParaRPr lang="es-MX" dirty="0" smtClean="0"/>
          </a:p>
          <a:p>
            <a:r>
              <a:rPr lang="es-MX" dirty="0" smtClean="0"/>
              <a:t>REACTIVO LIMITANTE</a:t>
            </a:r>
          </a:p>
          <a:p>
            <a:r>
              <a:rPr lang="es-MX" dirty="0" smtClean="0"/>
              <a:t>ING. JOEL DOMINGO MEJÍA GUZMÁN</a:t>
            </a:r>
            <a:endParaRPr lang="es-MX" dirty="0"/>
          </a:p>
        </p:txBody>
      </p:sp>
    </p:spTree>
    <p:extLst>
      <p:ext uri="{BB962C8B-B14F-4D97-AF65-F5344CB8AC3E}">
        <p14:creationId xmlns:p14="http://schemas.microsoft.com/office/powerpoint/2010/main" val="34910934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CONOCIMIENTO PREVIO</a:t>
            </a:r>
            <a:endParaRPr lang="es-MX" dirty="0"/>
          </a:p>
        </p:txBody>
      </p:sp>
      <p:sp>
        <p:nvSpPr>
          <p:cNvPr id="3" name="2 Marcador de contenido"/>
          <p:cNvSpPr>
            <a:spLocks noGrp="1"/>
          </p:cNvSpPr>
          <p:nvPr>
            <p:ph idx="1"/>
          </p:nvPr>
        </p:nvSpPr>
        <p:spPr/>
        <p:txBody>
          <a:bodyPr/>
          <a:lstStyle/>
          <a:p>
            <a:r>
              <a:rPr lang="es-MX" dirty="0" smtClean="0"/>
              <a:t>DEFINICIÓN DE MOL</a:t>
            </a:r>
          </a:p>
          <a:p>
            <a:r>
              <a:rPr lang="es-MX" dirty="0" smtClean="0"/>
              <a:t>BALANCEO </a:t>
            </a:r>
            <a:r>
              <a:rPr lang="es-MX" dirty="0"/>
              <a:t>DE REACCIONES</a:t>
            </a:r>
          </a:p>
          <a:p>
            <a:r>
              <a:rPr lang="es-MX" dirty="0" smtClean="0"/>
              <a:t>LA REGLA DE TRES</a:t>
            </a:r>
          </a:p>
          <a:p>
            <a:r>
              <a:rPr lang="es-MX" dirty="0" smtClean="0"/>
              <a:t>PRODUCTOS</a:t>
            </a:r>
          </a:p>
          <a:p>
            <a:r>
              <a:rPr lang="es-MX" dirty="0" smtClean="0"/>
              <a:t>REACTANTES</a:t>
            </a:r>
            <a:endParaRPr lang="es-MX" dirty="0"/>
          </a:p>
        </p:txBody>
      </p:sp>
    </p:spTree>
    <p:extLst>
      <p:ext uri="{BB962C8B-B14F-4D97-AF65-F5344CB8AC3E}">
        <p14:creationId xmlns:p14="http://schemas.microsoft.com/office/powerpoint/2010/main" val="3007602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MX" dirty="0" smtClean="0"/>
              <a:t>DEFINICIÓN DE REACTIVO LIMITANTE</a:t>
            </a:r>
            <a:endParaRPr lang="es-MX" dirty="0"/>
          </a:p>
        </p:txBody>
      </p:sp>
      <p:sp>
        <p:nvSpPr>
          <p:cNvPr id="3" name="2 Marcador de contenido"/>
          <p:cNvSpPr>
            <a:spLocks noGrp="1"/>
          </p:cNvSpPr>
          <p:nvPr>
            <p:ph idx="1"/>
          </p:nvPr>
        </p:nvSpPr>
        <p:spPr/>
        <p:txBody>
          <a:bodyPr/>
          <a:lstStyle/>
          <a:p>
            <a:pPr algn="just"/>
            <a:r>
              <a:rPr lang="es-MX" dirty="0"/>
              <a:t>El reactivo que se consume en primer lugar es llamado reactivo limitante, ya que la cantidad de éste determina la cantidad total del producto formado. Cuando este reactivo se consume, la reacción se detiene. El o los reactivos que se consumen parcialmente son los reactivos en exceso.</a:t>
            </a:r>
          </a:p>
        </p:txBody>
      </p:sp>
    </p:spTree>
    <p:extLst>
      <p:ext uri="{BB962C8B-B14F-4D97-AF65-F5344CB8AC3E}">
        <p14:creationId xmlns:p14="http://schemas.microsoft.com/office/powerpoint/2010/main" val="21340090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EJEMPLO</a:t>
            </a:r>
            <a:endParaRPr lang="es-MX" dirty="0"/>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484783"/>
            <a:ext cx="4536504" cy="44760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423745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EJEMPLO</a:t>
            </a:r>
            <a:endParaRPr lang="es-MX" dirty="0"/>
          </a:p>
        </p:txBody>
      </p:sp>
      <p:sp>
        <p:nvSpPr>
          <p:cNvPr id="3" name="2 Marcador de contenido"/>
          <p:cNvSpPr>
            <a:spLocks noGrp="1"/>
          </p:cNvSpPr>
          <p:nvPr>
            <p:ph idx="1"/>
          </p:nvPr>
        </p:nvSpPr>
        <p:spPr>
          <a:xfrm>
            <a:off x="457200" y="1484784"/>
            <a:ext cx="8075240" cy="4641379"/>
          </a:xfrm>
        </p:spPr>
        <p:txBody>
          <a:bodyPr/>
          <a:lstStyle/>
          <a:p>
            <a:r>
              <a:rPr lang="es-MX" dirty="0"/>
              <a:t>se tienen inicialmente 140 [g] de H2SO4 y 140 [g] de </a:t>
            </a:r>
            <a:r>
              <a:rPr lang="es-MX" dirty="0" err="1" smtClean="0"/>
              <a:t>NaOH</a:t>
            </a:r>
            <a:r>
              <a:rPr lang="es-MX" dirty="0" smtClean="0"/>
              <a:t>.</a:t>
            </a:r>
          </a:p>
          <a:p>
            <a:r>
              <a:rPr lang="pt-BR" dirty="0"/>
              <a:t>H2SO4 + 2 </a:t>
            </a:r>
            <a:r>
              <a:rPr lang="pt-BR" dirty="0" err="1"/>
              <a:t>NaOH</a:t>
            </a:r>
            <a:r>
              <a:rPr lang="pt-BR" dirty="0"/>
              <a:t> </a:t>
            </a:r>
            <a:r>
              <a:rPr lang="pt-BR" dirty="0" smtClean="0"/>
              <a:t>-----&gt; </a:t>
            </a:r>
            <a:r>
              <a:rPr lang="pt-BR" dirty="0"/>
              <a:t>Na2SO4 + 2 H2O </a:t>
            </a:r>
          </a:p>
          <a:p>
            <a:r>
              <a:rPr lang="es-MX" dirty="0" smtClean="0"/>
              <a:t>DETERMINE EL REACTIVO LIMITANTE.</a:t>
            </a:r>
            <a:endParaRPr lang="es-MX" dirty="0"/>
          </a:p>
        </p:txBody>
      </p:sp>
    </p:spTree>
    <p:extLst>
      <p:ext uri="{BB962C8B-B14F-4D97-AF65-F5344CB8AC3E}">
        <p14:creationId xmlns:p14="http://schemas.microsoft.com/office/powerpoint/2010/main" val="41023767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SOLUCIÓN</a:t>
            </a:r>
            <a:endParaRPr lang="es-MX" dirty="0"/>
          </a:p>
        </p:txBody>
      </p:sp>
      <p:sp>
        <p:nvSpPr>
          <p:cNvPr id="5" name="4 Marcador de contenido"/>
          <p:cNvSpPr>
            <a:spLocks noGrp="1"/>
          </p:cNvSpPr>
          <p:nvPr>
            <p:ph idx="1"/>
          </p:nvPr>
        </p:nvSpPr>
        <p:spPr>
          <a:xfrm>
            <a:off x="457200" y="1340768"/>
            <a:ext cx="8229600" cy="4785395"/>
          </a:xfrm>
        </p:spPr>
        <p:txBody>
          <a:bodyPr/>
          <a:lstStyle/>
          <a:p>
            <a:pPr marL="0" indent="0">
              <a:buNone/>
            </a:pPr>
            <a:endParaRPr lang="es-MX" dirty="0"/>
          </a:p>
          <a:p>
            <a:endParaRPr lang="es-MX" dirty="0"/>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1522" t="24695" r="22283" b="36000"/>
          <a:stretch/>
        </p:blipFill>
        <p:spPr bwMode="auto">
          <a:xfrm>
            <a:off x="899591" y="1052736"/>
            <a:ext cx="7200801" cy="42426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21087" t="56174" r="22826" b="37043"/>
          <a:stretch/>
        </p:blipFill>
        <p:spPr bwMode="auto">
          <a:xfrm>
            <a:off x="899591" y="4869160"/>
            <a:ext cx="7056785" cy="9361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952700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EJEMPLO 2</a:t>
            </a:r>
            <a:endParaRPr lang="es-MX" dirty="0"/>
          </a:p>
        </p:txBody>
      </p:sp>
      <p:sp>
        <p:nvSpPr>
          <p:cNvPr id="3" name="2 Marcador de contenido"/>
          <p:cNvSpPr>
            <a:spLocks noGrp="1"/>
          </p:cNvSpPr>
          <p:nvPr>
            <p:ph idx="1"/>
          </p:nvPr>
        </p:nvSpPr>
        <p:spPr>
          <a:xfrm>
            <a:off x="457200" y="1628800"/>
            <a:ext cx="8229600" cy="4497363"/>
          </a:xfrm>
        </p:spPr>
        <p:txBody>
          <a:bodyPr/>
          <a:lstStyle/>
          <a:p>
            <a:pPr marL="0" indent="0">
              <a:buNone/>
            </a:pPr>
            <a:endParaRPr lang="es-MX" dirty="0"/>
          </a:p>
          <a:p>
            <a:endParaRPr lang="es-MX"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1304" t="16348" r="22282" b="16870"/>
          <a:stretch/>
        </p:blipFill>
        <p:spPr bwMode="auto">
          <a:xfrm>
            <a:off x="827584" y="1124744"/>
            <a:ext cx="7416824" cy="51679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119634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EJERCICIOS</a:t>
            </a:r>
            <a:endParaRPr lang="es-MX" dirty="0"/>
          </a:p>
        </p:txBody>
      </p:sp>
      <p:sp>
        <p:nvSpPr>
          <p:cNvPr id="3" name="2 Marcador de contenido"/>
          <p:cNvSpPr>
            <a:spLocks noGrp="1"/>
          </p:cNvSpPr>
          <p:nvPr>
            <p:ph idx="1"/>
          </p:nvPr>
        </p:nvSpPr>
        <p:spPr/>
        <p:txBody>
          <a:bodyPr/>
          <a:lstStyle/>
          <a:p>
            <a:endParaRPr lang="es-MX" dirty="0"/>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1195" t="18261" r="22718" b="15130"/>
          <a:stretch/>
        </p:blipFill>
        <p:spPr bwMode="auto">
          <a:xfrm>
            <a:off x="467544" y="1196752"/>
            <a:ext cx="8136904" cy="50755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98474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RETROALIMENTACIÓN </a:t>
            </a:r>
            <a:endParaRPr lang="es-MX" dirty="0"/>
          </a:p>
        </p:txBody>
      </p:sp>
      <p:sp>
        <p:nvSpPr>
          <p:cNvPr id="3" name="2 Marcador de contenido"/>
          <p:cNvSpPr>
            <a:spLocks noGrp="1"/>
          </p:cNvSpPr>
          <p:nvPr>
            <p:ph idx="1"/>
          </p:nvPr>
        </p:nvSpPr>
        <p:spPr/>
        <p:txBody>
          <a:bodyPr/>
          <a:lstStyle/>
          <a:p>
            <a:r>
              <a:rPr lang="es-MX" dirty="0" smtClean="0"/>
              <a:t>DETERMINE UN DIAGRAMA DE BLOQUE DE </a:t>
            </a:r>
            <a:r>
              <a:rPr lang="es-MX" dirty="0" smtClean="0"/>
              <a:t>CÓMO </a:t>
            </a:r>
            <a:r>
              <a:rPr lang="es-MX" dirty="0" smtClean="0"/>
              <a:t>SE RESUELVEN LOS PROBLEMAS DE REACTIVO LIMITANTE.</a:t>
            </a:r>
            <a:endParaRPr lang="es-MX" dirty="0"/>
          </a:p>
        </p:txBody>
      </p:sp>
    </p:spTree>
    <p:extLst>
      <p:ext uri="{BB962C8B-B14F-4D97-AF65-F5344CB8AC3E}">
        <p14:creationId xmlns:p14="http://schemas.microsoft.com/office/powerpoint/2010/main" val="62571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BIBLIOGRAFÍA</a:t>
            </a:r>
            <a:endParaRPr lang="es-MX" dirty="0"/>
          </a:p>
        </p:txBody>
      </p:sp>
      <p:sp>
        <p:nvSpPr>
          <p:cNvPr id="3" name="2 Marcador de contenido"/>
          <p:cNvSpPr>
            <a:spLocks noGrp="1"/>
          </p:cNvSpPr>
          <p:nvPr>
            <p:ph idx="1"/>
          </p:nvPr>
        </p:nvSpPr>
        <p:spPr/>
        <p:txBody>
          <a:bodyPr/>
          <a:lstStyle/>
          <a:p>
            <a:r>
              <a:rPr lang="es-MX" dirty="0" smtClean="0">
                <a:hlinkClick r:id="rId2"/>
              </a:rPr>
              <a:t>BACHILLERATO GENERAL </a:t>
            </a:r>
            <a:r>
              <a:rPr lang="es-MX" dirty="0" smtClean="0">
                <a:hlinkClick r:id="rId2"/>
              </a:rPr>
              <a:t>QUÍMICA</a:t>
            </a:r>
            <a:r>
              <a:rPr lang="es-MX" dirty="0" smtClean="0">
                <a:hlinkClick r:id="rId2"/>
              </a:rPr>
              <a:t>.</a:t>
            </a:r>
            <a:r>
              <a:rPr lang="es-MX" u="sng" dirty="0" smtClean="0">
                <a:hlinkClick r:id="rId2"/>
              </a:rPr>
              <a:t> VICTOR MANUEL RAMÍREZ REGALADO, GRUPO EDITORIAL PATRIA. CUARTA REIMPRESIÓN MÉXICO 2012. PP.18-19.</a:t>
            </a:r>
            <a:endParaRPr lang="es-MX" dirty="0" smtClean="0">
              <a:hlinkClick r:id="rId2"/>
            </a:endParaRPr>
          </a:p>
          <a:p>
            <a:r>
              <a:rPr lang="es-MX" dirty="0" smtClean="0">
                <a:hlinkClick r:id="rId2"/>
              </a:rPr>
              <a:t>http://es.wikipedia.org/wiki/diagrama</a:t>
            </a:r>
            <a:r>
              <a:rPr lang="es-MX" dirty="0" smtClean="0"/>
              <a:t> </a:t>
            </a:r>
            <a:endParaRPr lang="es-MX" dirty="0"/>
          </a:p>
        </p:txBody>
      </p:sp>
    </p:spTree>
    <p:extLst>
      <p:ext uri="{BB962C8B-B14F-4D97-AF65-F5344CB8AC3E}">
        <p14:creationId xmlns:p14="http://schemas.microsoft.com/office/powerpoint/2010/main" val="976548143"/>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195</TotalTime>
  <Words>160</Words>
  <Application>Microsoft Office PowerPoint</Application>
  <PresentationFormat>Presentación en pantalla (4:3)</PresentationFormat>
  <Paragraphs>25</Paragraphs>
  <Slides>10</Slides>
  <Notes>0</Notes>
  <HiddenSlides>0</HiddenSlides>
  <MMClips>0</MMClips>
  <ScaleCrop>false</ScaleCrop>
  <HeadingPairs>
    <vt:vector size="4" baseType="variant">
      <vt:variant>
        <vt:lpstr>Tema</vt:lpstr>
      </vt:variant>
      <vt:variant>
        <vt:i4>1</vt:i4>
      </vt:variant>
      <vt:variant>
        <vt:lpstr>Títulos de diapositiva</vt:lpstr>
      </vt:variant>
      <vt:variant>
        <vt:i4>10</vt:i4>
      </vt:variant>
    </vt:vector>
  </HeadingPairs>
  <TitlesOfParts>
    <vt:vector size="11" baseType="lpstr">
      <vt:lpstr>Tema de Office</vt:lpstr>
      <vt:lpstr>MULTIVERSIDAD LATINOAMERICANA OAXACA URBANA BACHILLERATO</vt:lpstr>
      <vt:lpstr>CONOCIMIENTO PREVIO</vt:lpstr>
      <vt:lpstr>DEFINICIÓN DE REACTIVO LIMITANTE</vt:lpstr>
      <vt:lpstr>EJEMPLO</vt:lpstr>
      <vt:lpstr>EJEMPLO</vt:lpstr>
      <vt:lpstr>SOLUCIÓN</vt:lpstr>
      <vt:lpstr>EJEMPLO 2</vt:lpstr>
      <vt:lpstr>EJERCICIOS</vt:lpstr>
      <vt:lpstr>RETROALIMENTACIÓN </vt:lpstr>
      <vt:lpstr>BIBLIOGRAFÍA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LATINOAMERICANA OAXACA URBANA BACHILLERATO</dc:title>
  <dc:creator>PROFE. JOEL</dc:creator>
  <cp:lastModifiedBy>Ordoñez</cp:lastModifiedBy>
  <cp:revision>16</cp:revision>
  <dcterms:created xsi:type="dcterms:W3CDTF">2014-01-12T17:04:47Z</dcterms:created>
  <dcterms:modified xsi:type="dcterms:W3CDTF">2016-01-23T17:25:02Z</dcterms:modified>
</cp:coreProperties>
</file>