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73" r:id="rId3"/>
    <p:sldId id="282" r:id="rId4"/>
    <p:sldId id="260" r:id="rId5"/>
    <p:sldId id="274" r:id="rId6"/>
    <p:sldId id="264" r:id="rId7"/>
    <p:sldId id="283" r:id="rId8"/>
    <p:sldId id="284"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5" autoAdjust="0"/>
    <p:restoredTop sz="77599" autoAdjust="0"/>
  </p:normalViewPr>
  <p:slideViewPr>
    <p:cSldViewPr>
      <p:cViewPr varScale="1">
        <p:scale>
          <a:sx n="56" d="100"/>
          <a:sy n="56" d="100"/>
        </p:scale>
        <p:origin x="-145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54784F-7628-47B6-9FED-B9E6628D2342}" type="datetimeFigureOut">
              <a:rPr lang="es-MX" smtClean="0"/>
              <a:pPr/>
              <a:t>12/02/2014</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4F884F-8F03-4FB0-BCFE-33EF1CE11540}"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teleformacion.edu.aytolacoruna.es/AYC/document/atmosfera_y_clima/temperatura/sensacTermica0.htm"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teleformacion.edu.aytolacoruna.es/AYC/document/atmosfera_y_clima/atmosfera/IonesBuenosSalud.htm"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dirty="0" smtClean="0"/>
              <a:t>Importancia</a:t>
            </a:r>
            <a:r>
              <a:rPr lang="es-MX" baseline="0" dirty="0" smtClean="0"/>
              <a:t> de la atmósfera: </a:t>
            </a:r>
          </a:p>
          <a:p>
            <a:r>
              <a:rPr lang="es-MX" dirty="0" smtClean="0"/>
              <a:t>En la atmósfera se desarrolla la vida. Si no existiera la atmósfera sería imposible la vida en este planeta ya que los gases del aire son vitales para la vida en la Tierra: los seres humanos y los animales no pueden sobrevivir sin oxígeno (</a:t>
            </a:r>
            <a:r>
              <a:rPr lang="es-MX" i="1" dirty="0" smtClean="0"/>
              <a:t>respiración</a:t>
            </a:r>
            <a:r>
              <a:rPr lang="es-MX" dirty="0" smtClean="0"/>
              <a:t>) y las plantas verdes no pueden sobrevivir sin dióxido de carbono (</a:t>
            </a:r>
            <a:r>
              <a:rPr lang="es-MX" i="1" dirty="0" smtClean="0"/>
              <a:t>fotosíntesis</a:t>
            </a:r>
            <a:r>
              <a:rPr lang="es-MX" dirty="0" smtClean="0"/>
              <a:t>). </a:t>
            </a:r>
          </a:p>
          <a:p>
            <a:r>
              <a:rPr lang="es-MX" dirty="0" smtClean="0"/>
              <a:t>Regula la temperatura de la Tierra al evitar que los rayos solares lleguen directamente a su superficie e impide que durante la noche se pierda demasiado calor. La temperatura global media de la Tierra es de </a:t>
            </a:r>
            <a:r>
              <a:rPr lang="es-MX" b="1" dirty="0" smtClean="0"/>
              <a:t>15ºC</a:t>
            </a:r>
            <a:r>
              <a:rPr lang="es-MX" dirty="0" smtClean="0"/>
              <a:t> pero si no hubiera atmósfera la temperatura media del planeta sería de </a:t>
            </a:r>
            <a:r>
              <a:rPr lang="es-MX" b="1" dirty="0" smtClean="0"/>
              <a:t>-18ºC</a:t>
            </a:r>
            <a:r>
              <a:rPr lang="es-MX" dirty="0" smtClean="0"/>
              <a:t>. </a:t>
            </a:r>
          </a:p>
          <a:p>
            <a:r>
              <a:rPr lang="es-MX" dirty="0" smtClean="0"/>
              <a:t>Por la noche funciona como si fuera un techo de vidrio conservando el calor del día e impidiendo que se pierda en el espacio. </a:t>
            </a:r>
          </a:p>
          <a:p>
            <a:r>
              <a:rPr lang="es-MX" dirty="0" smtClean="0"/>
              <a:t>Sirve de escudo que protege a la Tierra de la violencia de los rayos solares. Su capa de ozono actúa como un filtro de las radiaciones solares impidiendo que las radiaciones ultravioletas lleguen a la Tierra. Para que se forme ozono se requiere primero oxígeno </a:t>
            </a:r>
          </a:p>
          <a:p>
            <a:r>
              <a:rPr lang="es-MX" dirty="0" smtClean="0"/>
              <a:t>La cantidad de</a:t>
            </a:r>
            <a:r>
              <a:rPr lang="es-MX" dirty="0" smtClean="0">
                <a:hlinkClick r:id="rId3" action="ppaction://hlinkfile"/>
              </a:rPr>
              <a:t> humedad</a:t>
            </a:r>
            <a:r>
              <a:rPr lang="es-MX" dirty="0" smtClean="0"/>
              <a:t> y el tipo de</a:t>
            </a:r>
            <a:r>
              <a:rPr lang="es-MX" dirty="0" smtClean="0">
                <a:hlinkClick r:id="rId4" action="ppaction://hlinkfile"/>
              </a:rPr>
              <a:t> iones que existen en el aire </a:t>
            </a:r>
            <a:r>
              <a:rPr lang="es-MX" dirty="0" smtClean="0"/>
              <a:t>condiciona nuestro bienestar. </a:t>
            </a:r>
          </a:p>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4</a:t>
            </a:fld>
            <a:endParaRPr lang="es-MX"/>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5</a:t>
            </a:fld>
            <a:endParaRPr lang="es-MX"/>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mtClean="0"/>
              <a:t>Estos cálculos </a:t>
            </a:r>
            <a:r>
              <a:rPr lang="es-MX" dirty="0" smtClean="0"/>
              <a:t>son</a:t>
            </a:r>
            <a:r>
              <a:rPr lang="es-MX" baseline="0" dirty="0" smtClean="0"/>
              <a:t> indispensables por que no es suficiente con saber cuales son los componentes de una sustancia o de un producto para poder producirlo. .. Leer página 15. </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6</a:t>
            </a:fld>
            <a:endParaRPr lang="es-MX"/>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mtClean="0"/>
              <a:t>Estos cálculos </a:t>
            </a:r>
            <a:r>
              <a:rPr lang="es-MX" dirty="0" smtClean="0"/>
              <a:t>son</a:t>
            </a:r>
            <a:r>
              <a:rPr lang="es-MX" baseline="0" dirty="0" smtClean="0"/>
              <a:t> indispensables por que no es suficiente con saber cuales son los componentes de una sustancia o de un producto para poder producirlo. .. Leer página 15. </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pPr/>
              <a:t>8</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12/02/2014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36AD7-F0B9-44F3-A4CD-6D66B7D56BAC}" type="datetimeFigureOut">
              <a:rPr lang="es-MX" smtClean="0"/>
              <a:pPr/>
              <a:t>12/02/2014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5F0A5-7994-4347-83B8-34A849C52BF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m.mx/url?sa=i&amp;rct=j&amp;q=&amp;esrc=s&amp;frm=1&amp;source=images&amp;cd=&amp;cad=rja&amp;docid=-Zc56O42YG5PJM&amp;tbnid=V6go9jGdmIfXRM:&amp;ved=0CAUQjRw&amp;url=http%3A%2F%2Fshare.pdfonline.com%2F722c4267ddc4490a877ff92f69be66c4%2FModulo2Suelos.htm&amp;ei=n0f8UrWzNoS82wW6l4G4Cw&amp;bvm=bv.61190604,d.aWc&amp;psig=AFQjCNFGU3NChfB8phIXcHa3WWO9v6htxQ&amp;ust=1392351497420515"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m.mx/url?sa=i&amp;rct=j&amp;q=&amp;esrc=s&amp;frm=1&amp;source=images&amp;cd=&amp;cad=rja&amp;docid=BIjpi4bMAllolM&amp;tbnid=qO9kxKDhw32utM:&amp;ved=0CAUQjRw&amp;url=https%3A%2F%2Fbioagricultura.wordpress.com%2Ftag%2Fsuelos-agricolas%2F&amp;ei=hkr8UumGDuGW2QXq7YDoAw&amp;bvm=bv.61190604,d.aWc&amp;psig=AFQjCNF2eODZHgs588IAgdOJ8X__oys-OA&amp;ust=1392352243936155"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www.google.com.mx/url?sa=i&amp;rct=j&amp;q=&amp;esrc=s&amp;frm=1&amp;source=images&amp;cd=&amp;cad=rja&amp;docid=R8Un8fY7zt9Z0M&amp;tbnid=z5dZ5kaN5oU3eM:&amp;ved=0CAUQjRw&amp;url=http://www.madrimasd.org/blogs/salud_publica/2008/12/22/110100&amp;ei=1sT1UoidAqme2wWj54GwBw&amp;bvm=bv.60983673,d.aWc&amp;psig=AFQjCNEIQ8GxRCanLRUUxB33deznvi-aIA&amp;ust=1391924780496881" TargetMode="Externa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hyperlink" Target="http://www.google.com.mx/url?sa=i&amp;rct=j&amp;q=&amp;esrc=s&amp;frm=1&amp;source=images&amp;cd=&amp;cad=rja&amp;docid=YQLkJvLhFWljrM&amp;tbnid=m0Phlccg8m5OmM:&amp;ved=0CAUQjRw&amp;url=http%3A%2F%2Fahorameentero.blogspot.com%2F&amp;ei=Tk38UqvxFIrP2wW_h4HgAw&amp;bvm=bv.61190604,d.aWc&amp;psig=AFQjCNG4lsUPoN3ttMhYscTgTjFBsx1AQA&amp;ust=1392352894579741" TargetMode="External"/><Relationship Id="rId7" Type="http://schemas.openxmlformats.org/officeDocument/2006/relationships/hyperlink" Target="http://www.google.com.mx/url?sa=i&amp;rct=j&amp;q=&amp;esrc=s&amp;frm=1&amp;source=images&amp;cd=&amp;cad=rja&amp;docid=1oY96NuN4wvS6M&amp;tbnid=QB2GVC0b5mkMOM:&amp;ved=0CAUQjRw&amp;url=http%3A%2F%2Fwww.radioelmercurio.com.ec%2F%3Fp%3D759&amp;ei=5E38UozyOYHL2gXkrYCACw&amp;bvm=bv.61190604,d.aWc&amp;psig=AFQjCNEwxx4mPRMW3hPSLMNC-OZ9DEvjwA&amp;ust=1392353072002865" TargetMode="External"/><Relationship Id="rId2" Type="http://schemas.openxmlformats.org/officeDocument/2006/relationships/hyperlink" Target="http://www.google.com.mx/url?sa=i&amp;rct=j&amp;q=&amp;esrc=s&amp;frm=1&amp;source=images&amp;cd=&amp;cad=rja&amp;docid=YQLkJvLhFWljrM&amp;tbnid=m0Phlccg8m5OmM:&amp;ved=0CAUQjRw&amp;url=http%3A%2F%2Fmmspress.com.mx%2Fnoticias%2Fsma-se-previene-ante-incendios-forestales-en-df%2F&amp;ei=EE38Upz9Gsqi2wWTy4GQAQ&amp;bvm=bv.61190604,d.aWc&amp;psig=AFQjCNG4lsUPoN3ttMhYscTgTjFBsx1AQA&amp;ust=1392352894579741" TargetMode="Externa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hyperlink" Target="http://www.google.com.mx/url?sa=i&amp;rct=j&amp;q=&amp;esrc=s&amp;frm=1&amp;source=images&amp;cd=&amp;cad=rja&amp;docid=YQLkJvLhFWljrM&amp;tbnid=m0Phlccg8m5OmM:&amp;ved=0CAUQjRw&amp;url=http%3A%2F%2Fwww.fao.org%2Fforestry%2F35587%2Fen%2F&amp;ei=bE38UrOCEKf02gWCtYDYDA&amp;bvm=bv.61190604,d.aWc&amp;psig=AFQjCNG4lsUPoN3ttMhYscTgTjFBsx1AQA&amp;ust=1392352894579741" TargetMode="Externa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om.mx/url?sa=i&amp;rct=j&amp;q=&amp;esrc=s&amp;frm=1&amp;source=images&amp;cd=&amp;cad=rja&amp;docid=BIjpi4bMAllolM&amp;tbnid=qO9kxKDhw32utM:&amp;ved=0CAUQjRw&amp;url=https%3A%2F%2Fbioagricultura.wordpress.com%2Ftag%2Fsuelos-agricolas%2F&amp;ei=hkr8UumGDuGW2QXq7YDoAw&amp;bvm=bv.61190604,d.aWc&amp;psig=AFQjCNF2eODZHgs588IAgdOJ8X__oys-OA&amp;ust=1392352243936155" TargetMode="External"/><Relationship Id="rId7" Type="http://schemas.openxmlformats.org/officeDocument/2006/relationships/hyperlink" Target="http://www.google.com.mx/url?sa=i&amp;rct=j&amp;q=&amp;esrc=s&amp;frm=1&amp;source=images&amp;cd=&amp;cad=rja&amp;docid=soCqwvSefnqTpM&amp;tbnid=pdov0rHGyYjzRM:&amp;ved=0CAUQjRw&amp;url=http%3A%2F%2Fwww.como-limpiar.com%2Fcomo-limpiar-la-conciencia-jorge-sclavo%2F&amp;ei=OU_8Uqm1E-ab2wWvj4CACA&amp;bvm=bv.61190604,d.aWc&amp;psig=AFQjCNGnhLwGkY8LppBnIjKSwX5-uBdb6Q&amp;ust=1392353323124460"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hyperlink" Target="http://www.google.com.mx/url?sa=i&amp;rct=j&amp;q=&amp;esrc=s&amp;frm=1&amp;source=images&amp;cd=&amp;cad=rja&amp;docid=R8Un8fY7zt9Z0M&amp;tbnid=z5dZ5kaN5oU3eM:&amp;ved=0CAUQjRw&amp;url=http://www.madrimasd.org/blogs/salud_publica/2008/12/22/110100&amp;ei=1sT1UoidAqme2wWj54GwBw&amp;bvm=bv.60983673,d.aWc&amp;psig=AFQjCNEIQ8GxRCanLRUUxB33deznvi-aIA&amp;ust=1391924780496881" TargetMode="Externa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normAutofit/>
          </a:bodyPr>
          <a:lstStyle/>
          <a:p>
            <a:r>
              <a:rPr lang="es-MX" sz="3200" dirty="0" err="1" smtClean="0"/>
              <a:t>Multiversidad</a:t>
            </a:r>
            <a:r>
              <a:rPr lang="es-MX" sz="3200" dirty="0" smtClean="0"/>
              <a:t> Latinoamericana</a:t>
            </a:r>
            <a:endParaRPr lang="es-MX" sz="3200" dirty="0"/>
          </a:p>
        </p:txBody>
      </p:sp>
      <p:sp>
        <p:nvSpPr>
          <p:cNvPr id="4" name="1 Título"/>
          <p:cNvSpPr txBox="1">
            <a:spLocks/>
          </p:cNvSpPr>
          <p:nvPr/>
        </p:nvSpPr>
        <p:spPr>
          <a:xfrm>
            <a:off x="755576" y="2780928"/>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400" b="0" i="1" u="none" strike="noStrike" kern="1200" cap="none" spc="0" normalizeH="0" baseline="0" noProof="0" dirty="0" smtClean="0">
                <a:ln>
                  <a:noFill/>
                </a:ln>
                <a:solidFill>
                  <a:schemeClr val="tx1"/>
                </a:solidFill>
                <a:effectLst/>
                <a:uLnTx/>
                <a:uFillTx/>
                <a:latin typeface="+mj-lt"/>
                <a:ea typeface="+mj-ea"/>
                <a:cs typeface="+mj-cs"/>
              </a:rPr>
              <a:t>Contaminación del aire, agua y suelo</a:t>
            </a:r>
          </a:p>
        </p:txBody>
      </p:sp>
      <p:sp>
        <p:nvSpPr>
          <p:cNvPr id="5" name="2 Subtítulo"/>
          <p:cNvSpPr txBox="1">
            <a:spLocks/>
          </p:cNvSpPr>
          <p:nvPr/>
        </p:nvSpPr>
        <p:spPr>
          <a:xfrm>
            <a:off x="2743200" y="5877272"/>
            <a:ext cx="6400800" cy="72008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León,</a:t>
            </a:r>
            <a:r>
              <a:rPr kumimoji="0" lang="es-MX" sz="2800" b="0" i="0" u="none" strike="noStrike" kern="1200" cap="none" spc="0" normalizeH="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 </a:t>
            </a:r>
            <a:r>
              <a:rPr kumimoji="0" lang="es-MX" sz="2800" b="0" i="0" u="none" strike="noStrike" kern="1200" cap="none" spc="0" normalizeH="0" noProof="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Gto</a:t>
            </a:r>
            <a:r>
              <a:rPr lang="es-MX"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Febrero de 2014.</a:t>
            </a:r>
            <a:endPar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tint val="75000"/>
                </a:schemeClr>
              </a:solidFill>
              <a:effectLst/>
              <a:uLnTx/>
              <a:uFillTx/>
              <a:latin typeface="+mn-lt"/>
              <a:ea typeface="+mn-ea"/>
              <a:cs typeface="+mn-cs"/>
            </a:endParaRPr>
          </a:p>
        </p:txBody>
      </p:sp>
      <p:sp>
        <p:nvSpPr>
          <p:cNvPr id="6" name="1 Título"/>
          <p:cNvSpPr txBox="1">
            <a:spLocks/>
          </p:cNvSpPr>
          <p:nvPr/>
        </p:nvSpPr>
        <p:spPr>
          <a:xfrm>
            <a:off x="899592" y="4149080"/>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200" b="0" i="0" u="none" strike="noStrike" kern="1200" cap="none" spc="0" normalizeH="0" baseline="0" noProof="0" dirty="0" smtClean="0">
                <a:ln>
                  <a:noFill/>
                </a:ln>
                <a:solidFill>
                  <a:schemeClr val="tx1"/>
                </a:solidFill>
                <a:effectLst/>
                <a:uLnTx/>
                <a:uFillTx/>
                <a:latin typeface="+mj-lt"/>
                <a:ea typeface="+mj-ea"/>
                <a:cs typeface="+mj-cs"/>
              </a:rPr>
              <a:t>Docente: QFB.</a:t>
            </a:r>
            <a:r>
              <a:rPr kumimoji="0" lang="es-MX" sz="3200" b="0" i="0" u="none" strike="noStrike" kern="1200" cap="none" spc="0" normalizeH="0" noProof="0" dirty="0" smtClean="0">
                <a:ln>
                  <a:noFill/>
                </a:ln>
                <a:solidFill>
                  <a:schemeClr val="tx1"/>
                </a:solidFill>
                <a:effectLst/>
                <a:uLnTx/>
                <a:uFillTx/>
                <a:latin typeface="+mj-lt"/>
                <a:ea typeface="+mj-ea"/>
                <a:cs typeface="+mj-cs"/>
              </a:rPr>
              <a:t> Melissa Sánchez Vázquez</a:t>
            </a:r>
            <a:endParaRPr kumimoji="0" lang="es-MX" sz="32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7" name="6 Rectángulo"/>
          <p:cNvSpPr/>
          <p:nvPr/>
        </p:nvSpPr>
        <p:spPr>
          <a:xfrm>
            <a:off x="2915816" y="1628800"/>
            <a:ext cx="3094758"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s-E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Bloque 2</a:t>
            </a:r>
            <a:endParaRPr lang="es-E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Origen de la contaminación del suelo</a:t>
            </a:r>
            <a:endParaRPr lang="es-MX" dirty="0"/>
          </a:p>
        </p:txBody>
      </p:sp>
      <p:sp>
        <p:nvSpPr>
          <p:cNvPr id="3" name="2 Marcador de contenido"/>
          <p:cNvSpPr>
            <a:spLocks noGrp="1"/>
          </p:cNvSpPr>
          <p:nvPr>
            <p:ph idx="1"/>
          </p:nvPr>
        </p:nvSpPr>
        <p:spPr/>
        <p:txBody>
          <a:bodyPr/>
          <a:lstStyle/>
          <a:p>
            <a:r>
              <a:rPr lang="es-MX" dirty="0" smtClean="0"/>
              <a:t>El alimento del reino animal se obtiene de las plantas.</a:t>
            </a:r>
          </a:p>
          <a:p>
            <a:r>
              <a:rPr lang="es-MX" dirty="0" smtClean="0"/>
              <a:t>A </a:t>
            </a:r>
            <a:r>
              <a:rPr lang="es-MX" dirty="0" smtClean="0"/>
              <a:t>través </a:t>
            </a:r>
            <a:r>
              <a:rPr lang="es-MX" dirty="0" smtClean="0"/>
              <a:t>de la fotosíntesis las plantas verdes proveen el alimento que sostiene la vida en la tierra. </a:t>
            </a:r>
          </a:p>
        </p:txBody>
      </p:sp>
      <p:pic>
        <p:nvPicPr>
          <p:cNvPr id="19458" name="Picture 2" descr="http://redsoc.org.ve/wp-content/uploads/2013/05/familia2.jpg"/>
          <p:cNvPicPr>
            <a:picLocks noChangeAspect="1" noChangeArrowheads="1"/>
          </p:cNvPicPr>
          <p:nvPr/>
        </p:nvPicPr>
        <p:blipFill>
          <a:blip r:embed="rId2" cstate="print"/>
          <a:srcRect/>
          <a:stretch>
            <a:fillRect/>
          </a:stretch>
        </p:blipFill>
        <p:spPr bwMode="auto">
          <a:xfrm>
            <a:off x="1187624" y="4869160"/>
            <a:ext cx="2331852" cy="1786162"/>
          </a:xfrm>
          <a:prstGeom prst="rect">
            <a:avLst/>
          </a:prstGeom>
          <a:noFill/>
        </p:spPr>
      </p:pic>
      <p:pic>
        <p:nvPicPr>
          <p:cNvPr id="19460" name="Picture 4" descr="https://encrypted-tbn1.gstatic.com/images?q=tbn:ANd9GcQwU0ZRXzphfUmAhieshKOIKB22Ehm3EDEWIQYM0QAWWyPWDmfE"/>
          <p:cNvPicPr>
            <a:picLocks noChangeAspect="1" noChangeArrowheads="1"/>
          </p:cNvPicPr>
          <p:nvPr/>
        </p:nvPicPr>
        <p:blipFill>
          <a:blip r:embed="rId3" cstate="print"/>
          <a:srcRect/>
          <a:stretch>
            <a:fillRect/>
          </a:stretch>
        </p:blipFill>
        <p:spPr bwMode="auto">
          <a:xfrm>
            <a:off x="3491880" y="3717032"/>
            <a:ext cx="2466975" cy="1847851"/>
          </a:xfrm>
          <a:prstGeom prst="rect">
            <a:avLst/>
          </a:prstGeom>
          <a:noFill/>
        </p:spPr>
      </p:pic>
      <p:pic>
        <p:nvPicPr>
          <p:cNvPr id="19462" name="Picture 6" descr="https://encrypted-tbn2.gstatic.com/images?q=tbn:ANd9GcS0UAXNdCTOUKNz6UCOTLCceXSEiw-aqzaGY11FFudqrEzBt0kXkg"/>
          <p:cNvPicPr>
            <a:picLocks noChangeAspect="1" noChangeArrowheads="1"/>
          </p:cNvPicPr>
          <p:nvPr/>
        </p:nvPicPr>
        <p:blipFill>
          <a:blip r:embed="rId4" cstate="print"/>
          <a:srcRect/>
          <a:stretch>
            <a:fillRect/>
          </a:stretch>
        </p:blipFill>
        <p:spPr bwMode="auto">
          <a:xfrm>
            <a:off x="5868144" y="4725144"/>
            <a:ext cx="2466975" cy="1847851"/>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Origen de la contaminación del suelo</a:t>
            </a:r>
            <a:endParaRPr lang="es-MX" dirty="0"/>
          </a:p>
        </p:txBody>
      </p:sp>
      <p:pic>
        <p:nvPicPr>
          <p:cNvPr id="19458" name="Picture 2" descr="http://redsoc.org.ve/wp-content/uploads/2013/05/familia2.jpg"/>
          <p:cNvPicPr>
            <a:picLocks noChangeAspect="1" noChangeArrowheads="1"/>
          </p:cNvPicPr>
          <p:nvPr/>
        </p:nvPicPr>
        <p:blipFill>
          <a:blip r:embed="rId2" cstate="print"/>
          <a:srcRect/>
          <a:stretch>
            <a:fillRect/>
          </a:stretch>
        </p:blipFill>
        <p:spPr bwMode="auto">
          <a:xfrm>
            <a:off x="683568" y="3861048"/>
            <a:ext cx="2448272" cy="2088232"/>
          </a:xfrm>
          <a:prstGeom prst="rect">
            <a:avLst/>
          </a:prstGeom>
          <a:noFill/>
        </p:spPr>
      </p:pic>
      <p:pic>
        <p:nvPicPr>
          <p:cNvPr id="19460" name="Picture 4" descr="https://encrypted-tbn1.gstatic.com/images?q=tbn:ANd9GcQwU0ZRXzphfUmAhieshKOIKB22Ehm3EDEWIQYM0QAWWyPWDmfE"/>
          <p:cNvPicPr>
            <a:picLocks noChangeAspect="1" noChangeArrowheads="1"/>
          </p:cNvPicPr>
          <p:nvPr/>
        </p:nvPicPr>
        <p:blipFill>
          <a:blip r:embed="rId3" cstate="print"/>
          <a:srcRect/>
          <a:stretch>
            <a:fillRect/>
          </a:stretch>
        </p:blipFill>
        <p:spPr bwMode="auto">
          <a:xfrm>
            <a:off x="2915816" y="1916832"/>
            <a:ext cx="2466975" cy="1847851"/>
          </a:xfrm>
          <a:prstGeom prst="rect">
            <a:avLst/>
          </a:prstGeom>
          <a:noFill/>
        </p:spPr>
      </p:pic>
      <p:pic>
        <p:nvPicPr>
          <p:cNvPr id="19462" name="Picture 6" descr="https://encrypted-tbn2.gstatic.com/images?q=tbn:ANd9GcS0UAXNdCTOUKNz6UCOTLCceXSEiw-aqzaGY11FFudqrEzBt0kXkg"/>
          <p:cNvPicPr>
            <a:picLocks noChangeAspect="1" noChangeArrowheads="1"/>
          </p:cNvPicPr>
          <p:nvPr/>
        </p:nvPicPr>
        <p:blipFill>
          <a:blip r:embed="rId4" cstate="print"/>
          <a:srcRect/>
          <a:stretch>
            <a:fillRect/>
          </a:stretch>
        </p:blipFill>
        <p:spPr bwMode="auto">
          <a:xfrm>
            <a:off x="5364088" y="3789040"/>
            <a:ext cx="2466975" cy="1847851"/>
          </a:xfrm>
          <a:prstGeom prst="rect">
            <a:avLst/>
          </a:prstGeom>
          <a:noFill/>
        </p:spPr>
      </p:pic>
      <p:pic>
        <p:nvPicPr>
          <p:cNvPr id="34818" name="Picture 2" descr="https://encrypted-tbn3.gstatic.com/images?q=tbn:ANd9GcSm8unRKm-GR7kPWLoIiANI8X0NtKplKoYvynVGEfFTYaeua9LN"/>
          <p:cNvPicPr>
            <a:picLocks noChangeAspect="1" noChangeArrowheads="1"/>
          </p:cNvPicPr>
          <p:nvPr/>
        </p:nvPicPr>
        <p:blipFill>
          <a:blip r:embed="rId5" cstate="print"/>
          <a:srcRect/>
          <a:stretch>
            <a:fillRect/>
          </a:stretch>
        </p:blipFill>
        <p:spPr bwMode="auto">
          <a:xfrm>
            <a:off x="467544" y="1412776"/>
            <a:ext cx="1152128" cy="792088"/>
          </a:xfrm>
          <a:prstGeom prst="rect">
            <a:avLst/>
          </a:prstGeom>
          <a:noFill/>
        </p:spPr>
      </p:pic>
      <p:sp>
        <p:nvSpPr>
          <p:cNvPr id="34820" name="AutoShape 4" descr="data:image/jpeg;base64,/9j/4AAQSkZJRgABAQAAAQABAAD/2wCEAAkGBxQTEhUUExMVFhQVFRQXFxUYFxgYGBUXFRQXFhQYFBkYHCggGBolHBQUITEhJSkrLi4uFx8zODMsNygtLisBCgoKDg0OGhAQGywkHyQsLCwsLCwsLCwsLCwsLCwsLCwsLCwsLCwsLCwsLCwsLCwsLCwsLCwsLCwsLCwsLCwsLP/AABEIALcBEwMBIgACEQEDEQH/xAAbAAABBQEBAAAAAAAAAAAAAAAFAAECAwQGB//EAEMQAAEDAQQHBQcCBAUDBQEAAAEAAhEDBCExQQUSUWFxgZETFCKhsQYyQlLB0fBi4RWCkqIjM3LS8RaywkNTY4PEB//EABkBAAMBAQEAAAAAAAAAAAAAAAABAgMEBf/EACMRAAICAgIDAAMBAQAAAAAAAAABAhESIQNBEzFRImFxFAT/2gAMAwEAAhEDEQA/ANrqO6EtU5I1aKAQy0CMlqnZDFRtLhjgtbK4OaEur7lA2oJ0Kw05yrNcbUJ7+s9W0SnQZBp9ob8w6rDVtkYEIRUeqTVTUSXILHSRVbradqF9spB+9PEWQQ72c1MV0LJKYEoxDIMstKtbaozQenUWljknEeQYp2yVoZaCgjFss796hxKTDFKottMSh9ncM1tpkZKGaI1CiNicNUaVUrU2qCL1BRUxgUnODcpVdao0XgqinpI4RdwCajYrCtjtLScCEbsxkXGVyVWsMhf0TUNIVGm4wEnx2NTo7KrQDsWhC7T7PsdkOijZNNT70Ii23tOBhR+UR+znrV7GUXD3R0QC1+wlO+JHBegVbSAJDghNr03q/CFpDk5OiZQh2efv9kQ03yVgtXsy68taV29o9oGkwAlR0vSdiWyt1yTRi+OB5s/QdQZD0WZ+jqg+Er061Wikdi5fS1XVPhkraHK30ZS40jkqlEtxBChC317YTkOYWZ7pyC2VmLophMrNVJMR6gahUXNa7YEiqyFxUdllVTR85BZKuidy2lWMc7JFMLQCq6MIyWZ1iXVdm85SmOjy7EQiwo5M2RUPsZXW1dDkXggodWs8YhNSE4nOush2Kvu52LoOzGxP3cFVkTRzws52q9lEowbLuTGzBGQUDmtGatbqq2pY94VL7C78KANDKjVcyoELNAjamlwzRiGR0FGqt1O2gLkxanDNTFsdtUvjH5Dre+jaqqtacCuabbDmp9+R4x+QNuk/F5qALxgfNBxbN6mLbvTxYskbLVXr7Qs9O2vFxMFPT0gM1PWaVS/hL/plqOe4++76KdC3VmG4u4gyrKhac1GlqA+JwHHFV0T2GtG6ZqkxeeKK1rK+r71wWHRNakMHSjPfGZx1XPPT0jojtbZz1s0QGgkEkoPaKRbfcu1raaotGqWyhFstFmdg2JVwlLtETjHpnFWitVcYBdC0WayOPveLdJ+q2aSoNB1mawG8oXWtbsA6OC6VtaOd6ezRWsLMC2OaH2qytbg8HdCao4nEyoaqpJkOSKtVMrtVJUKz0YhMGTxWksnCEu6nZHFcVnYYnMIxBV9CmOC2UqRzgrT/AA8HAgc0nIaiDaocMCYVdOu+fekb0WFhcLiblTUs4zjikmh0xUDKqtNgnKVZTc1matOlae1S0+ik12CKmi5yhZaujCumbbaZ+IKLrXS2hFy+BUfpyv8ADjvU22ArpO0YcI6KRocE8mLFHO9x3KYs25Eq1drdvRYK2kwD7sjgqSkyW4ooq2QH4Vjq6NByW06WHyphpFhyIVYyRLlFgx2iAqnaJKLurs/V1Wd9rbk4qkpEtxBTtHEKBsZRpmo4e91VNWwsyd5ql+yWvgLFlKfuy39gRiZCbswcCmIwGgN6vs9MDF0LRUolonVcdyahTY+ZYQRiCPRLJMeLRG2VWAYidwvQV4ko2+xM+U9JUW6KnIlXFpESTYHY9wwJHArZZ9I1Bi4kb1qOiTOBHJWt0Jvd0Tco9kpS6LKGlH7RzCjabVmSOEK2loCoLxMcEv8Apx7zdra28XeSj8Ppp+fwF1qzjg2RyQ1zF01T2StIwamo+x1qd/6cDaSFa5ILtEOE30zmtRNqLvrP/wDzxx96pG6P3RGj7BMFznkjgFD/AOnjXZS4Js8w1E69V/6Eo7fIJJf6uMf+aZhAIwVrbQc1tqMDvwLNUpR8QWKaZu00TFpbmEz9INyb0WR1NQNNPBE5s0nSe4qFa2ghZyxQNNVghZspqVCVQWLWaaiaatENmMsTARkDxWo01E00yRqdpAxYORIWulpFgF4fwmfUrGaaiaSTgmNTaL7RbWnDW8lVTe05dVWaSQack8ULNmr+Ftdhcq36GI2LVZBUGJAG0kIkLW1ovMqG5L0aJRa2c7/BH7W9SmdoCpkWnn+yLW22VIBp0S4OEi/EAxhxBTWW2yPGw03YEE4cDF6XkkPxxAlXRT23m7qsFZ+qYJPQnrcuxq21lNpdLXXOAvnVJHvQN2shA0rTvubhm2/fuCechYQB7bNUiQJHJEtBBrKofVAhgJE3DWjwyeKss9rDWjVDdUl0Y4CP36JVqZqAjVa2c7+Sbba2TSi9CtVtbrE67Tj7uHqqmVxUc33XO1gIAIJBxE89qF19GvmHUyHbaYlrxkTdceZRHQmhzTeKrwWBt7S+S4mIBDcoxvWf4+jWn7LQCLr7ldRpucdVgJdBO4AYkqNWpSEw4nlC1aIteqx/jazXBBc7YCLgcAfFmqknREZK6BVu0W8iJM7z6DJZ7LYbTZyCHOew5Y+ue6Ubq2qmQP8AFFwxaWnW4nJDaukGiSSScBhHPeoSbLbo6ayWolgcHEAjL91oZanTOt5KjRtL/CafmGs0GJg8DtlQqtqTc1kLOk2aZNIL0dJbSFeNIbEKovu8QaOakbQBmFDgWpIK99lLvJ2IR3gHMeSkaxHxeaXjHmgr3opIN3rekjxhmhnWY5HqqHWcjEIwZ2ptfcFopszcEBTTUTSRepSaVX3VWpmbgwSaSbsUW7qRkndSHyqsxYMDuoHYomiizqOy5QdQKamQ4g2m2MgeKdzGnFvRbu7pu7p2hUyilQonGRxlXjR1I4EdVUGt1i2RrASWyJA2ws2kLX2JaA5jSb4cHHWvAhpGf7KXfTLi+mkaLRo5jQXG5oxM3LNRo0njWY7WGEgg3onpAPfTIZGtdc4SDuKyaKslQBxqNYHOIubEAAZwBepUpdspxj0gZb7IJhlYMMSQRJGxSstkDmglwnaBIMZhENI6DZWILtYEZtME7itVDR7WtDWtuFwvKrOuxOCfRzWlLRWpu8MvYAAInLK5WWGlVqs1ns1ZIgGAYE5c107dHjgp9xG1LyJMfjbVHL1NHuiC08v2Q5+hL74/pgruTY96buib5E/ZK4pL0cpTskAAYAQFa2zPNwnqukNi3A8k4sgGQV+ZEeF9gAazczKpfruxJKL2h9IfGyeMnyVNN7JuczqPqmpomXHJAoWRxyJ5Ku26LqOYWtBGxdI1sZBWATkeiHyMIwX082fRezwVaJP6hq+XiaVu0boeQCA47iIjjBIPVd0aM5qxlnOxZuRsq6QLY2q8y6RAAEXQAIAC1upv+EnnehWmdOlhLKIBdgXG8DbG1cvpC3Wh2LzyJEdEXYKNezs69mq4yOkIfU1jcSuWsmnrTRNzi5uJBvu/Nq7XRGladqb7oDhmLp4jIqlJr2iJcd+mDuxO0qY1/mPUo2NGk4eitOhzuVvliZLin0gAdf5j1TI0dHlJPyRFhI6Ds0uz3KJtI2Jd6C8/Z6tRJdkEuzUTaRsS7yEbCoktRLUURaQl3kbEbDQ5pDYm7AJhahsS70E9iqJGrQgEgSQDA2odoIvqMcak3OuJpmmTtGqTkc0T70E4tITt0LCFmOnokCqams4zgwhsAkQTMT5rRWosA1nQA2+TgN8nBRtekmU2lzsB1JyA2krktN2irU8dXwtxbTyGwnad/RCtg1FG+2+1FFsik01CM51W8jeT0Qmp7XVyTDKTRvBPnrfRc7arbjCF2iuTgfX7rVQMnJI7Wh7Z1QfGymRu1h5z9Ed0Z7U0KtxOqds6zRxIvHMLyBz35Hqp2W0ua9pcdwdOHS4jcm+MSme+MAIkGQcCLweCRohefezntC5glskAw+kc97NjvIrurPpBj2h7TLXCQVi00bJxZN1m3qIsys7yEu8jYlcgcIMH6VtrbOzWeTfc1ubjsH3XEaU0xVqnxkhvyNuH78T5Lq7HYRa6z7RW/wAqnLabcoAlzuq5TSzQ5zi0wJMcJuWsVZlLXoC2i1auHrfzKGVLe4OloDTuxPFFXWScuiizRkzc48FtikZZMJaJ9qXU4ult0g4b5jDO8ea9E0bbWVmB7OBGbTsK8ido14IMapymQeC6j2P0sWO8QAuDXRdImJI2gnLftWc4a0XGX0700dyxaZLmUXatzj4Qdhdn0lb+8jYsWl7cG09YAXETOABunzCyV2ayjFIFaT0XSp06VNjZqEAudnfgPVBn6KOsQUTGmGB5uB3gE3dFspaSDsAzylavKPRinGXZz7tFN1YdMfpAlDbFZHUqrXtEEHAGSRmDGFx6rsKukwJubO4BQ0VaDVqHUaHQJJgXc0KTBpPsOWbxMa7aAfur2tVFC1ANExMYDJWi1tWDs3io/RzSGxMl3oJI2Oog/tFDtRljzWYu3qtzvyFrRnZs7b8/Al2/BYjU3qHa/mKMRZBA2hMa+9YBW2b0xqzu6J4hkbu3wTGsh5q8fzdKiaqeJOQSdXH5d6qTbROB9LkJ7bYUza85mfzFGAswvouy94ra7/8ALo+6Mi/Mnguc9stIdrUMe424b4unqjHfjTsmoy57r3O8iDxAXJ1qZcZGEmJHU9Py9KMd2VJ6BfYknYBifz6KDrOD7rSd4uCO1NFuc5rIhgMk7p+pCKjRzALgCN16tySIUWzjmWCcZbsm+fRZrRZbiLr/AIheD+bMV3D7NTbe5sMjxTdI55oVZ2MeSymwgfNsvuP5vQpDoDaJq6pDSSN+PDlkuw9nrSWOc2Zpv8Q/S/4hfhIv6rnLTYi13jBb9ZF/XFEdFmC0DEP975hkCMjj/Um1YlKjrO87fr6KLrRN2E3Z5rE6pjIVLq2wXrNRKcmbe+OZQ7FovzO0IWNHS7xA6u5GrK5lSlrgYe9uKxdmXGWyQndCVyBvcYNzTH5sUxYzfAg/m1Eu6HGeN6Rs8XzKM0C42BnaNJMvDicoIEc1TVsJYASIvu47CfqjT25GRsV2jrKajoxAvM4CL70Zjw+mltbAFNUeHAh14IjqsTquwqYeihWczpO21bKSNXWpEyTu3Oy4FYR7Q0XHwseD/L9wu0c0OEEAjYhVf2Zs7jOpqn9Jj0VZLsWIEq6RkeGk4k/ER+5R/wBla9RgN+qCI/N6nZtCUaYuaT/qJK14XDBK7H6NxrRml2x2rAKvTzVoqf8AG/clQkzTr70lkFQ7R0TJ0KxF+70VbqvVZ3OPHoVEk/n/AAii2zQ6p1/Nyhr5xH5wVBcNgT8imSXGreovq7YVM8eGH1UXO/Jn6pgXGrvHmoF++ef7Kk1N44n/AJTGpu9PQp0SaHP3Dy9VZZqkuHFYdbhO6PtCZtWCDmL8vVFAGNKMAAzwO6NsZrDSawQQZ+KdoBkgcEXt9DtKTXtOLfRc+4EOlogiOZG3fv5KXocHkgqa7OI3jCd4Ky1hS2X7jH1VXdy8gkwCcN9888AnZT+UEjaT9CYS0VsTaFF3wz/OPTWWuzspMuALc8xMbDN6zGjNxkenqQVUHOYBhAMgbxIu2SI80N2NKjRaBTvgEXcTzneslmcNZsADCY/TmoOa5xk4nYiNhs2rTe93DyzQ3QlFsqfVxxxOX7ql1WNvnPkqddpxHO76KtzhtI5j7GVaIZosmmBQeWPkMfnfcTiHDz5p7RpZzSCHeA33QQhtZjXCHQRvMeUIbWsrm+46RsB8XMG53km0qoS92Hzpu+508Fb/ABcYlxXJ03VRMfVvqrGdqcfWVNRKWQfqaULsJ4ko/YNKtpWdzQZqv5QOeeK4yjZs3G/8339USpVQIAJ6Z8iL0sbHlQRbV/Jn6q1j8sfMeqxiru8oKubf83n5XoYkag/8gqYqb/JZW8+gSjef7fskWjYH7/X6qiq+Dh5/uoa42i4HOD+clQ+cbpA+YX77whCZoa7P7HhKs1ov2zfeFjkjFonc4nHcGlWMrgmAMsJM+QlNkpF+tOLZO1JU6zc3DmKk+qSLHRWXTgR/UT9ExI3Hhrf7VU5x+Qc/2Cr1zsA5fdMZe6oNgHU+qiY2t5g/cqkk7PSPVJzDlHQeWCBFoqcP6T91W543/wBJTNe7d5ekFVuJzf5N+qAJ3/gBhNVq3YcwB1Nypn9RPJv2hMSY94iNmrjvITsVEybvuQDHVQdUGU8g0+irLwMXm/PWZPTFJ7oxLubsfJFhQb0JpMiaLiADeCbrsxuKarXa4uvunHah9k1TeR4Wze7N27ch2kqsk6sjgSiVNbJjaloONpXzNyk94FwI23keV64sm+838yonYI81GP7Nsv0dmHz8Q3Xj7pOAOLguLmMAFU61uGTeiMQzO5FdouF5WzS1uFKiKfx1PE4X3N2XZrzylpKo03uI4CPNdBZHl9MkGfivvvFx43egRjsWTaZb3oXXgDc0+fiCi9wxuduDY/8AJVMqSLyBwdA6EqD6jiJ8IExJLT5ay0M2WdvG2/K+fNyXed7+v7rO6qfmnndyCkKxi53mftcmTRo7ePn6N9ZUzWA+fmfoCsveX/Pq7td1/kpCsT8U8XfeUrRVMuxxDvVKNbAO4yf9yz1HXXlnV0eTVXAidZmOGsbuAc2SqJoJUg7Agj+bH+6VqaXRkDtu+pKHUqkQHBw5npGoIC0mu2BrDW3az/qMFDLRpFrynVO3WHpEKPeP1su5fT6qs1WiIawcyfp9E1aszN8Afrd6D7KRlrLVIMFgjElzYjdElNUtrY1XPYf9L2iOuPJZu8su1WMO8kuJ/lguKoc8nBrANztU9KsYbgU6E2b6VqEf5jQBAnwiZ3g3LZQqNJMvaRufrHdBF6DvqvMSWnhXcCN5DAfIQom0G6NUzN4rSf5gajCT/Khqxp0FnuM3a5GRh59Gn1SQ0VKm7oT/APpSSAsIaPjHQqGuPm8oUTTdkAN/5CRYc5P931TAlrt+f1HmITlzBfLSd4u/uKpcf0EnorGTF9M83R6oGMXsIxZvgAejlW17MAJ4lO6qP/iA46xUO1GEgkDANM9SUATLw28NpjmB9FCtbBcZpwf1ux4Ax5KXbgc9pYPRVVLTN3gHCT1QIX8QjNhOQl32KnRrPcPdbGcGceIWOpabvgMbWvI6EQoUra4uaQ2lE7h0vu5IAO2kmm0NAc0ET4gRM46u0LnbXUa5xx5go9pugWtZ4yS8AkEX8QSgL6ByE84+iaFWykDYfJTg7vIK6lQccdUdXJEPFwJHEQEDKxRdu5f8KqpZzmtgs7z7z2dAn7EBKwBpsvNFtCtPzZHEfVVtoE4R0JPorqDS2bhEGZAujO9AEqgpgT8Q2ggcjeqHOz1m8ifsmN5jwi+8k/dSdRJNwuGbXNjoAmJjtpCZI5yTfwlPUtVGIMg5zI6SFB7nC5pgbCJPOMSs7tH1S4uDSdhgNEb8E362C9l7XNPu9ZUtaMgT+bCrKFANHjDtb/Th/UnqU5wnmAsjUpbXg33ciOl6uohz7m3DI3jqSFlfSIOfkt2jmF4IgPIBN9xuvuOA5q4yIlEsoWWpE+Mg536vIlyfu5ab2sE/ET9D91kZWc68uAGAvw2AydVa6rnhoiCJyMO/tTbZKSFSqOBkmW5BpOqeEfcp31HZNa3OTP3TmqYvL4N8RrX8ST5LLWtgnB12EhkDq25Kx0TFqcLzUfwDmtH97b+qnU0i8C4gg7a1IkdNUjqsNW0ki+HbBAkHpwWXtKovA1TlqtYwkcWjWVJJktsKtqVXEEU6wHzMk5YeF5uVBtFQ3d4e2PhD7zvktJHBCKmlXz4qjpbk5xMcQT6qx+nqxI1axJORZRDZ8weJhViyckGOwrG8vqnfNAzzOKdDRa7U6/sqLp+LsqZnmEkq/g7/AKGRRzL44Nv81W8M2vPQKDqw2SVAiZhjeJJUGpMFowJH81/lKaoaf/uHn9oUKYAMQCdxUy8jKmOhPqgQ12M3bm6vpHmVFtVuQBO3Vk/95UX1GnGJ3CR11lEvu99wGwQByxQBZ2U3wOBDW/SUz3NwLmA7NYE+TViNnc68Fx2C89bk9MatzzqnYNU+QvCALX2lrMBSJ5E+cQqRbXAzAjZl1BCkS1vwuPEtH3KnStTPipyNmt/5Rd0QB0rXGvRbLhTHyF1LUMfFMtLeGqeK56oCDc0RtyPAo7SqMfRAoU6rA4APaW0tSRmKsBzhxPJCLVSjAnZuUxY2jP3gjKOB+8Ko1hMkX7YUn0jjBPT6KuqBmQOMqySylbmi6+Va22/6uTZ8yVh7YtPh1OMK3vL/AJh0H7oaBM2jSezWHGB9FJhDhjJi+Lv+UOJLje7yARSjAAvJi78ASdIatldCkSI7R35vTCzhpF4xvMmeYz4K1tJrvhA4wD907rIAPO68qbHROpo6pSAfq6rHGGuc2HPGPua0gJq2lmi4h3CB9SpVdHlmq4EOa5odrDxgbpEAGcskHtboeRdxH1vuVUpCtxNFpt7DgHdB9E7bVIu/PJY6lctFwHkfNNSq3EkgHIBsk+YHmigs2Vq117gN1w9VXScBDg5wylrSfMXKDajSJ1iDsLR/uWix2iPC1xOsfENUFogYiLwd4SoLNNG3P1vBTDmiAf8ADcI8irYcZkQ3EGPI3eRQ+013z4WN1YvqOuHJ0CFZo6lUcJc0BmR7Qg8mjHmnr2GzVIvi5wuuuG64kg+SzWirIEwD/LfxECFTa6jgdQNa7i4EnZIJMFDKjDPuEHG8MHQ+HyQhM31WDLmcR+c0v4g9mes39Qa6NnvD6LDTdrGWggg3+ONbkZHmi1LRvaEA+EkXE4AxdffKrJdixfQOq6Qe6LqTv/ppf7VmfXkEdlTB+YawPIB2r5Ki0U3Aw4kQSMCONxhUiiclqkjJtmk2gnEn+hJZ+wfsPUJJgdfSeDcBzAATVqscU6S5zcy9qYm/lATU7746/S9JJAF2uBfqg7zB6T91Ubc0ETrbvdA/tEp0kh0VWi0OduG4kz1UW6uw8Zv/AO1JJFjot720CGtAO03k8xCbvjwQdYyDhAu6yCkkgQTPtdXLS1xY8HMtLSP6CB5Ic61ucMGxz+qSSSGVuIH4PJV1KeeI3p0kWFIhhhzuTBm0pJJuTFSNVBgF60gA4gFJJSykMGkG+Og+6vaN5+iSSTGW2XtHEU2m4mA2YBJ3YIfpGwapx8XX9kkk4vYmtA15nL0ULgEklsYknMuF8TiL1os7gDGZIvicOkckkkmMK6Ptl4ECP0s1SeZefRKtXZUJALyR8N3TxDHy3pJKGqLTsF6RpudBbSYJmdYNkxsgkIVqS6Q5rXNOAbA6tCZJXEhmy0UnazS50XYSXSOBEZq7tA6/WIjAiRHGMUySEuwbMlWq8PBJcXXEOJvOwzM7FbV0xVb72q//AFta+I2FwSSWi2R6BtW2axJIF+xrQOQAhJJJMmj/2Q=="/>
          <p:cNvSpPr>
            <a:spLocks noChangeAspect="1" noChangeArrowheads="1"/>
          </p:cNvSpPr>
          <p:nvPr/>
        </p:nvSpPr>
        <p:spPr bwMode="auto">
          <a:xfrm>
            <a:off x="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4822" name="AutoShape 6" descr="data:image/jpeg;base64,/9j/4AAQSkZJRgABAQAAAQABAAD/2wCEAAkGBxQTEhUUExMVFhQVFRQXFxUYFxgYGBUXFRQXFhQYFBkYHCggGBolHBQUITEhJSkrLi4uFx8zODMsNygtLisBCgoKDg0OGhAQGywkHyQsLCwsLCwsLCwsLCwsLCwsLCwsLCwsLCwsLCwsLCwsLCwsLCwsLCwsLCwsLCwsLCwsLP/AABEIALcBEwMBIgACEQEDEQH/xAAbAAABBQEBAAAAAAAAAAAAAAAFAAECAwQGB//EAEMQAAEDAQQHBQcCBAUDBQEAAAEAAhEDBCExQQUSUWFxgZETFCKhsQYyQlLB0fBi4RWCkqIjM3LS8RaywkNTY4PEB//EABkBAAMBAQEAAAAAAAAAAAAAAAABAgMEBf/EACMRAAICAgIDAAMBAQAAAAAAAAABAhESIQNBEzFRImFxFAT/2gAMAwEAAhEDEQA/ANrqO6EtU5I1aKAQy0CMlqnZDFRtLhjgtbK4OaEur7lA2oJ0Kw05yrNcbUJ7+s9W0SnQZBp9ob8w6rDVtkYEIRUeqTVTUSXILHSRVbradqF9spB+9PEWQQ72c1MV0LJKYEoxDIMstKtbaozQenUWljknEeQYp2yVoZaCgjFss796hxKTDFKottMSh9ncM1tpkZKGaI1CiNicNUaVUrU2qCL1BRUxgUnODcpVdao0XgqinpI4RdwCajYrCtjtLScCEbsxkXGVyVWsMhf0TUNIVGm4wEnx2NTo7KrQDsWhC7T7PsdkOijZNNT70Ii23tOBhR+UR+znrV7GUXD3R0QC1+wlO+JHBegVbSAJDghNr03q/CFpDk5OiZQh2efv9kQ03yVgtXsy68taV29o9oGkwAlR0vSdiWyt1yTRi+OB5s/QdQZD0WZ+jqg+Er061Wikdi5fS1XVPhkraHK30ZS40jkqlEtxBChC317YTkOYWZ7pyC2VmLophMrNVJMR6gahUXNa7YEiqyFxUdllVTR85BZKuidy2lWMc7JFMLQCq6MIyWZ1iXVdm85SmOjy7EQiwo5M2RUPsZXW1dDkXggodWs8YhNSE4nOush2Kvu52LoOzGxP3cFVkTRzws52q9lEowbLuTGzBGQUDmtGatbqq2pY94VL7C78KANDKjVcyoELNAjamlwzRiGR0FGqt1O2gLkxanDNTFsdtUvjH5Dre+jaqqtacCuabbDmp9+R4x+QNuk/F5qALxgfNBxbN6mLbvTxYskbLVXr7Qs9O2vFxMFPT0gM1PWaVS/hL/plqOe4++76KdC3VmG4u4gyrKhac1GlqA+JwHHFV0T2GtG6ZqkxeeKK1rK+r71wWHRNakMHSjPfGZx1XPPT0jojtbZz1s0QGgkEkoPaKRbfcu1raaotGqWyhFstFmdg2JVwlLtETjHpnFWitVcYBdC0WayOPveLdJ+q2aSoNB1mawG8oXWtbsA6OC6VtaOd6ezRWsLMC2OaH2qytbg8HdCao4nEyoaqpJkOSKtVMrtVJUKz0YhMGTxWksnCEu6nZHFcVnYYnMIxBV9CmOC2UqRzgrT/AA8HAgc0nIaiDaocMCYVdOu+fekb0WFhcLiblTUs4zjikmh0xUDKqtNgnKVZTc1matOlae1S0+ik12CKmi5yhZaujCumbbaZ+IKLrXS2hFy+BUfpyv8ADjvU22ArpO0YcI6KRocE8mLFHO9x3KYs25Eq1drdvRYK2kwD7sjgqSkyW4ooq2QH4Vjq6NByW06WHyphpFhyIVYyRLlFgx2iAqnaJKLurs/V1Wd9rbk4qkpEtxBTtHEKBsZRpmo4e91VNWwsyd5ql+yWvgLFlKfuy39gRiZCbswcCmIwGgN6vs9MDF0LRUolonVcdyahTY+ZYQRiCPRLJMeLRG2VWAYidwvQV4ko2+xM+U9JUW6KnIlXFpESTYHY9wwJHArZZ9I1Bi4kb1qOiTOBHJWt0Jvd0Tco9kpS6LKGlH7RzCjabVmSOEK2loCoLxMcEv8Apx7zdra28XeSj8Ppp+fwF1qzjg2RyQ1zF01T2StIwamo+x1qd/6cDaSFa5ILtEOE30zmtRNqLvrP/wDzxx96pG6P3RGj7BMFznkjgFD/AOnjXZS4Js8w1E69V/6Eo7fIJJf6uMf+aZhAIwVrbQc1tqMDvwLNUpR8QWKaZu00TFpbmEz9INyb0WR1NQNNPBE5s0nSe4qFa2ghZyxQNNVghZspqVCVQWLWaaiaatENmMsTARkDxWo01E00yRqdpAxYORIWulpFgF4fwmfUrGaaiaSTgmNTaL7RbWnDW8lVTe05dVWaSQack8ULNmr+Ftdhcq36GI2LVZBUGJAG0kIkLW1ovMqG5L0aJRa2c7/BH7W9SmdoCpkWnn+yLW22VIBp0S4OEi/EAxhxBTWW2yPGw03YEE4cDF6XkkPxxAlXRT23m7qsFZ+qYJPQnrcuxq21lNpdLXXOAvnVJHvQN2shA0rTvubhm2/fuCechYQB7bNUiQJHJEtBBrKofVAhgJE3DWjwyeKss9rDWjVDdUl0Y4CP36JVqZqAjVa2c7+Sbba2TSi9CtVtbrE67Tj7uHqqmVxUc33XO1gIAIJBxE89qF19GvmHUyHbaYlrxkTdceZRHQmhzTeKrwWBt7S+S4mIBDcoxvWf4+jWn7LQCLr7ldRpucdVgJdBO4AYkqNWpSEw4nlC1aIteqx/jazXBBc7YCLgcAfFmqknREZK6BVu0W8iJM7z6DJZ7LYbTZyCHOew5Y+ue6Ubq2qmQP8AFFwxaWnW4nJDaukGiSSScBhHPeoSbLbo6ayWolgcHEAjL91oZanTOt5KjRtL/CafmGs0GJg8DtlQqtqTc1kLOk2aZNIL0dJbSFeNIbEKovu8QaOakbQBmFDgWpIK99lLvJ2IR3gHMeSkaxHxeaXjHmgr3opIN3rekjxhmhnWY5HqqHWcjEIwZ2ptfcFopszcEBTTUTSRepSaVX3VWpmbgwSaSbsUW7qRkndSHyqsxYMDuoHYomiizqOy5QdQKamQ4g2m2MgeKdzGnFvRbu7pu7p2hUyilQonGRxlXjR1I4EdVUGt1i2RrASWyJA2ws2kLX2JaA5jSb4cHHWvAhpGf7KXfTLi+mkaLRo5jQXG5oxM3LNRo0njWY7WGEgg3onpAPfTIZGtdc4SDuKyaKslQBxqNYHOIubEAAZwBepUpdspxj0gZb7IJhlYMMSQRJGxSstkDmglwnaBIMZhENI6DZWILtYEZtME7itVDR7WtDWtuFwvKrOuxOCfRzWlLRWpu8MvYAAInLK5WWGlVqs1ns1ZIgGAYE5c107dHjgp9xG1LyJMfjbVHL1NHuiC08v2Q5+hL74/pgruTY96buib5E/ZK4pL0cpTskAAYAQFa2zPNwnqukNi3A8k4sgGQV+ZEeF9gAazczKpfruxJKL2h9IfGyeMnyVNN7JuczqPqmpomXHJAoWRxyJ5Ku26LqOYWtBGxdI1sZBWATkeiHyMIwX082fRezwVaJP6hq+XiaVu0boeQCA47iIjjBIPVd0aM5qxlnOxZuRsq6QLY2q8y6RAAEXQAIAC1upv+EnnehWmdOlhLKIBdgXG8DbG1cvpC3Wh2LzyJEdEXYKNezs69mq4yOkIfU1jcSuWsmnrTRNzi5uJBvu/Nq7XRGladqb7oDhmLp4jIqlJr2iJcd+mDuxO0qY1/mPUo2NGk4eitOhzuVvliZLin0gAdf5j1TI0dHlJPyRFhI6Ds0uz3KJtI2Jd6C8/Z6tRJdkEuzUTaRsS7yEbCoktRLUURaQl3kbEbDQ5pDYm7AJhahsS70E9iqJGrQgEgSQDA2odoIvqMcak3OuJpmmTtGqTkc0T70E4tITt0LCFmOnokCqams4zgwhsAkQTMT5rRWosA1nQA2+TgN8nBRtekmU2lzsB1JyA2krktN2irU8dXwtxbTyGwnad/RCtg1FG+2+1FFsik01CM51W8jeT0Qmp7XVyTDKTRvBPnrfRc7arbjCF2iuTgfX7rVQMnJI7Wh7Z1QfGymRu1h5z9Ed0Z7U0KtxOqds6zRxIvHMLyBz35Hqp2W0ua9pcdwdOHS4jcm+MSme+MAIkGQcCLweCRohefezntC5glskAw+kc97NjvIrurPpBj2h7TLXCQVi00bJxZN1m3qIsys7yEu8jYlcgcIMH6VtrbOzWeTfc1ubjsH3XEaU0xVqnxkhvyNuH78T5Lq7HYRa6z7RW/wAqnLabcoAlzuq5TSzQ5zi0wJMcJuWsVZlLXoC2i1auHrfzKGVLe4OloDTuxPFFXWScuiizRkzc48FtikZZMJaJ9qXU4ult0g4b5jDO8ea9E0bbWVmB7OBGbTsK8ido14IMapymQeC6j2P0sWO8QAuDXRdImJI2gnLftWc4a0XGX0700dyxaZLmUXatzj4Qdhdn0lb+8jYsWl7cG09YAXETOABunzCyV2ayjFIFaT0XSp06VNjZqEAudnfgPVBn6KOsQUTGmGB5uB3gE3dFspaSDsAzylavKPRinGXZz7tFN1YdMfpAlDbFZHUqrXtEEHAGSRmDGFx6rsKukwJubO4BQ0VaDVqHUaHQJJgXc0KTBpPsOWbxMa7aAfur2tVFC1ANExMYDJWi1tWDs3io/RzSGxMl3oJI2Oog/tFDtRljzWYu3qtzvyFrRnZs7b8/Al2/BYjU3qHa/mKMRZBA2hMa+9YBW2b0xqzu6J4hkbu3wTGsh5q8fzdKiaqeJOQSdXH5d6qTbROB9LkJ7bYUza85mfzFGAswvouy94ra7/8ALo+6Mi/Mnguc9stIdrUMe424b4unqjHfjTsmoy57r3O8iDxAXJ1qZcZGEmJHU9Py9KMd2VJ6BfYknYBifz6KDrOD7rSd4uCO1NFuc5rIhgMk7p+pCKjRzALgCN16tySIUWzjmWCcZbsm+fRZrRZbiLr/AIheD+bMV3D7NTbe5sMjxTdI55oVZ2MeSymwgfNsvuP5vQpDoDaJq6pDSSN+PDlkuw9nrSWOc2Zpv8Q/S/4hfhIv6rnLTYi13jBb9ZF/XFEdFmC0DEP975hkCMjj/Um1YlKjrO87fr6KLrRN2E3Z5rE6pjIVLq2wXrNRKcmbe+OZQ7FovzO0IWNHS7xA6u5GrK5lSlrgYe9uKxdmXGWyQndCVyBvcYNzTH5sUxYzfAg/m1Eu6HGeN6Rs8XzKM0C42BnaNJMvDicoIEc1TVsJYASIvu47CfqjT25GRsV2jrKajoxAvM4CL70Zjw+mltbAFNUeHAh14IjqsTquwqYeihWczpO21bKSNXWpEyTu3Oy4FYR7Q0XHwseD/L9wu0c0OEEAjYhVf2Zs7jOpqn9Jj0VZLsWIEq6RkeGk4k/ER+5R/wBla9RgN+qCI/N6nZtCUaYuaT/qJK14XDBK7H6NxrRml2x2rAKvTzVoqf8AG/clQkzTr70lkFQ7R0TJ0KxF+70VbqvVZ3OPHoVEk/n/AAii2zQ6p1/Nyhr5xH5wVBcNgT8imSXGreovq7YVM8eGH1UXO/Jn6pgXGrvHmoF++ef7Kk1N44n/AJTGpu9PQp0SaHP3Dy9VZZqkuHFYdbhO6PtCZtWCDmL8vVFAGNKMAAzwO6NsZrDSawQQZ+KdoBkgcEXt9DtKTXtOLfRc+4EOlogiOZG3fv5KXocHkgqa7OI3jCd4Ky1hS2X7jH1VXdy8gkwCcN9888AnZT+UEjaT9CYS0VsTaFF3wz/OPTWWuzspMuALc8xMbDN6zGjNxkenqQVUHOYBhAMgbxIu2SI80N2NKjRaBTvgEXcTzneslmcNZsADCY/TmoOa5xk4nYiNhs2rTe93DyzQ3QlFsqfVxxxOX7ql1WNvnPkqddpxHO76KtzhtI5j7GVaIZosmmBQeWPkMfnfcTiHDz5p7RpZzSCHeA33QQhtZjXCHQRvMeUIbWsrm+46RsB8XMG53km0qoS92Hzpu+508Fb/ABcYlxXJ03VRMfVvqrGdqcfWVNRKWQfqaULsJ4ko/YNKtpWdzQZqv5QOeeK4yjZs3G/8339USpVQIAJ6Z8iL0sbHlQRbV/Jn6q1j8sfMeqxiru8oKubf83n5XoYkag/8gqYqb/JZW8+gSjef7fskWjYH7/X6qiq+Dh5/uoa42i4HOD+clQ+cbpA+YX77whCZoa7P7HhKs1ov2zfeFjkjFonc4nHcGlWMrgmAMsJM+QlNkpF+tOLZO1JU6zc3DmKk+qSLHRWXTgR/UT9ExI3Hhrf7VU5x+Qc/2Cr1zsA5fdMZe6oNgHU+qiY2t5g/cqkk7PSPVJzDlHQeWCBFoqcP6T91W543/wBJTNe7d5ekFVuJzf5N+qAJ3/gBhNVq3YcwB1Nypn9RPJv2hMSY94iNmrjvITsVEybvuQDHVQdUGU8g0+irLwMXm/PWZPTFJ7oxLubsfJFhQb0JpMiaLiADeCbrsxuKarXa4uvunHah9k1TeR4Wze7N27ch2kqsk6sjgSiVNbJjaloONpXzNyk94FwI23keV64sm+838yonYI81GP7Nsv0dmHz8Q3Xj7pOAOLguLmMAFU61uGTeiMQzO5FdouF5WzS1uFKiKfx1PE4X3N2XZrzylpKo03uI4CPNdBZHl9MkGfivvvFx43egRjsWTaZb3oXXgDc0+fiCi9wxuduDY/8AJVMqSLyBwdA6EqD6jiJ8IExJLT5ay0M2WdvG2/K+fNyXed7+v7rO6qfmnndyCkKxi53mftcmTRo7ePn6N9ZUzWA+fmfoCsveX/Pq7td1/kpCsT8U8XfeUrRVMuxxDvVKNbAO4yf9yz1HXXlnV0eTVXAidZmOGsbuAc2SqJoJUg7Agj+bH+6VqaXRkDtu+pKHUqkQHBw5npGoIC0mu2BrDW3az/qMFDLRpFrynVO3WHpEKPeP1su5fT6qs1WiIawcyfp9E1aszN8Afrd6D7KRlrLVIMFgjElzYjdElNUtrY1XPYf9L2iOuPJZu8su1WMO8kuJ/lguKoc8nBrANztU9KsYbgU6E2b6VqEf5jQBAnwiZ3g3LZQqNJMvaRufrHdBF6DvqvMSWnhXcCN5DAfIQom0G6NUzN4rSf5gajCT/Khqxp0FnuM3a5GRh59Gn1SQ0VKm7oT/APpSSAsIaPjHQqGuPm8oUTTdkAN/5CRYc5P931TAlrt+f1HmITlzBfLSd4u/uKpcf0EnorGTF9M83R6oGMXsIxZvgAejlW17MAJ4lO6qP/iA46xUO1GEgkDANM9SUATLw28NpjmB9FCtbBcZpwf1ux4Ax5KXbgc9pYPRVVLTN3gHCT1QIX8QjNhOQl32KnRrPcPdbGcGceIWOpabvgMbWvI6EQoUra4uaQ2lE7h0vu5IAO2kmm0NAc0ET4gRM46u0LnbXUa5xx5go9pugWtZ4yS8AkEX8QSgL6ByE84+iaFWykDYfJTg7vIK6lQccdUdXJEPFwJHEQEDKxRdu5f8KqpZzmtgs7z7z2dAn7EBKwBpsvNFtCtPzZHEfVVtoE4R0JPorqDS2bhEGZAujO9AEqgpgT8Q2ggcjeqHOz1m8ifsmN5jwi+8k/dSdRJNwuGbXNjoAmJjtpCZI5yTfwlPUtVGIMg5zI6SFB7nC5pgbCJPOMSs7tH1S4uDSdhgNEb8E362C9l7XNPu9ZUtaMgT+bCrKFANHjDtb/Th/UnqU5wnmAsjUpbXg33ciOl6uohz7m3DI3jqSFlfSIOfkt2jmF4IgPIBN9xuvuOA5q4yIlEsoWWpE+Mg536vIlyfu5ab2sE/ET9D91kZWc68uAGAvw2AydVa6rnhoiCJyMO/tTbZKSFSqOBkmW5BpOqeEfcp31HZNa3OTP3TmqYvL4N8RrX8ST5LLWtgnB12EhkDq25Kx0TFqcLzUfwDmtH97b+qnU0i8C4gg7a1IkdNUjqsNW0ki+HbBAkHpwWXtKovA1TlqtYwkcWjWVJJktsKtqVXEEU6wHzMk5YeF5uVBtFQ3d4e2PhD7zvktJHBCKmlXz4qjpbk5xMcQT6qx+nqxI1axJORZRDZ8weJhViyckGOwrG8vqnfNAzzOKdDRa7U6/sqLp+LsqZnmEkq/g7/AKGRRzL44Nv81W8M2vPQKDqw2SVAiZhjeJJUGpMFowJH81/lKaoaf/uHn9oUKYAMQCdxUy8jKmOhPqgQ12M3bm6vpHmVFtVuQBO3Vk/95UX1GnGJ3CR11lEvu99wGwQByxQBZ2U3wOBDW/SUz3NwLmA7NYE+TViNnc68Fx2C89bk9MatzzqnYNU+QvCALX2lrMBSJ5E+cQqRbXAzAjZl1BCkS1vwuPEtH3KnStTPipyNmt/5Rd0QB0rXGvRbLhTHyF1LUMfFMtLeGqeK56oCDc0RtyPAo7SqMfRAoU6rA4APaW0tSRmKsBzhxPJCLVSjAnZuUxY2jP3gjKOB+8Ko1hMkX7YUn0jjBPT6KuqBmQOMqySylbmi6+Va22/6uTZ8yVh7YtPh1OMK3vL/AJh0H7oaBM2jSezWHGB9FJhDhjJi+Lv+UOJLje7yARSjAAvJi78ASdIatldCkSI7R35vTCzhpF4xvMmeYz4K1tJrvhA4wD907rIAPO68qbHROpo6pSAfq6rHGGuc2HPGPua0gJq2lmi4h3CB9SpVdHlmq4EOa5odrDxgbpEAGcskHtboeRdxH1vuVUpCtxNFpt7DgHdB9E7bVIu/PJY6lctFwHkfNNSq3EkgHIBsk+YHmigs2Vq117gN1w9VXScBDg5wylrSfMXKDajSJ1iDsLR/uWix2iPC1xOsfENUFogYiLwd4SoLNNG3P1vBTDmiAf8ADcI8irYcZkQ3EGPI3eRQ+013z4WN1YvqOuHJ0CFZo6lUcJc0BmR7Qg8mjHmnr2GzVIvi5wuuuG64kg+SzWirIEwD/LfxECFTa6jgdQNa7i4EnZIJMFDKjDPuEHG8MHQ+HyQhM31WDLmcR+c0v4g9mes39Qa6NnvD6LDTdrGWggg3+ONbkZHmi1LRvaEA+EkXE4AxdffKrJdixfQOq6Qe6LqTv/ppf7VmfXkEdlTB+YawPIB2r5Ki0U3Aw4kQSMCONxhUiiclqkjJtmk2gnEn+hJZ+wfsPUJJgdfSeDcBzAATVqscU6S5zcy9qYm/lATU7746/S9JJAF2uBfqg7zB6T91Ubc0ETrbvdA/tEp0kh0VWi0OduG4kz1UW6uw8Zv/AO1JJFjot720CGtAO03k8xCbvjwQdYyDhAu6yCkkgQTPtdXLS1xY8HMtLSP6CB5Ic61ucMGxz+qSSSGVuIH4PJV1KeeI3p0kWFIhhhzuTBm0pJJuTFSNVBgF60gA4gFJJSykMGkG+Og+6vaN5+iSSTGW2XtHEU2m4mA2YBJ3YIfpGwapx8XX9kkk4vYmtA15nL0ULgEklsYknMuF8TiL1os7gDGZIvicOkckkkmMK6Ptl4ECP0s1SeZefRKtXZUJALyR8N3TxDHy3pJKGqLTsF6RpudBbSYJmdYNkxsgkIVqS6Q5rXNOAbA6tCZJXEhmy0UnazS50XYSXSOBEZq7tA6/WIjAiRHGMUySEuwbMlWq8PBJcXXEOJvOwzM7FbV0xVb72q//AFta+I2FwSSWi2R6BtW2axJIF+xrQOQAhJJJMmj/2Q=="/>
          <p:cNvSpPr>
            <a:spLocks noChangeAspect="1" noChangeArrowheads="1"/>
          </p:cNvSpPr>
          <p:nvPr/>
        </p:nvSpPr>
        <p:spPr bwMode="auto">
          <a:xfrm>
            <a:off x="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4824" name="AutoShape 8" descr="data:image/jpeg;base64,/9j/4AAQSkZJRgABAQAAAQABAAD/2wCEAAkGBhQSERUTExQWFRUWGBkYGBgYFxgVFxgXFh0YGBgcHhgYHCYgGBwjGxkaHy8gJCcqLCwsHB4yNTAqNScrLCkBCQoKDgwOFw8PGikdHBwpKSkpKSkpKSkpKSkpKSkpKSkpKSkpKSkpKSkpKSkpKSkpKSkpKSksKSkpKSwpLCkpKf/AABEIAMIBAwMBIgACEQEDEQH/xAAcAAACAwEBAQEAAAAAAAAAAAAEBQACAwEGBwj/xABBEAACAQMDAgQDBgUDAwIGAwABAhEDEiEABDEiQQUTUWEycYEGI0KRsfAUUqHB0QczcmKC4RWiJFOSssLxFjRD/8QAGQEBAQEBAQEAAAAAAAAAAAAAAAEDAgQF/8QAIhEBAQACAgICAgMAAAAAAAAAAAECEQMxEiETQQRRIkJh/9oADAMBAAIRAxEAPwD4eOc6Ku+7HT3MNj2kH6QY/LnQq6PNFVqWpUV1MQYMG4cEHIImD6EGJidAW1FGRGVwIVrZ5DAglGPpBJVuDMGI0BSBR5MShyp9jEfv11fw/ZmpUFIQHMhZMAtBhZ9SRA7SRPqOGleotHVJx34Bz+/X6FG7LbLUTcQQAAGQNALENEST8QVmPvGtNsEapU89/L+7ZWEc1UgBTHcsoJPz1jtti7UrlW5cl+xBAcx7EorEetp9NSgjtDEBi9TpZuSygsAf+Ux7mPTUUI23cRCsJE5H4WDfmIBMj30w2tJ2oVgwAVDeWIJcNHlgSOzEx/yC6LqbtaqUywqDyE8pWSOtPNFgIIwQtSohPrZ6mcN1vXYCmGYm0qFjmCpXHMm26OzA9yZpAzAvKuVNquysAZZjNWC0CTLf+0gdtHUKjVKttI+a7zHSTYtUMjraRGAwIjicd9C0NmDtpNSJqHpxi1RDmckFbxjvA7632ewNN2ChyLahuAKsjJTqukkfCcXETxqEGr4gQdt5QSoyVVYRSsLOXCojMOQyIrRODPBnW23SjUvwl1Pb1ViWQJUat5aZgmpiqsScBZzEav4IQ7UqAc0QHQ1GCwKdVGNGkzcyYck+86E8E2tUOyO7U6NZUbcOhQhaFyloBMFlJAt+IFeDEaOjqvsBttx/D+SjVqkIgR2VFm6WCvzNzYIAEZgzrJNsdxmnRdWpsSKSBmbrh6YFxBNq02BbkROQRoetWpMlOotOq7U61U3g2AU2FSsgYwYcAK2DMCoMQrBv4D4/WG5h4HlhJLqWpAorKPuzaXZ6ZpqF5g9yANRTPZ7CnuPKo3MGqrfuVGCQZmmzGSFXAYyJlQLjx6jdbvyVWgiI9R6gUKzQqKAgIibrYDRge86F8D8KrJSaruVsqVGBjqL3ARc5uPUSSbcBVXABJAL2O3Fzs0VHeoLSRBCeYzLLdyLiREATniBF03pkUlwoMmSAYK8Fj/TBM9uYjROzrK0ORcPyUgqIPPEEH95FO4wxLZUtMZhVEgziZ6jMZweda+FVRUXpllFpDTKkHBjpHzkk9+MaK22+2JQA8kGeATfMx3UjH5HvGvP7/c9T0kUwgZRHLVEULYcFiAiDMgXHmI16aIbpWAOAOxGSQPYfrpf/AAguYjNwA+I5tkA8yuLYGZgEwTOiPK+J76rclNWDIlXzapHS5ES4gsQ3+4mWt6yi8gkJd7vmfe9JBpzWJkqCRXZXroWBIBhhMTYtwiVw5+1TeUK9RPMqPUZWbAdKaoRaSfRnpIzLcTKHAByn3Nbcv0Uafl7ii1bcVi6AzULh0RJU4tqTHcMe06qVn4x4o9NkQoErLFdotzUAZ6bBUFsGKZzjJECI1Zd+lTZVL6qGo1CmtFC01bmqKlUNJFkkIbFGaYUcSdFtRWktj06dSuxVqQV5VJTzYdWfJU0oAJN8KLlAjSKnWpJUp06lPzLX24mrbTY0RTAp3fEqAllMZIVTdnmo0qbdqNSoLFtNOtt6ZZL6lQwBVfpYwyqptBwPh9To7f8AgjUivmpT+8odVoNiea/8Q4KoeqoEdQIgLchwYOhNxu6m2opUDrVtqVrBDS1R3NOo7qVBQ2khbjieJbBGz3i0toqMyszlq6BxfiEpBCV4LVAAQT0qjAmRGiFlPwhKlJWCWopa+HVhSBE3xIDM/lOFEnCzJxK9dq4DOEULuFewMxIpqrK0sq4uMQA0/EDA6Tp94lSqMiw1NaV9zhnKXsEqkJTWLiipVgCCW82TdJCr3prXpMAVSq1YGqpfCqJMLgWiXJYmcoJOQuiM/tB4TToVLUurMBTq1GdoFv8AJbEyzEMQDgQMwxAO+q3ENuIhlZkSmwPlhiTkTySCcmSFEkAjRn2i37tVqvghfukKuRNJLpGTc5ZZlz6wImNKne6n5a29AlnX4eoyy4EuSxCzniBAzqjp2xZBUAIQMqsCcCbiqk4va2WMDA+eM6xZ3p0XVkRTBRRLCepmK4lyCfSMDAGi9zUFNRTU/eKQSfi5GRHwhQcnkk+yjVKaCml7u6tVEMFEtYx6x7AjEn4i3oDIoN3RyWLWzwoPwj8IwvYQNc1fd7dLzNUIZ+BFZ1X2vGGI7kd51NAm1rtiLhIkfrrKNXDRxo5GV6XDLBBF2DLLByCcZHy4g6hAEEKcyYPBAJj58Zj0Py1ahUC2FiSkwQvSw9p+RkfMjVT5hCUzICyVkWgXRcfl0z9D76KMR6tMFb7UK02YLyVa0gwRysqfnkd9d8W3DvBLXeYJFqhQWDsGwAB8QLSPXsSdZ0tqwphiVnzDCnJlBPfpK847Y7No60VKl1Ki7KOs0oIFEu1rIvYgkqV78AzBOgUlmkKZC3EhcmJtJxzMBT9Bpsht3BucpUDXAqvmANM9Np6jBBOMx3xrJdmEV65dWa9lVA0MMBhUI5IlsQZuXvxovYbhKaipVIqRUYNSBhwFpFKbq4PUCxiQMFFnnUWA9on3VSu6LUHSo4Qq9RXKMIHUqlWBHsBordb56zBkPlBVtPKhnpIygkGYqOogz6+nGDbWq9rOSKTsF802lFdxMQvwmUJwQQMnnOe5qsBbULUyJL8tNQXAEmTOTH/c3YDQMfB/uqtCqwNzVlZKagEPZUUYImeoOM94OZ16dfCgtCmERKtd/L3HmQjm9GSm6EYDIKlxYekme+kO28utt6VwKuq1Sj01bzPNJUUQSDLAsWwMgwTI1agqrSBDqT5FppteLahTzAtigPUuuMG60HJwqjR0beDHppU6VjCpQqQpLK/mNTKshsEOEio+RlcTJk+n+zG2tXzWS2oT8ZUoWUs7iowYkhqt11si1bRxrP7OfZtFCVC3m06JaltySFZoLX1BbypZnChpPVMASNP2p9XBznBiQBnkZn14x6a527kWauwf7xhmfi6iAV+K2+I6hxHAGdV2+3MSJkcEMWHrGefnkSPy3pKtxAnAMxOT1L/j/wA41oLQwlef+SjmTJMwQwniY+Wo6Z7XbtHSfxDHwgcgZEWiWB98c9i6YtMAACSBgD+gEKD8vX3Oued0kYEQYPuY5iD9cZGD2uEYQZNxkz2xIJnIMwe+q5c3CQelQMwTBkATMSxzM5PHb2FkG7pYtB4MBbTB5A7kH6D1J1vX3NjICYCrAAjvP8p5x9YGhmKmQRAkSYmOwnvOc+0eh0V4/wC1dJUcOXcl2poaSuFR6S1UeGBMArkgKQZfq+FpR7LwypWeqvTRdKhbqa8LbU8pqUuSGJcqDOWLJ+Fdeo+3O1c7RzSzBRjyQlrMLuIGM5wACDkifMbgrS2VELSNSqKjk+YrAeZB80haRmFHWQSCLKbCQNWM6E8W3/31R9yFzePLKgsrVR5KOyIYJpotygE/gycnTDc7cVqFCptoovWqCiw+6vCrcomGBQKaPmEEAM7c8aAfZgbjzXBpWCoaplS1ZkQmvBW5KdQ+ZYAItM5Fo1XwPwZWarSqJUnyi/Ft2KbH7wgiboFxgH45UHVDE+GEJVw95fzEDs9rvSfzGqFSTeGQOJJYgq2CTOl/iO6pJTqbmpH8Q9nlUUVhTpUqlIeWer+Us/OWZVbIMk7f+HNQUu9WTRQGmWBLmUrPUHUoborNT5bgNM8AD7QVwf4V6aO7OimypApiKVOgjX95aWy0rgG3I0SsvEmSmBW8xKlSoq1CqC4KxZaoXqk5BEjEwckLlM5HmVQ99AsAWVlM5NwLAAEzMxAGVERkNt/4yfLq0aCEIHLqyJaadxYlSFyYVbQxOF80AQdCb3a0S6VWNZqVRgOoi4rTgVWbGIGAOAxYAkLJJQW3FRzUrE3iF81SYc02KAdTGeswuJMZx3G3e3dEMoECvBzBlpIVcyQLTJzGJicn73bRRLIkh3JIvDhZkUlFuSwAYdXNpKgCSQt94e61QlS41ZAIABAOIUEGJAiRjgjVQNU2700BqSoqAOFOGZc2t7KZMHv6RnT7cbM0Nt5O4cJUrOGZRFyU6Q4qQCXJJ6aYIAMk5i1dT3dNapd5qhSkszG9iBACzMxzkR0rgDBF3u9R6pew2lptBiBmFDRJ7SxEnnGgyOwuypUKeAzqGjtI7Y1NSvvg7FnHUTJtCKo9AFAhQBgD21NAAXJgemrMkGCCCO3edURozoimjPacdgCSB8pJ/U6IrQjhuPUcj3j+mtPMMAGeZBntngH3k/nqlWoTGBgen5zrZJcQQCSIXGSVAxg88ZzP10G9FopiLlOWBGQxWSCR7C4XDiII04bZFvKdXVfNpU2uqORTcKRSZMglrWUyt3wk46Rpb4UyJNR2KwGAsPXLKQQRIIkE54kEGJ0TZSWmrMhZmJIS61UQ/wC2wBz8QkzIYMODnRS9ajISQfLJ/D1DHYD178575nRG9JDCHVgAStiSpcdXoJwxye3KjgFpX86q1I0Htm1Uy1SjL3FVLfHUtUoAwyBHIGiWorRqOVfzF7NTlWqiQyHIKCO6+tMjkGYqjgNSpqpsQu4R2p2ARFVQ5VZZWvgekfyzqtDYuabD4FNFHMSfN+8PQJ+CXmcQDSJHeY+2qF3Fl6+VTJiozU082mgR5JABLuMTaDIggacbA1qrNWpVAruzMWqMoZhVZgUWiBFUM+YYAXMgFoaXKFo+JKRWq0EB6aJmooqVKLqQihHCqb2InGYu7gtpvtfBqh3VtOoAU6LqSxTaiAyK94Ft5YfCQcljOIGO1oVfNWhYDUnbksrFWSggRxTvVQrXDy2ypMiIPJ+heFeCihRRB8TMZkWyXK3HiICjIJ/CvMa5tdyN0oW+WgBgRHUAQGgHGBMwTHb2zrTc1crM5YCYhYxaeM/55xrV2mBic9/QHJJWOGbtGdU3KK3xnpUqROD0AMwuXMHj6a5aKK4Ewekkh2nAE3QCc5Btj58EiSUemQOkCQPhGO+bbgREscZwPfS2pXVVUwvVBkNwGAJMqOrmTj8tNdqekBumBnse0sPUSD3441Yir1aaEmZgwPS0gCc4AzgzyB7a2FTouJ5xzxPwxBmY7cd+x1V6WGqEgooLcAk5mbmUXel3y47q1aWUXFp67VMFeYAeAJxkn/p9NE1swuBAEcDtA9yeZwCB2ieBrHcQoMSRLCRIAJDMCCwjHGRyJ76qj2rcTMqBClskyTBA9YAkEfPGuU96mWIlR+EqoAEZVp+In0ETooLxik9Wk63KqlCDJUCGhMvIYwCMKcwZ15mtt2253FRERXPlVG82LDKp5xlGQqB5rsGW0HqGIWfVVaZU/FcAFGJZVtmAJEMMcDERpZ4vSHkVAA0uqkWSWd6cLBUAB7qZgzNwhbcDSVMp9ldPwqluKVTbq1KnUK9C+fdTuDLWcLU+EcgWi4CIz1MqP+Gbc0nRV3N4r1KlSkyGpaHCimvmli1RrAikwoCsS2AJ38O8MPlwpFR2pmqU8sq01gnS1yhAEAZ0GJcqYaVBvu9ywenTpM9YMKwdK1zvfWW+kxZYBUhg1NzDYbE4HbNjuFSsRQqulP8AiDSakqqCtP8A3adsVIqUSGSkCskG05a+Cq8V26s9ZaRqLt6ELVW7JCVGCsGcCVDvx8TEE2gkBXNPf1WZXqs9WtSNZyqUpqLcLBc4F17ABldyAoWpg4kXwdK80AEViKLsqL1W1Svlo1YEkiQ1OL4E8W5OiBkoIg277Py0qWKpaajPeGXqNNZUEnozKt5o5gsAdw1Y/cVA9pLMwuCzbfUZlsJUUR1EEdJuYicQyreKQrk07aUUG8pT8a9C07SB94SoYFm6QQvTgDSRNiahE20UIqM4uhVIBVJBMjm0SJaDAPc5c8Lc0SaxZkUErTBABd0AKqwLSKakAmASSFXnIzp72k9dfPJF9QNVqKTfTUE9Kn1/EzQSSeJGbb3cUvOqp5Zdboo9RJAloVp+FmJDMeZDDvitarVop5TIqmjUN4NhQOwW0ECSzCwkmTwAcCDQvU01Y1EkgMfLRlDGOxYcEDAg8k5BAM67/b+Qyo3xWK2SpKu6g9QBIVhPHIxOZAz2tWiCl4dsm+GAHYJAAkxknOZAERJhZb2K9KkkICQzAf8AJQBPaQBziOdBim2xwx9wuP01zQ7nP+CY1NEYqNXcFcHVAddUSdAXR2TupKgkKpY2wYCxJI5gA65dCDp9RMYMf/kOJ1KQU2g9OTJ+L/2/4P6aqEgi8EDB4jB7jj6aAuirlAwBYs5Xi8m0XQO/4jI7/nplT2yuTWK1W2yLTFYwt1MVYkTOYa61u8Ce40DQBQU6gSZcqrBoJYFTm3qBzgiJBHMEa7vNobmRWusBLWvcoyQxGTKcZ+R0DDaNa7V3NSoFqi+4hC4Uz8dSQ7MLiVZSYPBBMGfw4FR6F5pU3qSQOtVqFraZWRJtWobhCmFcc40Q5NF6ooGmTTIapZVRqbimqmSjdLBVNRGKkhr2tEAjW3hX2Yq1qlOjSKsreca0BgEdC1NajmoASsxCyZiqIEsNR3N3oDuN8wTcUKrM1RgtOkKcuEO1qcENLD8YUgyJMi0jRuz+zW+ZStPbVBTU1CKrjyBn/wD0tqsLWtC5yRbz219X+z/2Xo7QSig1WBl7QrZNzBV4RJaLV4Ee2svF/GMlVPSpjOQaiwc+qU/xerlRmG1leT6jb4te6S/Z/wAPNOj1M1Wo9R6zkEFQzkAEsBgXXCeWg4gAafWFTkg8ywxgmSPVZAAAPESfcB2IIXDGeSZWSGFMySbx8Rukky0HE63qVkQEEkEQZMj/AOaWIVRK4E4x8p1dupI3qbdcSThgxlmwR1CSZki335HYY6N+PMEo7AmFYqjfCCZKs3Sme2Y7ZE4UqjGCAthwDBPqCpIm3IzHufQ6xr74qyRkrcFyVkykEEKxADZ6hkdpMtCrbvam5AwFkhFKxJJWYk+044IUN2gFbUm1QVPSALiwYoTzjhjK9+x7dggxaWZiIpsRMz8Zkk5gwi4GPi9NaVKyu4VQGNpdgrEL1x5SviWMEsM9McYjV2mv2L85mv6rgxaDyIzmIIUhW7RiMxkrngNCsWBAyvIjBHEyVEHBOdZ7rcqqC1izEmFAIWZUEEBVt7RJmFEYyMtpuCKuAGIfhVVcEmnBxjr5Mjj3J0NaNd66tTbDSoliQRBtkIGGIIUi62RpdQ3qgj4cXABZC4C8N6Ak/hgGJmcl0Kt1EOcmxSzQYFMG5SoESSGAyQIBm7kA1KRCgAsZKljgpDSRBBHohC5/pGqaHO1yS1QySTgLMkCILCCpiDEkkgga4ta1lE9QwcyEwI4uGQGOQefXWO93sbcsKbtM4UFiwPQIMj29gBnjWdKnIJNoYnPSDDeiuAJgcwPTIEzCk9bwtUV3UGmHa1yoasPKS0KTHUF+FHmTEguBBID+HI4N99N61dqUiAAqU6iUlCM0G/8AnIxHSQDj1iJeoAM9aXAkw6oQzSpKjIUrEwcew0krUAWWnXWnU62WgttUVTbZUpkOGuNxa4sAbS0EwBrqVnlCfc1AabOpasjtS29KqRFVAEP3hVUDuyO605OMgT1QB/EEWor0yGao9MU6asKQ8imtSohNSpSKIJqwSzc+4JGivHd/WoPXpsJ8xAtG9Czu4QJVqCrTa0RMnmbVgKCdee8V8XdacGrT8yHpMUb40fDMWpt1SFstYBQthQdROumdWbdm12oIpFyhqYWoUqBLUBAk5YmoACFKh3AkmQGdipqUy9VJAIt8pjTUIzfHYIcyZ/EMgMeYtQ8QKIqpUs8pSwZGY02qvYMhpjAe4QAxEQRE5NQDvVUO/lqHH3YBBVQWYgXwENYJOIIkyCApqBdwjV2Zb0phbrKZhFC0wZkmADapwckmAJbWNB1pspKS905i1YgjGC3JaJA49DJtGoF8x/KMnoBeHp06QCBrWBBepDAQOAxxJkZNXNX7kGm/U71Ksm+qR3ao4utiAqDk9iToAfE6oJW1QoCiAME5JLFuWYkzPyAgAa0o1glErdDsYAFPqtwDLnIHoq+pnRm6a+9B5VHgqozcFEhTUc4CqD7lpETACmhSBDyVgCcwCYIAtBzJngdgdBN7tPKqNTLCVMdj/VCV/InU1ZvLPAIwO7HIABM45MmO0xqaICelABkGfQ/qO2uKNcJ1ZCNBctiMfPP5a129QSL5K8RMRgwcggQT+uqLVAjpBjvnPzzrfbUGxgjF6m4KIHJF2CfbnGgJ2KIXhyQbGKEwVvVWKgiPhZhHaJn10X4Tu2LQ4DIXuInqQuVUtkibgYKk2sJkDnSqkSCAZtzyDxnt6c/376a+AeEfxNVKdJbqzEzItRFgG+5Wnp5jGbecjRZD37N+BPviKdJBTtamahJJWkVDh3CHp62yE5DCICnH2Pwrw1NtSFNJjBLFiWcwMsxycY9BwMc4+AeC0tpQWjSXAHUYALtAUs0RJOPpousyhWZiYGT2+Q4gyceuR668uWfl09/HxzGbpd4hviAVX4gCztEWqAfc9RAiR2z30qq7YKKfeF9h+AMsEwwGMKYJxySdEbeiKgPxMzuCwGOkkqAxYR5YNxnvGJ7Z1DJaAMhjm0CTYDcw9CLRyOkxN2usZqObluiqiOnl9QJK54wq2gE89BnGbjgAnjUrPKpaCDgR+KPiblc59+8R6gDelwjA9RCoxJKqCS7icf8AS0czJjGizTVCvMKCZW5TkC+FIm03A2jOR7arn/Ky3VVoKibJAMsBDsTLwSCSbo+Y7AZrQ3SLDJmVeDgsqyRJpqQyFiCZJmB3ydY7Mq7oWVcISwhiwaVAAiRPJDcEQJYAaKqpTZkMKCSX6gTkSpA7yA0W/IgDGqffpZ3VhYxK+cGAliGK2gkfCQsyeW5KiI1zwrcVWj7lvMSmoLMxsxIAKSWVDEhQbcdiQNADeL/EKA1k46ZBGQqAY6WLEnBESDnXP4MC5nchaYBC3XeWUW5Q0s16kqxVA5GTP4dJ0XtN9NqFQl6sgtKjqd0UEXEQBKMS5gDjjGsqWzqlTJuQtDBGSGdVIhiwyAzjKmDfyIB10eL+aChX7yoEDMWMC5VRma3BAYMZGJYZidGDdU/4XzLVJhgDcpe8j4iwmSJjnEjgY1Us3Qm5KOfLytTK01WGZlKkliCcli2JxbaYwY3SgjUaJRDUBuccQhCMT1xEEdMwAMAAEzpS9MrTairAXoLwFUuquElQBBLCzAxLEkxmSaO8U+ZaFSeqC1RisyGEODdUkEwSVFxAOSQiG4oEqSPMeSHUU+nCiHgHmfQc28CBrDbbtmYCEvmLVa4qPilnJCljPbEAY51jsK1SKotqBKTMGIYKBayROZYCYJHoew1lUoOtcAezKw+GB02QME8ScQSbeZIO16WBtBE8kzzybcXZ/fGvP+M7RzUWpdaGaiFE4WrRvdlMKfMup3QCQJBBGBptUrfChUm0AQOkiekQGMHmIB7e2qVqK1KTo8sjyCtzLcDILEoCVnuwEYjV2ljyO826VaSAqy06e4qeTXaoFZqaq5dFSp13eaUNoWPZSYPnt74ZU29Zqq0wqogqXOAAPMt60CmxSr1FAVSYAGD3cP4O21emgqmnTZjTQKJvZmWmVfF5nylJtUg8hYu0EKVR9utCqoU0rpqHpKA3AKylOkEs1NWwLm5hBb2woBUamhRqNF1sYecGkWTYKgW6HKm5gQJJgn4YHNnvVpPWXb02Ws6NRpxUBZZYB7mZbT0qQCpGT744dqKtRQrVFRyfMqw1RbELMkFxczJBBMxCzgAnWfjVodhS3BqU3EVWICK1RRcx8tSJtLALIgkGCY1UEbbbqKa/xLV1Ac0xhGpX3B3IJECE5GWYuAMcqr1MRLOACSq9lUgzdFoBtHEYP/dKIREqLVVr7BhiFZSzK8qCCzGwji3kkkgQcfNpqtQJ1BhC3BCygFckkQs5+Ez/AHCVq5ceYFikptC+ZkBvwyeqD3IEew41mm1XyiwcM5P+2oYlV5JZzAHaB1T7ahSaarMlSx+JbQCBMDkn1J+Q1R94wkp0BoEC2cZnAEZ7wDnRG4rVfw02C9oDHHzAzqaXNnk51NBhrutaNMmYAMAkyYgDnvrluDmNB1CB68fL/M6uFHVcSCOBHcnPcRidZUmg6OXeVXY5dmq4aCS1Qt656iZ+vvoOCmWK9LlmwIzceBGJOSJH6a+4/Yb7HjZ0peDXqQajACFHamsdh3jk+wGlP+n/APp3/D27jcD76JRCB92TiYH4o/LPfXvVU9vzxrzcme/Ue3g4/H+VVqVP3+zoHfVwy2TzzGDbPb6kfXRW7oGNKUME3eoUZgnvzGCCV/prPHtvyWTFhQo3sLgQFBnET6H3EjuAB7apeUdLWWDZ6+l1vwmMWn1JPac3WvmMdQyJA/FxPPJAkRx7YoHFs9JkoXU5JJhmBPEgJJjPMnjW7z7YPU8uAEgLcQR+EMSqysZiYMnGOO7FN1TQq7Emm5JQ3qFV8q0U2JIJCk+kqJE8L6lZhTuGAJW2BxweI9SJzcT35GnhWxYOSXjy26YQElwGlT/KoLNmSerGeES+xFbYqGa5XUSSQHCkh1NuMDLSAskyH5xI9PfHgpBUgSW6ZKkTJhYuBjAHTk6pu/E2V5Z/MJIsRp6WEMcessTceRAKmRAHib1FtpPJUEOzEETYWZlUVB1qvSYE9sxoutGO6X+HBcMWLZLAQCRYphIbrZZXsACTMmCJS8SP3ihAkUemWLlWhbOwDEdUDngep13xDxJmdbwio1y5ELDoy3nEkzMAehAzJ0PtnUWqHLpUzUQCLOFvZmUmFAvIiYjB1UupVNzs8FiUZLlhg5qEgvcyBQFBYlXgMV5PEggulSqt5dMoCzitNPPxEErIKnDO1+I7yR2VNs3UsEqsZdZJDUlLlCF+Ig/AwJZsQ3aRreiOhDTcvWCnKqPhrFCHgE9Sh2uPYg5JB00kulTvHYVnVGEKFaRciv0qxLgC1gojsVydXZEFUsSxYhUqFrUuIYoCoH4YVCTkzdLZY6C2+46FRCVNwVCotkG5BFNALwqq5LSe0ZYDR1OhTqLS+Om1O1QLZmp94SLwLQs5F0GWmO+qnbmy3/lNUAGLgwQ2vHmNklfWQw7iAZujTShuDUwbkcqzgEAi0GZgMDwJwABDc4lP4nR8mqaSkhmR/wAD0mgBkXqkgZvb4T+EDBEH7PxAU1S0BvMb4jAChmtBYMshSbVIkfLsZVlWqdNRkLAkPbzHdAAMAr26oliCeLdOKk+WqoEF0raCS89dp7AMSQO+CBjjWSbsVUMuGV1BptaD8YLSY5IMkAW5KiTEarva4CYZpggAZICkAdyCekHHIAwRoV4/7U7Rqlei11RqJp+cUS02+WHDOFuB7lmIGJ7nhbtNzZQQJXWk9WrUmoTbYtNlOaYWwy1OkDJmcxF0+r8d3JoIKqhTUUopZwWWnSqsWWoQgvZgwA6WwY5nXhd34aUrG/bs6Ivl1AKqvUatVRcM6AEkVIJQAsMzPfuMMu2O13jt5hcVWakqkGnUSFWoIqBgkBy05K9QNxa6I1bb20qTRTAStWyalU2LSphXANNZaSHVS5nD2rJYwVXpJVRB/EUKj1WtLm+ku2BAUZDC3krbFpCyJAJ15mnXdVZA6gCZXpF1wAIkc47TgzEE56cCFpGuSB5QNSpeYezy5JFg8xgMzMm4wMtg6z3NQLUAhWAJBta2nURT0QFCsBgmSZMg41KaXQStyK7E04tWAAWh1Ex7CYAnvJoLaTJ5irUHS7KGiQRhfMpkwLSJ4IMjB0FDtC33nQFkYvVccRBMjg5+us66hmk1BxP42t7gSRJOq1qmInnkgkg+g9IA+fGrrRU056rlm4BCRyoFzXQME9u0d5AEt4434URFwAqosCMfjVmJPJknJOppU7ZxMe+poKDW1CnJiQMcngfv217/AMJ/0krsD5giRiemMz6zx6jGvWeFf6RUFN1cmqcYyBj3mf6ayvLj9N8eDK9vk3hP2crbpgKFJmnBPCqfUse2vsP2L+wNPZAVHipX7MRhJ7L7+rc/Ia9Rt9hTorZTVUUcBRj/AM6s1UDWGXLcnq4+GYNEq51Ku7CjnQFbdgA8aWbjfE+0fSNZ7baH7rxfH7/WdAmti4cwSM+piTn0H9I0sNQkwIJPAnv6d/l8yNM6bhekAkRAkBTAkZAMSWJJHtHfOvH7rHl9TSm0KhhMFQDcSQTzPBx244+L31WsCQjC4qCpjnpkowGOn4jGQIIAEZ1yqsXAyJBCjsJMwfSPnHz0MhL2gkg3qAeOkqAOT/MPqBjkHWzGLslrKjdSo4VwoK8dSiSsHBXgnsJME67WJpwapuLMzlgzLDiLSHUXEMIElclJnnVRVPmL1wSwgQWZVBJTByy9C9JEyTgTrIVDIQ05IAcKZLKG6ycHIg5E8iBM6aXehhqMzGpUVjTJ5NxVSoi4iZLAQOBN5JOdLC9KmVvPSabpapeoQtXyxVHxKATcwlGgFVPGrUajJWsVmK0+5UErdcKltymCEJMQPhnIB1eoVm9AbriOqDIa6OnlmxmPVTJxoncUp+INgElFuGCyU1amjMVGYRfxLIEktGRjVXQsz+ZUKqBMLEgMRCq6ri0GLo74JiSDt9sWZXLWxADLBfJDEqY6TF7XLwBUBtjR25ZRUEFQMhCHGc9mDQZgCT2OIiNS0k37oXdeJpUqKTcJQKLyadUsjm8huAWEqSf8TSvWBASHDAs8K6s4WXcjEmnJsuWYgLBYsdYrQZSGuVFBnCAhsi6KgDXLIYhSRBbPrrapUVWphrFLzBBYCnTDVByTegVyTJYtPPEntntbxLYLTqWGwMVFsSqAVICnpkxasXzJYEnONB1Nl3PSMK0OBaTTJVWcnkhLpT1iMAEurRXy6cVcK4AphlcFKQ6TlC6g31IFwAvICjjQX8Wy4FNahSmwW4k3gAquCgaRZKmSQZBPUCo2J33h9lWmlQggBBK9LFTcJl46gV6T6CARq+3LLVutsboAWLVZjxznrIYgkjuZ7i22rvTeKSo1MuyK1vkrLqlNPhAt6aZBHGGmOrQ673MVb1gC5GQl5XqUYm2bx6YLAcDUKLTeM1O5inmuZLB161LIW6QCekjByIiCeqHe3pqqmFAJ6hOanUSSDnKyeAPwkz1CPP8Ah22vIYqYcNkQBFPqWW6V6rhx7ZmdP9lQa5arqA0MAsXQCZXHYgjkj9dPTpTxXw+8eRMBqLIGEMRJENA+KSBx7dgx18uO0KuyJcTVQgU6IUlagOFIHUVHlXEhZwDGZP1Wjms7gi0KF9QADdz6XD9eI1868UpM+6ehTDjcJUqFGBC2UDdVYNcR5bKDcOpQJaYY66jLMt3VN7WPmhkZ/LRAzkMtEqEZl6cAOAqkBhjpA0BV8RfymC4pEwwC3Avlgbnk9gJkGBwczZiQ9ypORVQVehmpg9IgMA1yhZC5OIODoetuWSIVVxBTDC4GSbSMc25kxcJ510zYUSXIUljCwBbcRA7Ce0c8wPbXaBRgFOCSJN9q2gdwQczmZ9cenH24MMoa04yQDfGQPUSR9NVZYXgXAxGZ+uIPpg/TvoO0goS4spMwE6rjgy0jAAx3zq+9qVceYGUEC1SCggTELABGTn30KzgSMH3jP7+muvXuILSfUySfzJ9MaCxRP5p97T/nU1SoVJ6QY9yCfzga5oP02/iUdtZN4rOhG3E6HqP6Aa+a+0J3W8PadBNvCef3GtKVQnnWG7pDkH3jTSbD1asnnXPEK0hKgi5gblAi0ryf+74vQZ9NA16pLWp1MeySTJhrQOTHBjv669V4b4TUqURTqUVpqGvUsYcFuRZDQIxDQPY60xm2eWWnk2qMekZaCemWMj2AxJgfXT2yDaeIjvEgD9Imfb8/RbPwfyEtWCn4gBBnuZJz6R7D01ep4WjAR0+tpCzIYESQZEGeO2tMJ4seS+Ty9RZgHAEAzHcgdgSOY45j01Km6JsQjBMEFQFuMKxuBlsTpxv/AAlh1JawGbXPeIEGDMgEEGBMemlm58Ke1WVXgQYwXWDBELlgO2B641ruMbKE3T3WRcJiWbgxGc4gRE4HBg5OhN1SKksQy2giVPeSCHgjE2wPWZuOjPEMqQAwGDibwTBYwJMFWJLA+mPXGjSDmoHd5OII64TM2QcwCIu4HfV0brGqrYbIFotBUrcLlIIUrHoJIjH8pnVjuAzIhLeWxBYdiU5iSPc2zy2I7d3e3RUBVriBc6sBd94q8GeBFpXtOCxGhqm7DSCxuXqDq0KbiUe4Ni62BM24EZnRbfTDxOggZhdaApDQqsZJFwBlQQpWerusFjMtnUruimpJBKtc6KABdNwwICmwgxHEAAck0N4bXBmIFs2r3Di4yJ+Lj/jxdgRnjrYgq/W54AmMkBYDFukccKGtExXFYmorVgGFjYAJIvCuLQ4s5+K5TzhTknU3FJKkyZQtAaxFtMFowxhrQPpHbWm7CKVtMqCQsHsR0rACqfXJnE50bRoKjNT3EBiWbzC/8gEfeBiVYGmZUI5JgGSCBUJ9wagZKl5LCwgGoTIWymoDHj0ExNvxYknV6C9bENYFQ0mDFzQIiHVAAzdNpmbWbEnQx2jXny2C9V919hJwFiGbqiRaJJgnkxrlaoKQAqm9C4BpS1uQVUFeMBQiuTiCYJxqAvb7wMjIykICWp58xwVkIt1oDDB/DFzE5ltaE0kpu9J1ZwwlwoBZnRSGpsHuUdQYAYJDTMwVu3Hl05ZVIwt1GEvtJe8gCZCITaB6Z6sFUqLVCyBitMszuBUBTkABupoIUsoIJggEKL50Nj/BdyaLq9vSubj1eWRJMlekgkLwQDIAIOQ3beq/wxdIVrboGJZrSxgRAAnt3Iym2lJ4LKbVIQMS0syiADN0Ld0ERyAYEgguafhgVRmQsr/1S6XdNuGN3TiYjXPTqNqYkvOLzM4AAEd/+4j+vGvlX2sor/6jXZaZcKfMfrKowJUtnBVQHsgGffX1pKUG4iLQAOZiDdKAwJujJPr+IR8o+2tVH31e2CTUYOzAkUotSekR+C4MDm4iJ57xccjzlYs0HqhRjBCgZIgj0hswPhOrbutTJUUlEWAHLVIaBeQSBGQTgQJMTzrAI7g2lmAif/ccATAi45jvrlCo1r24jkggGPhInkgzkA/PXTJKlW4qgLEDABYCJyecDM6xp1rTIwRkEEgg8giO41Zj0hSwiZgQYmBz6441w0TbIIIySByI7kdhoM6tQkmc5JnuSffnUDRnB9o1VkgT68aqNB3U1CNc0H6MaiF5OsDuUXk/XRuy+zlWp1VW8tfSOs/9p+H/ALs+2nmz8Ho0jKIJ/mbqb8zx9I18+Yvq3OPLpt6tYfdUmI/mPQv/ANTYP0nTLafZEsZrvIP4acj83MfkAPnr0bVO5M/XVDX9ca61I53apttnToqRTRUnm0AE/M8t9dZfxUHWe68RUd/bSDfeJ5JGpc3U43qE32s3qwQRx8s5/f8AXXlKXix9dMaHis99Jmt4z01ZPMDn8/y1H29wgiRnjnPPH799Kk30fD31vS8T5Dd+/bXcycXCgq3galYXpyeoEwZzDL8gBiOBzxpB4ht3oYVAWIABEC70C5JJ6bpgniPTXst7WW2efl+8RpVUCkZCkcgkT+o13M9M7x7ed3DA0/jZEgkRLBFmzp7nqgwZC+gIMYvtoaxSclcMRTkoXVpC4IkMPUhiAcEl1V8EoFYgpkGVMcGeDjuffQ25+y4qOZqFqbFCQSSwKDAA9AQucYJ7CD3M4zvHlCLbU6aI6KCxxaRFpBUg5IggscMDi4HPbI2C5FqE2gBLUtH8qyDLKCs4APJAUad7j7P2iGFWs3+4QlNWEEwyguQLgTPc4xzGhKn2fqOAyJUZS0CPiDKB1MoygLByWP8A0mROupYzuNKNzRYoQtMNIOCyG3iIkfDlnyQRHB41vXL1o80hgFyegGCj9RcJ1Au1zMy8A3TN2rPXYi2pEAZDrbLGIJC5nIzHcHsRqDaoYIKyCYJFySCSwkW3gDAkQTzhQRXLNDat9OvABVQhZWQJ1Kwa0yvIUAmIsBHcZABJ+8YEGXxUaxWACgpcBMA2qCGlyxbkAikDU6lUm64sSWdSSMi5sEkITkni7HVbZdot3WHVULCwkgTCqAAADxNpgyRHwkE0CJsgyPUgi4nLwCQbisAK6sQjPB5PU3UABotvCXqVB/8ADtVAMh1U/eEFlU5AS0Z4J756QBrtWXzYyMGWRpJDLaQvVkMXCcjKkSBjXqvBNuUU3NJnqgny1Km0qvYmZucKFJEDudZ5ZajTDDyKfBvDKgpuawtvUBQSuFgQVCzZaDgD2ExOmb1VFkkOFuJYiSbhEKBFuBPqACBOs/FN0FBacE+mfXA7T/bWXhNMs7TBDpckCQGBUGGAwwVhMcSJzrLdyem4Y4TYqnuFlQrdwZIAwDySfW26SZtHft8H8R3vm1KrB2CF3ZVJJ6XZnjn9k6+t/aLcNt9ruqzkiUNJA0hr6oi3piYW4j0zr4ysLLDMREgc8/DORgj0j01txyyPJz2W+nNw4EWkcTgtIn8JJiYA7Y9z2HnRW6UEm3KjhioQkAEgkAkSQD3zGhNasG9JrCpKhsg2sDaw9CVIJHyIOsWaTjXGbXJ0EOua7OuaCampqaD9dFtZNX0O9X950NX3IGfT9/218+5PqzEVX3QGkPiXjRyBrDfb/wB9Id5vwJ9eY4/U6wyzbzHTTdbpjmTpZW8Rde8/v+/Osqu+PbI0OPEAYu7/ACI/8az2louh4yO+DpjQ8XEYOk1eivIOs1Kjg6syTb1J8VA/F+/lrg8YBxOvPrvFHSDn3/fOo1Ynv+X/AO/lrvZK9AnjDK2TKmJHrGdO9vTBBem6VacEkI3WCLY+7KzxPxQMc9z8/wDPnvOq/wAYVYMGKkfiBII+oyPz1rjnJ24zlvT3VTxFFYq4ZCCRLQVkRJkccj2EiY1odwViP36/lpF4P9sZYU9y5C4C1LmUJzN4SLgZyY5NxBIkOv8A+N15LI6urQVhWNtwmXybUUADBJJM/PWTym8WczkusnT4rOPinkYIj313+LpOlrL04wGKSBmGjMHvzOl25pVQyzSBRp8uoGtLKItKqTcRbJtiSJIkjQzllj/quAJMcCXm+0iBPxAe2ub5Rp/DI8o+C7cIyqgAaRBJLrOTaxIs5PtxPGlHin2XoqAl9WT+MC6CoYLPlgMbjcOru2PTT7wqiy0VDLDASVkBjdOLfxnpzAOZ99bf+qiCJaRyCYbI4iZ7Z762lsm3nuMvqPK0NpUVCwpujCwAAGATlm6iWV/hi2JBaZB1rR+zlZony6aTjzOhp+EdCtN0dIkqbYyoMaf7dV8ybsMLviBQFSs8NBC3AQp+kZM3O4RQYbv0hSsKMkwLRnt31cuSSJOHdBnwulQe5S1RyZBchrGBNzCIAP0x3J7C73xaScxJAAkkR+HgZ9IAmTgavU3BYTBtm2ByRKyBHPxSYETntq6eGPVAp0aUMtRi6VKglLQApbpDMkiBEyT7sDl7zra5Y8fqEdOjUrMuDBlhcRhYBNT0UcevMcgx6rZ0FNJKbPJICQkDFJAoS/LJIBbESb+dc21GykKS7hajAlDAKQSLUFNTMlLcRF3UeIOttvvKdGlUNNEcUKZZ6RwxLguCSWMdNMZmDBMCNbY46ebkz8vbyn+qHgKPsxVD/wC03QglU6mSmwIODVOIAyQjn8Ovk1Bvw1BIU4FonJzMEFuDGTEmNG7zfmq5NSooLKXDU1nqrCXRpIgdTA8xwNBVXF6mmOlYNrdShsXcjKkrmfWNbvLbsAx/LVDoirjpOJAPHfkfSDiPUazqiBGMenz76Iz1XVi2q6CampqaCampqaD9LV/HUAzx9D+/66Vb37SJBz2/scY57emvLb/d55H7/TSjcVzzMD65/LHfXxPO5Pt+sejjxLx8GYbJ4zgxMZkfv00mqbyTMgR6E/3PtoB94F7n8/8AHbQG58R/f7+utceK5MsuQ4q+JD1/r/f5HQ9bfLB9+P7aQtu599c/iZ1tPx5GdzNB4s647a1p+LnvGlNMzrS0/Ma7vFinlTlK93B1G3Djj+ulAcjif7/+dbJvDxz+usvi10vkOG8rHi38/wDOuipX5Kz8mGhxUn2/86P26C2SzEz8IgC2ObiTmcQB7zqXU7kIEbdVO6ERHcfs8a7tPHalLqVqtODi1nSDzypA7f00xNO5hyq4nvAnJ5lvXtq1bbgkDkfqe2kzk6jvxlb0P9S6wB8xaVZpLLUqIS6OyqjMLSoJtVckduda1P8AUyvURkrU6VVW9EekYGY+6IB/Lv74C/hF9B+WriiB2138yfHjB6/b9mZHbbqXpCKTW1W8sW2i0GpFw5D8jHoIdj/ULzFUHbEWwph1CuI/F5lNmDSLpnMCeNeUdlHpof8AiiximpYxwokwCO31H7OpOXK3US4YPqO08SFekwQFiyqSDAZI6gZiOqD1cGGUwRBCobJqkwJH4jIuXGc8Tx6xI9RpR9jDuQjKyBY66FQst9Mh180SD/tkkEqxjDHuYfeNbpKVI1fKusMWsq0laTAAKgywUljIAMCDiNb+G+2U5NeoFpUgJTq6hY0f7kmbVAOEa7MkgALI5EHJ4q9KqadzCo7A1ajMFpqQqGAeCtogVDkRCnuV2126mi38SxoK7NVcuppRaaWLr1ZjTKlQTMCouCQVCHx77UpRph9uKtMMoVKrKLxFsgB2ZiYljUMGRjJBGmOPplnl79n/AIl4ZutvdU2zUaTCS7uyMKdMKzBixWBLG2bRIjpHJ8v9rvtRvK4eiK/3EoiKVRGrKlyNUYRfF9J2ZTgY9tId7udzuKDtVruxUJTFJnaoahqFSHAZmHBEkRm3vOlA3NrmpZY6usBCVtADAgKQTKkDM4iMzrWTTC3a9eKtNkSbqQZ2tK+WUVaNMEDkubSWaTOIHOhDUdhUemLENodVkJk9IjvkEifQ+mr0KqBntUhS2JyQgMxEjIwZnsR31hWjNrGCeoCQDHBAkj1+RPpquVjQAHUVEAMFMkmTBGB2AyDHHfjQi1MEH2+eJ79uf01ulIvcEBYBSzGPhyAWxwOBnGdU3e1CWwVYOoYQZiZFp9GBBBH9tAO6jsZwP0zqmunXNB3XNTU0E1NTU0Hu6u4g9v6nn6aVbzxL69++gd3uycA/of00HVkAH1mPeOfp++x14eL8eTt78+VtU3k8n++hn3M6wLa3Xb/dlyQIIAk/F6wIzGCTr2TGR5byWrjdL5RW0XXTf3AiI1iXJzOruqkC0cDq9zkn6AQNcp17QI5DBpnGPb56ume6lOtHM8Hgd+301tS3JPEmOfbtoRgTn359zrSnVKzbIwJ9eQf1A/LS4yupnlB9RysBxEiYJE/lyD89RaoPfXPBt0ErCtVW9VbIOZYhoJnkA5Oid74yr+bbSQUyT5YiDS8xw5Kx/wASsE4DYjXHhGk5UoOex/rz/nR+33XrjSV1iTcg6VYWmQLvwz2IzjtGup4jMSQD7/5H+NY58O2uPLHq6O4HrrY1NeYo71hnB+uif/WHOIA+Z15vgynTeckOK+6Ve+l1fxg/h49T/nSyruGZGqRcqkAmYALA2gA88E/TQm3eQzsA/wCEAzyQYOPSPrrfD8f9sM+f9G1avHxE3EAgRE3AFT6nkcDXq9lRsp9NOwMQDzNpCkEmc5JGe0jnSjzTtqK1agU7h06B8PSy8sQYu8uBKkG0gcmdMfEvEKqUnC22qqFggLLdUtcBmHw4YwTyVHOtfCTpl529jV8SrSkN5YUCRwLkUAk9QBcFYEkCAA0i4kJN++4quNy9KkiLASsfLpBAGUMRTAdh04RBGRkdM+Q3fiDV6arUE1EVQhAAlBczFieWgjMZ+hlptKCVFtqF/N8joqo1wZQqhEsiQygFCJyvpEnvHHXbm576PaP2gpVwuxq+aaVTyjTe7zJAwAVUyhuuAMtACKVxOvOeL1WdNuhIqMqG42w1OC6PSfJ+BaQKmB0zjVfJahYyi0KUqgFlN9loc+YuCL8gLkCDyM1O8FJkLLNNrC6q7Kr/AHd0HPUwFQSY5ZvUzoz3sNuNqrKDTZiWixIkBrnlVM/hW0z3LaGrVXKnpk3G55LSxkkmeDbPzgdxoo7UnzIqKoC3pIKsbyoVUkyJv9eFJ41Tc1RBaHWo9TjhbV+L5teY+hPfQEeFeDVauEBNUZABUSrgoMkjLOy08ZyMTyFYXpkHFiAgKvxLwSY7iVn2jVmNl7XNDEqjEgghSrEERIMFSOM/07uQqeXbUD+Yi1Ghptckh1bHScGfUEdtABSR5lQeDxkwB1YHbmfadUSD9M88jGBq/nHB4ifrd2/qfzOsTzjj30RwjVdWJ1YC45I4+Ux/fQZamukak6DmpqamgMQ/r/nQ1Rjj5amprnFrydqaMp5Rp7DHt1DU1NdMldug8uoYyLY/M6G1NTQF0j0p/wAz+iattFnzp7If/uGpqaDvighiBgXt/bVUY+Q4nF6Y7cVNTU0AY1ZOdTU1YHjIBtWIABuo575WvP6D8tD0nPlVcniPpcp1NTWc7bf1BVWzHb07cnVqphlj+VD9Y1NTWjEwaszvtQ5LALTADEkAXtgA8DHGixXZaSKGIDtUuAJAaFWJHePfXNTXKhqh/wDhx7mmD7gJVj8tW8KrMu4p2krAaIJEXU4PHqMHU1NBh41VJrspJKq5CgnCieAOwxxrf7ULFWsBwtWoqjsqgwAB2AA41NTVFN/jcQMCeBgYCkY+eiaqDzpgT0mfcukn56mpoF3jv/8AZqjtedYVMVWj+Zh9OrXdTRGbD7pT3uP6DWQOD8h+upqaDu4GR8h+mstTU0E1zU1NBNTU1NB//9k="/>
          <p:cNvSpPr>
            <a:spLocks noChangeAspect="1" noChangeArrowheads="1"/>
          </p:cNvSpPr>
          <p:nvPr/>
        </p:nvSpPr>
        <p:spPr bwMode="auto">
          <a:xfrm>
            <a:off x="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4826" name="Picture 10" descr="https://encrypted-tbn1.gstatic.com/images?q=tbn:ANd9GcSuqcFei8U79rHrKlQytyXh6QofHnL4a1siQFobW1vInjzbHgIS"/>
          <p:cNvPicPr>
            <a:picLocks noChangeAspect="1" noChangeArrowheads="1"/>
          </p:cNvPicPr>
          <p:nvPr/>
        </p:nvPicPr>
        <p:blipFill>
          <a:blip r:embed="rId6" cstate="print"/>
          <a:srcRect/>
          <a:stretch>
            <a:fillRect/>
          </a:stretch>
        </p:blipFill>
        <p:spPr bwMode="auto">
          <a:xfrm>
            <a:off x="7308304" y="1340768"/>
            <a:ext cx="1157271" cy="115212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AutoShape 6" descr="data:image/jpeg;base64,/9j/4AAQSkZJRgABAQAAAQABAAD/2wCEAAkGBhMSDxQSEBIUEhAQERYUEBAQFBUYEhAUExcYFRQQFBUYJycfFxkvGRUUHzAgIygpLiwsFx4xNTAtNSYrLCkBCQoKDgwOGg8PGi8kHyQ0LzQsLzIsLDUvLCwyLCwsKiosLywpLyksKSw0LCwpLywsLC0sLCwsLCwsLSksKSwsKf/AABEIAMgA/QMBIgACEQEDEQH/xAAcAAEAAgMBAQEAAAAAAAAAAAAAAgcEBQYBAwj/xABREAABAwICBAkHBQwHCQEAAAABAAIDBBEFEgYhMUEHEyIyUVJhkbEUVHFygcHRFkKTodIVFyM1Q0VTYoKDkrMkJTNEVbLCNHSElKKjw9PwpP/EABsBAQACAwEBAAAAAAAAAAAAAAABBAIDBQcG/8QAOREAAgECAwUDBwwDAAAAAAAAAAECAxEEEiEFEzFBUYGR0SJhYqGisfAGFBUyM1JTcZOjweEjQ5L/2gAMAwEAAhEDEQA/AOTmPKd6x8VDMpTc53rHxUFVPkWe5kzLxEIPcyZl4iA9zJmXiID3MmZeIgPcyZl4iA9zJmXiID3MmZeIgPcyk5rgASCA4XaTezhci46RcEewrZaM4A+sqWQs1A65H/o4xzn+4dpC7rHqWmxCmkhom2lwz+wA/LwAAPy9PKBI6SB11JeoYKrXpTqwWkSscyZl4igonuZMy8RAe5kzLxEB7mTMvEQHuZMy8RAe5kzLxEB7mU4yvmpxoShNznesfFQU5uc71j4qCBhERCAiIgCIiAIiIAiIgCIiAL0BeLstBMJYxr8Rqh+Apf7Jp/LT/NA6bEj2kdBQ34ehOvUVOC1ZnVLPuZh4gGqurWh1QRthh2CK+47R6c3QFzeCYu+lqGTR85h1t3PadTmHsI9x3L54piT6iZ80pu+R1z0DcGjsAsB6Firn1KjlK65cD2bZ+zqeEwyoWv18/U3+neBsa5lbS66Ss5Qt+SlNy+MjdrBNukOG5cku20OxSNwfQVX+zVeprj+Rl+a8HdrA9oHauYxzBpKWofBKOUw6jue0817ewj4blehPPHMeYbc2W8DiHb6r4GAiIsjghERAEREAREQBERAFONQU40JQm5zvWPioKc3Od6x8VBAwiIhAREQBERAEREARF9KeBz3tYwXc9wa0dLnGwHeUB80W60n0SnoZA2YAsd/Zysvkfbd2O7D9e1aVSZSi4O0lqbHR/BH1dSyCPa88p25jBznn0DvNhvXR6Z4uwllHTaqSjGRlvykg1PkJ367i/a471mMj+5eH22YhXtu7rU8HR2OPiT1Fxqq4ipZZF2no/wAl9lbqHzqotXw8QiIqZ9uF2b4/urQW24jQs5PWqYejtd7/AF1xizMIxV9NOyaI2fGb23OHzmHsI1LbSqZJeY5m1Nnwx1B05ceX5mlRdhp1g7HBmIUo/o1XrkaPyM3zmnouQfaD0hceugeMV6E6FR05rVBERDSEREAREQBERAFONQU40JQm5zvWPioKc3Od6x8VBAwiIhAREQBERAEREBKNhcQ1ouXEAAbSTqAW70OgLcUpmyNLXNqGhzXCxa5p2EHYbgLXYM29TCOmeP8AztVq4xX0UmJ5KgeT1NNNG6GrHNksGP4uXs12ue8b5ulxZ08BgamJvKmruOrXmNPPpIw1dXR1930clRIGu2upnBxDXsO0DYdWzbvIMMK0CZSTOrKmSOWhp28bC9hB491/wbS3pvbVcgm3ap6bSwU9c/PRMl40NlEjpphmzaicrTl5zTsCwKbTGmY3L9zIC297GRxF+mzmnWtCqZG4yfv8D7uvsmljd3XhTfK9stn7Xx0NBjWLvqZ3zSnlPOoX1MaOawdgHx3rEZGTzQT6ov4Lu4OEmnZzcNib6jmD/Qs+PhhjGryVwH6sjfgFoyQbu5+pnd3+JglGGH0XpI4GHA6h/Mp5neiJ59yyvkfW5S7yWWwFzdtjYdAOs+wKzYtO5D+ba3XstHf4L7s0zdvw6uH7kfFbVQp/efcUp7Txa4U1/wBLxKUIXi7/AE0w7ystlp6GrjnvaXPBlbI23ONieUDbXbWD2BcudEa0C/ks1h+ofBV5U3F2Wp1qOMp1IKUmovo2jYaF4qy76Kp10tZyTf8AJynUyQdGsAX6Q07lzOOYO+lqJIJOdG6wO57Tra8dhFijmkGxFiNRB1EHeCutxxvl+GNqttVQ2jqemSI82Q+P8asYed1lZ8j8qtmKcPndNarj4/H8nBoiKwechERAEREAREQBTjUFONCUJuc71j4qCnNznesfFQQMIiIQEREAREQBCiIC2sWwLDzUwEOFLVFsVQw2tTz8q+U7muJbtFtu9R4QYWU8wqHUcM7J7ZpZDLmDwLZXWOXmgWNtx9uix/8ApOF0dW3WYG+Sz/qltgwnu/6wsHAtM6imGQESw/opRma3oLCdbfRs7Fpq1Fdxl2M9P2VgIulHFYfi15Ub2v2rh1Mw6bwuaxr8Pp3tiBEYc9xyAm5aL3sL7l94dNaYfmmmPoy+9hXsfCPW7oYT6IH+5yyouETEd1Mw+iCb3Fa1P0vZR1Z0H+Ev1JEodPKfdhMf7IZ/61mt07iILfuW+zhYhrGm4Oojmr4x6eYodlFf0U9R8VkM0zxU/m//ALM48Stin6XslOeHX4a/VZzeNVM0kgdRw10DMoBh/C5G21Di7bBbd3LCZBiV9Ta242WE67iPS3FT+bvqePErIj0kxU/m0fSAeJWOSLd7vuZtWJqU45VCHbNfyZWGaXSiGMTUVa6YMAkc2ns1zgNZFyN6zG6VOP8AcK32xMHi5YLMdxQ/m1ntqGBZDMXxLfh8Y/4pnwKtKT6vu/o486Mbt5Y/qLxOM4Q6TjbVTaSeAjkzvlYwNeDYMccric19V7a7joWt4OqsCt4l+uKrjfDI07DdpcPAj9ort9KKqskoZ2zUkTGcU4ucKnMW5eVmDcmvWL2uFW2iTrYhTW84YO91j9RVSp5NVNHcw3+bA1Kc0tE0rO/K65s0eIUhimkiO2KR7D25HFt/qWOtzpk22I1VvOJPrN1plaPIJq0mgiIoMQiIgCIiAKcagpxoShNznesfFQU5uc71j4qCBhERCAiIgCIiAIiyMPoHzysiiGaSRwa0dp3noG8noBQlK7sjuuCt0oZV5i5tHxXLlF7xygckxjXd2Uk2HQ3svgx47imxr6o9Fona/ZlXQ41hNRHFDRYe4NjgF5ZW1Ecb5ZjfNcZg4W16j09gWFBo3jJ5s8n/ADZPg4rTVzN2V9Oh6XsbDwwuGW9lBt8pNaGGzGMYOzys/uD72rIZimN7hU+2BvvathHo1jXnJHrVDj7isuLR7Gh/fWD0vv4xrFRn6R0Z1qHLdfHYayOvx3c2X2xQ+8L7sqcePzXe1lMFt48Gxkba6H2sB/8AGsqLCsV31sH0APgAtig/S714lWeIprgqPdLwNK2XHt7WD1vJh71z03CRXjM3jWbxmZGw9l2kaj6Vt9OsZrKdgppaqOQztOcRQ5HNZe2t2Y7dYtbYCq9WirNxdot9508FhoVobypCFnwtHxMyfGZ3uzPnlc7pMj/q16l0ei/CFPA7JM/jonWA497vwRvzs4DnZbbRY9nbyCLRGpKLumdGrhaNWGSUVYt/S3F6huHyve2l4qWPIHRzSPLuNFgWcgA6jfbuVfaC02fEqcdEmc/sNLvEBap+IyGFsJe4wseXtjJ5LXEWJH16u09JXS6Ef0eGrr3bIITHCTvlktYD/oH7a3597UicudKOz8FVbtz8EcrpJUiStqHjY+okI9Gc2+qy1qFFbPHZO7bCIiEBERAEREAU41BTjQlCbnO9Y+Kgpzc53rHxUEDCIiEBERAEREAVmcHujr4qV9YOLbUzMLKPjnBrWtOp02/2atg/WWh0N0UZI3yyucI6GN3zr/h3XtkFtZbfbbbsG8jZaQ5K2bO+upWRsGWGINmyxM3AXaNeoXPuAUSllXnPp9h7KdearVNIrzN69h6OC6peS4zUxJNy4yOJJOsknLtWRHwS1P6eEernPuC1MWiVMduJ0o/ZPvIWdDoZS/4tAPQGjxeqqgvu+0j72deov937TNpDwXVQ2VuX1eN+IWfDoBWN/Oko9HG/bWoi0Lpf8XZ+y+Mf61nwaH0+7FpP2J2D3lbowX3faKVSvN/7v2vFG1h0OrB+dZvowf8AM4rKODVUTHPficmVjS5xMEGoNFydYO4LAg0Sh3YnVH1apq1enOGimoi5lZVSmR7Y8klRmYQ4EuBaBr1NK2PyYt29bKkb1qip507v8NeBX+J4k+eZ0sri97zziADYCzRYahqA2LFRFy276s+yjFRSS4IIi3WA6JT1XKa3i4BrfUSao2gbSCed7PaQpjFydkY1KsKUc83ZGBheGSVEzYoW5nvOroA3ucdzRvK3OnOJRxRx4bTOzR0xzVEg/Kznb3XPtNvmr7YppVBRxupsL1ucMs9cee/pEXQO3Z0dZcPdX6VPdrznmXyg26sZ/go/UXrCIi2nyAREQBERAEREAU41BTjQlCbnO9Y+Kgpzc53rHxUEDCIiEBERAF96F8bZGmZrnxg3cxjspeOrm12XwRCU7Fg13CVSysYx+HB0cQtGwzWYwWtqaG22alhfLijGzCYPbJf/AELi0R66s6EdqYuKyxqNI7T5f045uFUo9Nj/AKV598VnzcNoh6YwfcuMRCHtPFvjUZ2f3y3Dm0NEP3R+KffRm3UtGP3LvtLjEU3Nbx+JfGbOy++nVboqVvohP2l6zhUqjqlip5YzzonRWa76/iuMRLsx+eV73zs7b5R4VLrmoJYXHaaaS7fY0loHcnleCjXlrT+ryPj71xKLHLF8kdCG3sfFWVRnbfK7D4ddLh2d42Pq35rHpy8odxC0uPaZ1VXyZpLRboYxliHRq+d7SVo0UrTRFLEY/EYn7WbYREQpBERAEREAREQBERAFONQU40JQm5zvWPioKc3Od6x8VBAwiIhAREQBERAEREAREQBERAEREAREQBEuiAIiWQBEsiAIiIAiIgCJZEAU41BTjQlCbnO9Y+Kgpzc53rHxUEDOg0Ap2yYnTska17HOdma8AtP4N51g6jrsrv8AkzSea0/0MfwVK8HH41pvWf8Aynq/Fup8Dt7OinTd1z8DWfJik80p/oI/gvDotR+aU/0MfwVc6VcJFZBXTQxOjEcT8rQYwTYAbSvngHChWS1UET+KLJZo2OtGQbPcGmxvqOtMyM3iqGbLb1Fjv0QoiLGkp9fREwfWAqw0g0JijxiCmZdtPUlrstzdjbuD2AnX8w2P63YrmVf6Vfj/AA/1D4vUySM8VSg4rTmvedVBopRsaGtpYLAb4mE+0kEn2r6/Jul81g+hj+C2K4vSXSPEoqlzKSiEsLWttIWPdmJF3a2uA2m3sWTsjfPJTV2vUdH8nKXzWD6GP4J8nKXzaD6GP4LiPlfjX+Ht+il+2oTaaYwxrnOoGNa1pc5xjks0AXJPL6FjmRo39L7r7jG0bw2J2kFXG6KMxtZJljLGljbOjtZtrDae9WKMBpvN4fomfBVlwZ4i6oxied4AfLA9zg2+UEvj2XuVbiQ4EYRRlBu3NlbcKOhkfEeVU8bWPhtxzY2gB8Z1Z7DVcG2voJ6AqnX6dqIGvY5jxmY9pa5p2FrhYjuX5z0hwZ1LVSwO/Ju5JPzmHWx3taR7brCa5lHaFBRkpx4P3mDBA572sYC573BrWja5zjYAe0q/tHNDYKanZGYo3yZQZZHMa4vf843Iva+wdCr/AII9HONndVPHIp+THfY6Vw2+xp73DoVwLKC5m/Z9BKO8kuPAw/uNB+gi+jZ8FSWCaPNq8WfAdUQmmdJl1EMY53JHRc5R2XV8qpeDn8d1Xq1H85qSWqNuKpxlOmmuZ3TNAaAADySPV0gk+0k619BoRQD+6Q+1gW8VN1GleNB7rNnAzGzfJQQBfYORsUuy5G2tKlRteHHokWWNDaHzOD6JvwWm020apY8OqHxU0LHtju17I2BzbEawQLhcV8sMa6s3/KD7CwcZ0xxN0LoqrM2KYFhEkAZmG8Alo1+hYuStwKs8TRcWsj7kdnweaKUk2HRyTU8ckjnSAveLk2e4D6gFv67g/oZInRinjjLhYSRtAew7nNP/ANdU9hWnFZTRCKCbJG0khuSM2zEk63AnaSrW4P8ATUVsWSUgVUQ5Y1DjG7BK0fUQNh7CFMWnoThqtGolTtrbotSotJNG5aKcxSi42xyDmyt6w943dxO00F0JdXS5n3bSxn8I/e87eKZ29J3DtIVyY/o9DWQmKdtxe7XN1Pjd1mncVl4fQRwRNiiaGRxizWjcPed5O+6ZNSI7PSqXf1TXM0NoQNVJBq6Y2nxVbcLmFRQS0/ERMiDo35hGxrQSHN1m23at5wjcIToH+TUb7StN5pQAeL6Ihe4zdPRs23tWuMaQ1FUWmplMhjBDLhoy5rX5oHQFEmuBhjK1LK6cVqa5TjUFONajkoTc53rHxUFObnO9Y+KggZ03Bt+Naf0v/lPV9qheDQf1rT+mT+U9X0Vup8DubN+yf5/wjlzoPRVD5JpoM8j5pMzuMlF7OLRqa4DYAvtR8H9BFI2SOnAfG4OY4vlOVzTcGznEbVy2McKD6SpmpxTteI5ncsyEE5jm2WPWWJ9+uTzRn0rvspeJLrYaL1Sv+X9FrKvtKj/X+H+p75FqTw1yeaM+ld9lafA8flrMbp5prZjIGta3msaGus0X9JPpJRyT4GNXFU6mWMXzXvLvRFwGl2h+IVFW6WmqeLhLWhrOPlZlIADuS0EbdftWbdi/Um4K6Vzv1rdJP9iqf92l/luVdDQDF/Pf/wBVR8EfoBi7mlrqwFrgQ5pqZyCDqIILdYsscz6FaVeo01u2YPA2P6fJ/uz/APPGrlXAcH2gM9FUvlndEQ6EsaI3OJuXNdc3A1cn6136QVkTgoShStJWZrsCxhtTFxjdRa98b29V8bi0j6gfQQuN4VtFHziKeBhdK1whe1o1ua88g+xxt+32LT8H2kXE4nPTvP4Opmky32Nla92XvF2+nKrbReUhFxxNKzNbo5graSljgZryN5Tuu863v9pv7LKbsXb5W2lGuQwOmd+q1r2Mbf0lx/hKya2rbFG+SQ5WRtLnnoDRcqsODrGHVWM1E79slO8hvUaJIg1nsAAUt2sjOdRU3CmufuLVVScHf48qfRUfzmq21UXB8f69qP8Aif5oUS4o14n7Sn+ZbqLwqmpuC7ESTd7HazrMztfbrCluxurVZQtljcuUlVtw0PBhp7EH8K/Yf1QubdwU4h1Yz+9HvC+Z4KsQ/Rx+yViwbbVrFGtWq1IOG7evx0OQW80LpKiSui8kOWVpzF55rGDU4v6W2Nrb723rYngtxD9C36WP4q1dDdE2UNPkFnTPsZpOs7qj9Ua7e071jGLuVMNhKkp+UmkjfhY2IxSOhkbC8MlcwiN7hcNcRqcR6VoNNNOY6BrGhokneQRFe1mX5T3HdvA7fQVusGxiKqhbNC7Mx/8AE072OG5wW664Hc3kJScL6n51xKkkimfHOCJWuIkDtZzbSb773vffe6xld/CDoN5bHxsIAqoxYXsBK39G47jvB9m/VUuO6M1FGWCpYGGQEss9rr5bX5pNtoWiUWj57EYadKT6dTVKcagpxrErITc53rHxUFObnO9Y+KggZ0OgNfHDiMMkzxHG3Pme7YLxvA+sgK4fl5QedxfxL8+os1Jot0MXKjHKkbnTGrZLiFRJG4PjfJdrm7HCw1haZEWJVlLNJvqFn4Fifk1VFPbNxUgcW9YbHAdtiVgIoITcXdF+0vCLh72h3lLW3HNkDmuHYQR4L7fLyg87i/iX58RbN4zpLaVToj9B/Lyg87i/iT5eUHncX8S/PiJvGPpKfRH6D+XlB53F/EsPE+Eqhijc5szZXgcmOK5LjuF7WaO0qiETeMPaVS2iR9nVTjIZAbPL8+YbQ6+a49qvDBeEWkkp43zTxxTFg4yNxsWvGp3suLjsIVEosVJoq0MTKi21zLN4T9NopYWU1LK2RshzTPYbizTyY7+trPqjpWj4LsWhp61755GxMNO5oc82BcXxkDuB7lxyJm1uJYmUqqqvkfoT5dUHncP8SqHCNJW0uKvqRy4jNKHZNro5HHlNv+ye2y5lFLk2bKuMnUadrWL4i4TcOIB8oy9jopbj02aQpffKw7zkfRzfZVCop3jNv0lV6L1+JfX3ysO85H0c32U++Vh3nI+jm+yqFRN4x9JVei9fiX198rDvOR9HN9lYmKcKdEyF7oZOOlA5EYZI3M47LlwAA3lUgibxkPaNVrgvjtMnEsRknldNM7NJIbuJ+oAbgBqA3ALb6G6XyUM2YXdC8gTRdI67ehw+vZ6OfRYXKMakoyzp6l8jhMw7zn/tTfZVf8KOklPVvgNNJxgjbIH8l7bZiy3OAvsK4ZFk5tqxaq42pVg4NL47QpxqCnGsCmic0LszuS7nHcelQ4l3Vd3FEUmzIOJd1XdxTiXdV3cURBkQ4l3Vd3FOJd1XdxREGRDiXdV3cU4l3Vd3FEQZEOJd1XdxTiXdV3cURBkQ4l3Vd3FOJd1XdxREGRDiXdV3cU4l3Vd3FEQZEOJd1XdxTiXdV3cURBkQ4l3Vd3FOJd1XdxREGRDiXdV3cU4l3Vd3FEQZEOJd1XdxTiXdV3cURBkQ4l3Vd3FOJd1XdxREGRDiXdV3cU4l3Vd3FEQZEOJd1XdxTiXdV3cURBkQ4l3Vd3FOJd1XdxREGRDiXdV3cVOOF3Vd3FEQZD//2Q=="/>
          <p:cNvSpPr>
            <a:spLocks noChangeAspect="1" noChangeArrowheads="1"/>
          </p:cNvSpPr>
          <p:nvPr/>
        </p:nvSpPr>
        <p:spPr bwMode="auto">
          <a:xfrm>
            <a:off x="63500" y="-3841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5" name="4 Título"/>
          <p:cNvSpPr>
            <a:spLocks noGrp="1"/>
          </p:cNvSpPr>
          <p:nvPr>
            <p:ph type="title"/>
          </p:nvPr>
        </p:nvSpPr>
        <p:spPr/>
        <p:txBody>
          <a:bodyPr/>
          <a:lstStyle/>
          <a:p>
            <a:r>
              <a:rPr lang="es-ES" dirty="0" smtClean="0"/>
              <a:t>Estructura de un suelo típico</a:t>
            </a:r>
            <a:endParaRPr lang="es-ES" dirty="0"/>
          </a:p>
        </p:txBody>
      </p:sp>
      <p:sp>
        <p:nvSpPr>
          <p:cNvPr id="6" name="5 Marcador de contenido"/>
          <p:cNvSpPr>
            <a:spLocks noGrp="1"/>
          </p:cNvSpPr>
          <p:nvPr>
            <p:ph idx="1"/>
          </p:nvPr>
        </p:nvSpPr>
        <p:spPr/>
        <p:txBody>
          <a:bodyPr/>
          <a:lstStyle/>
          <a:p>
            <a:endParaRPr lang="es-ES" dirty="0"/>
          </a:p>
        </p:txBody>
      </p:sp>
      <p:pic>
        <p:nvPicPr>
          <p:cNvPr id="18434" name="Picture 2" descr="http://share.pdfonline.com/722c4267ddc4490a877ff92f69be66c4/Modulo2Suelos_images/Modulo2Suelos5x1.jpg">
            <a:hlinkClick r:id="rId3"/>
          </p:cNvPr>
          <p:cNvPicPr>
            <a:picLocks noChangeAspect="1" noChangeArrowheads="1"/>
          </p:cNvPicPr>
          <p:nvPr/>
        </p:nvPicPr>
        <p:blipFill>
          <a:blip r:embed="rId4" cstate="print"/>
          <a:srcRect/>
          <a:stretch>
            <a:fillRect/>
          </a:stretch>
        </p:blipFill>
        <p:spPr bwMode="auto">
          <a:xfrm>
            <a:off x="1403648" y="1196752"/>
            <a:ext cx="6408712" cy="531819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Orígenes de la contaminación del suelo:</a:t>
            </a:r>
            <a:endParaRPr lang="es-MX" dirty="0"/>
          </a:p>
        </p:txBody>
      </p:sp>
      <p:sp>
        <p:nvSpPr>
          <p:cNvPr id="3" name="2 Marcador de contenido"/>
          <p:cNvSpPr>
            <a:spLocks noGrp="1"/>
          </p:cNvSpPr>
          <p:nvPr>
            <p:ph idx="1"/>
          </p:nvPr>
        </p:nvSpPr>
        <p:spPr/>
        <p:txBody>
          <a:bodyPr/>
          <a:lstStyle/>
          <a:p>
            <a:r>
              <a:rPr lang="es-MX" dirty="0" smtClean="0"/>
              <a:t>Contaminación de la mano del hombre (Directa): transformación de cultivos por la participación del hombre en la degradación del suelo, urbanización o construcción de grandes vías.</a:t>
            </a:r>
          </a:p>
          <a:p>
            <a:r>
              <a:rPr lang="es-MX" dirty="0" smtClean="0"/>
              <a:t>Contaminación por efectos naturales (Indirecta): Erosión y desertificación.</a:t>
            </a:r>
            <a:endParaRPr lang="es-MX"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encrypted-tbn0.gstatic.com/images?q=tbn:ANd9GcTN-ieWsC3Czv-0EVYtyNEtp3z9N4kg2PhhQpLF7zKoliBmqtRQ">
            <a:hlinkClick r:id="rId3"/>
          </p:cNvPr>
          <p:cNvPicPr>
            <a:picLocks noChangeAspect="1" noChangeArrowheads="1"/>
          </p:cNvPicPr>
          <p:nvPr/>
        </p:nvPicPr>
        <p:blipFill>
          <a:blip r:embed="rId4" cstate="print"/>
          <a:srcRect/>
          <a:stretch>
            <a:fillRect/>
          </a:stretch>
        </p:blipFill>
        <p:spPr bwMode="auto">
          <a:xfrm>
            <a:off x="0" y="0"/>
            <a:ext cx="9251576" cy="6858000"/>
          </a:xfrm>
          <a:prstGeom prst="rect">
            <a:avLst/>
          </a:prstGeom>
          <a:noFill/>
        </p:spPr>
      </p:pic>
      <p:sp>
        <p:nvSpPr>
          <p:cNvPr id="2" name="1 Título"/>
          <p:cNvSpPr>
            <a:spLocks noGrp="1"/>
          </p:cNvSpPr>
          <p:nvPr>
            <p:ph type="title"/>
          </p:nvPr>
        </p:nvSpPr>
        <p:spPr>
          <a:xfrm>
            <a:off x="179512" y="260648"/>
            <a:ext cx="8229600" cy="1143000"/>
          </a:xfrm>
        </p:spPr>
        <p:txBody>
          <a:bodyPr/>
          <a:lstStyle/>
          <a:p>
            <a:r>
              <a:rPr lang="es-MX" dirty="0" smtClean="0"/>
              <a:t>Plaguicidas y Herbicidas</a:t>
            </a:r>
            <a:endParaRPr lang="es-MX" dirty="0"/>
          </a:p>
        </p:txBody>
      </p:sp>
      <p:sp>
        <p:nvSpPr>
          <p:cNvPr id="3076" name="AutoShape 4"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5"/>
          </p:cNvPr>
          <p:cNvSpPr>
            <a:spLocks noChangeAspect="1" noChangeArrowheads="1"/>
          </p:cNvSpPr>
          <p:nvPr/>
        </p:nvSpPr>
        <p:spPr bwMode="auto">
          <a:xfrm>
            <a:off x="2627784" y="-891480"/>
            <a:ext cx="5184576" cy="1440160"/>
          </a:xfrm>
          <a:prstGeom prst="rect">
            <a:avLst/>
          </a:prstGeom>
          <a:noFill/>
        </p:spPr>
        <p:txBody>
          <a:bodyPr vert="horz" wrap="square" lIns="91440" tIns="45720" rIns="91440" bIns="45720" numCol="1" anchor="t" anchorCtr="0" compatLnSpc="1">
            <a:prstTxWarp prst="textNoShape">
              <a:avLst/>
            </a:prstTxWarp>
          </a:bodyPr>
          <a:lstStyle/>
          <a:p>
            <a:endParaRPr lang="es-MX"/>
          </a:p>
        </p:txBody>
      </p:sp>
      <p:graphicFrame>
        <p:nvGraphicFramePr>
          <p:cNvPr id="10" name="9 Marcador de contenido"/>
          <p:cNvGraphicFramePr>
            <a:graphicFrameLocks noGrp="1"/>
          </p:cNvGraphicFramePr>
          <p:nvPr>
            <p:ph idx="1"/>
          </p:nvPr>
        </p:nvGraphicFramePr>
        <p:xfrm>
          <a:off x="457200" y="1600200"/>
          <a:ext cx="8229600" cy="377444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s-MX" dirty="0" smtClean="0"/>
                        <a:t>Ventajas</a:t>
                      </a:r>
                      <a:endParaRPr lang="es-MX" dirty="0"/>
                    </a:p>
                  </a:txBody>
                  <a:tcPr/>
                </a:tc>
                <a:tc>
                  <a:txBody>
                    <a:bodyPr/>
                    <a:lstStyle/>
                    <a:p>
                      <a:r>
                        <a:rPr lang="es-MX" dirty="0" smtClean="0"/>
                        <a:t>Desventajas</a:t>
                      </a:r>
                      <a:endParaRPr lang="es-MX" dirty="0"/>
                    </a:p>
                  </a:txBody>
                  <a:tcPr/>
                </a:tc>
              </a:tr>
              <a:tr h="370840">
                <a:tc>
                  <a:txBody>
                    <a:bodyPr/>
                    <a:lstStyle/>
                    <a:p>
                      <a:r>
                        <a:rPr lang="es-MX" dirty="0" smtClean="0"/>
                        <a:t>Proteger a los alimentos de agentes externos</a:t>
                      </a:r>
                      <a:endParaRPr lang="es-MX" dirty="0"/>
                    </a:p>
                  </a:txBody>
                  <a:tcPr/>
                </a:tc>
                <a:tc>
                  <a:txBody>
                    <a:bodyPr/>
                    <a:lstStyle/>
                    <a:p>
                      <a:r>
                        <a:rPr lang="es-MX" dirty="0" smtClean="0"/>
                        <a:t>Contaminación</a:t>
                      </a:r>
                      <a:r>
                        <a:rPr lang="es-MX" baseline="0" dirty="0" smtClean="0"/>
                        <a:t> de suelo, aire y agua.</a:t>
                      </a:r>
                      <a:endParaRPr lang="es-MX" dirty="0"/>
                    </a:p>
                  </a:txBody>
                  <a:tcPr/>
                </a:tc>
              </a:tr>
              <a:tr h="370840">
                <a:tc>
                  <a:txBody>
                    <a:bodyPr/>
                    <a:lstStyle/>
                    <a:p>
                      <a:r>
                        <a:rPr lang="es-MX" dirty="0" smtClean="0"/>
                        <a:t>Aumentar la calidad de los alimentos</a:t>
                      </a:r>
                      <a:endParaRPr lang="es-MX" dirty="0"/>
                    </a:p>
                  </a:txBody>
                  <a:tcPr/>
                </a:tc>
                <a:tc>
                  <a:txBody>
                    <a:bodyPr/>
                    <a:lstStyle/>
                    <a:p>
                      <a:r>
                        <a:rPr lang="es-MX" dirty="0" smtClean="0"/>
                        <a:t>Pérdida de fertilidad del suelo</a:t>
                      </a:r>
                      <a:endParaRPr lang="es-MX" dirty="0"/>
                    </a:p>
                  </a:txBody>
                  <a:tcPr/>
                </a:tc>
              </a:tr>
              <a:tr h="370840">
                <a:tc>
                  <a:txBody>
                    <a:bodyPr/>
                    <a:lstStyle/>
                    <a:p>
                      <a:r>
                        <a:rPr lang="es-MX" dirty="0" smtClean="0"/>
                        <a:t>Aumento  de nutrientes</a:t>
                      </a:r>
                      <a:endParaRPr lang="es-MX" dirty="0"/>
                    </a:p>
                  </a:txBody>
                  <a:tcPr/>
                </a:tc>
                <a:tc>
                  <a:txBody>
                    <a:bodyPr/>
                    <a:lstStyle/>
                    <a:p>
                      <a:r>
                        <a:rPr lang="es-MX" dirty="0" smtClean="0"/>
                        <a:t>Efectos graves sobre la </a:t>
                      </a:r>
                      <a:r>
                        <a:rPr lang="es-MX" dirty="0" err="1" smtClean="0"/>
                        <a:t>microfauna</a:t>
                      </a:r>
                      <a:r>
                        <a:rPr lang="es-MX" dirty="0" smtClean="0"/>
                        <a:t> y flora de los suelos.</a:t>
                      </a:r>
                      <a:endParaRPr lang="es-MX" dirty="0"/>
                    </a:p>
                  </a:txBody>
                  <a:tcPr/>
                </a:tc>
              </a:tr>
              <a:tr h="370840">
                <a:tc>
                  <a:txBody>
                    <a:bodyPr/>
                    <a:lstStyle/>
                    <a:p>
                      <a:endParaRPr lang="es-MX"/>
                    </a:p>
                  </a:txBody>
                  <a:tcPr/>
                </a:tc>
                <a:tc>
                  <a:txBody>
                    <a:bodyPr/>
                    <a:lstStyle/>
                    <a:p>
                      <a:r>
                        <a:rPr lang="es-MX" dirty="0" smtClean="0"/>
                        <a:t>Disminución</a:t>
                      </a:r>
                      <a:r>
                        <a:rPr lang="es-MX" baseline="0" dirty="0" smtClean="0"/>
                        <a:t> de nutrientes</a:t>
                      </a:r>
                      <a:endParaRPr lang="es-MX" dirty="0"/>
                    </a:p>
                  </a:txBody>
                  <a:tcPr/>
                </a:tc>
              </a:tr>
              <a:tr h="370840">
                <a:tc>
                  <a:txBody>
                    <a:bodyPr/>
                    <a:lstStyle/>
                    <a:p>
                      <a:endParaRPr lang="es-MX"/>
                    </a:p>
                  </a:txBody>
                  <a:tcPr/>
                </a:tc>
                <a:tc>
                  <a:txBody>
                    <a:bodyPr/>
                    <a:lstStyle/>
                    <a:p>
                      <a:r>
                        <a:rPr lang="es-MX" dirty="0" smtClean="0"/>
                        <a:t>Disminuye</a:t>
                      </a:r>
                      <a:r>
                        <a:rPr lang="es-MX" baseline="0" dirty="0" smtClean="0"/>
                        <a:t> la capacidad de retención  de agua</a:t>
                      </a:r>
                      <a:endParaRPr lang="es-MX" dirty="0"/>
                    </a:p>
                  </a:txBody>
                  <a:tcPr/>
                </a:tc>
              </a:tr>
              <a:tr h="370840">
                <a:tc>
                  <a:txBody>
                    <a:bodyPr/>
                    <a:lstStyle/>
                    <a:p>
                      <a:endParaRPr lang="es-MX"/>
                    </a:p>
                  </a:txBody>
                  <a:tcPr/>
                </a:tc>
                <a:tc>
                  <a:txBody>
                    <a:bodyPr/>
                    <a:lstStyle/>
                    <a:p>
                      <a:endParaRPr lang="es-MX"/>
                    </a:p>
                  </a:txBody>
                  <a:tcPr/>
                </a:tc>
              </a:tr>
              <a:tr h="370840">
                <a:tc>
                  <a:txBody>
                    <a:bodyPr/>
                    <a:lstStyle/>
                    <a:p>
                      <a:endParaRPr lang="es-MX"/>
                    </a:p>
                  </a:txBody>
                  <a:tcPr/>
                </a:tc>
                <a:tc>
                  <a:txBody>
                    <a:bodyPr/>
                    <a:lstStyle/>
                    <a:p>
                      <a:endParaRPr lang="es-MX" dirty="0"/>
                    </a:p>
                  </a:txBody>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sp>
        <p:nvSpPr>
          <p:cNvPr id="35842" name="AutoShape 2" descr="data:image/jpeg;base64,/9j/4AAQSkZJRgABAQAAAQABAAD/2wCEAAkGBhQSERQUEhQVFRUUFxcUFxYVFxQUFBQUFRQVFBQVFBQXHSYeFxokHBQUHy8gIycpLCwsFR4xNTAqNSYrLCkBCQoKDgwOGg8PGikkHiQsKSksKSkpKSwsKSwsLCksLCksKSwpLCwpKSwpLCwsKSwsLCwpKSksLCwsLCksLCwsKf/AABEIALsBDgMBIgACEQEDEQH/xAAcAAABBQEBAQAAAAAAAAAAAAADAAECBAUGBwj/xAA2EAABAwIFAgUCBAUFAQAAAAABAAIRAyEEBRIxQVFhBhMicYGRoTKx0fAUQlLB8QcVI3LhYv/EABsBAAIDAQEBAAAAAAAAAAAAAAMEAAECBQYH/8QAJxEAAgMAAgIBBAIDAQAAAAAAAAECAxEEIRIxEyJBUWEUMgVScUL/2gAMAwEAAhEDEQA/APGmqWlJrFNYZtIZrU6mAn0qtNeJAp0+hNCrSeIkkimVkaHCcJMaeEZ1GFhyQVQk1pFqIAmDURjUOUhiuDG0KQap+Wi06BO3z2QXIbjS2VnBNpR3MUNCtSKlU0yICbSp6U4Yq0nhpDSlpRvLTFqnkadOdgk4CeFNrVNKUAcJyETQouCpMkqwelNKlKG5Ej2Ly6Q5cmJUAovCKkLuZN7lSqlTcShPKLFYLzloNJJJbBiSSSUIWwFINS0qQQmw6QgEkgksm+hFRhSATwppMI6UtKlCkAppaivuaeXBjWOJs7gnYCLgd1XqNDhqBvaR+irh6PQq6QbTNks4tNs6kboyioZ0CaFYosi6ZjVfy/DTUDSNyEOyeIPx6e9BUaWpwtYb/vqrL6s+lrYBO3t3WvmuCpB2kDaJixJm5Pwh4jBta3VqDohv/W23dJ/MpYzqRpaWHPvYh6FuYHKPM4O8TwFsUvAuppPmGePTaYm91qXKrh1JgJUfdnGNYpaFqZtlfku03sLngnt2WcWo0ZqS1GJVKJBMQnhPpWjPjpAU04YiMCmWqORXxoAQhuCsOaoFqtMFOBW0pi1Fc1QhFTEpwBliDVEKyQg1WosH2K2x6KhQ3hFchOMplCDBJJ4TLRkSSSShC8nSCSCMjpkgnCotCSUwlCrQmECiNCQCm0LMnhuEdFCcBPCmGITkMRrLWBI1DVsuwyLyg7USJO3ZcUxqtYVxa4QSkeRV5r2dnjyyPi0dnWxbC92qOm022sVQo4UEkD1AnnruFWr4DTfVfvbfdaLIYy5Ei9tzaRvyufngvpZ00b2T4drbQNr+62SJs3n7LhG5oJESBafYdlv5d4qaXwJM/nCRton/AGFbq2+0Ez7JZHqbPP8AhcVmuU6CI2O0iOxC9Jx1U1GiQWzYfSy5LOKToIcNpIne9hsi8S6SeFUv5I5L2ccaSRYrLqd0PQuypA3EC1iIKaWlEBVtlYAcxBLVbe2UIsVpmZRKj2KGlWnBCcxGUhSysAoEIpYouRExOUfyVKrAqr2rQe2UGpTTUJnOtr/BQIUSrVSkq5YjJ6KtYRSSSVlF9JPpUgEvo54kQ1SDVKE6y5BFAinUtKcNWfIIoaM0IzQmY1EaEKTGqqh9CmGJ2tRWMQnIfjWNTajhsEEfsp6dNHFNBchqMcNCg8vu4Tfc/vZHOE3O6oNxDgIBUqdd3Dik3F/YaU0vZHEN9XtZWcqqFlVpBIvBI6FADEek2CD0VyfWGPenqmEogtGqJ4M3lY/iXAMcA4b3ntEqGRVwdBc/W8jUB0b0P3V/MaDntkcOv7XC4bTrmc6CcLd080x1ABxhVDTW1mmE01He/wCaotort12fTp0Wt7KJpKTaaumhKG+mieemHEquYgvarjmoL2LakYaKbmobmqw9qGUZME0VyxDdSVqFByIpAJQTKT2ILgrlQKtUamYSOXfDALlWqtsrLghvCYiznzRTITIr2JnUkUXNLQn8tTw7JkKwKK57njw9DXR5LSnpS0q5/DSmGGVfIjX8WWlWEZtD06u8QiigrFGm3SQ4xyCeIBJHzYKnP8BIcfN8ikGIgTVq7WxJ3APXcLLfjpNrd5W4wlMBbfCn9muyoJhW6TVzPmkmVsZbmEWcYHBP5LNtDS1G+NzozlkujaZT9irApWlQwdHWWxfVtff2W9hsjNw4QeO3dcm2xQ9nZjj7MI0UejhlcxGBLTHRWcNhwNxvZClb10bUSh5Cm2mtB+Gi352UGYbsh/IbwbLQQ9pHUfVeiYSjqp36b8yuRyfLC4zEwYiOV3eAw0U3A/M+0FI3tSl0crn2JZns4TPMv9ZI6T91h/wy73MsKC7vt8SuerYGHELVV2LB2i1SitMg4b0z3hANCVusoiQDafseCo5jk2kamyRF4vHVGjb3gSU0nhzFalCrOatatT4VV2GTsJmGjNrUVXNNar6KqOpJiMzDiU3MQnNVt1NDc1FUgbiUHtQHsV59NBfTTEZiVtOlMssh6FcdTQSxHjIQspwp1aSgGq25iCWwmIyEJ14ztX+GHUWeoT3i47Kl/BmYi4XoWRY1mLZJAkQY4I2sq+aeHWiajO1u2xg87Ly0eXJScbPZ69Sgn4tHD0sETYNP0T1MLEzAjddQyk0Hcj4/PouHz4VWOfI0gu4da1yB1TlEpXSz0XfONMfIFjsZ5btpbbbf4WTjs012Fh+7oVWoTA1cbEzHMfc/VVoXarpjHG/Z5bkc2yxtL0Jzid1FSc2ExCZOeyQd+ikHKLR90elSkQPnoI2k8crLNRTb6NDKMVpex3muYQRcAnT1IHsvTsn8YUoc2qYDABrcfU4mBBbvq3K8xyvAeY+GAE7wQdhHI91qnLPMrw0H1Q4G9QhuxDgO/XouXy6arepHd4js8MPUKTKFcy2Dq2mQTYElvX/xaFHJ2AQI9+Vz+UZJUOkea7y2NAvLIIP4Q08HqDddVSwZbTN5LbT2/ReX5CUH4xY/Obj0pGHjsOJtwSPog08ItDySd0WlQQvPFgyrcQfJqnlarb3vYWXV4F2tkn+YX6bLldK6rKTNNsWtH0stU/VPs4vO/wBihi8IBUFrOIHsYWPmOVEEv4FvpK6+rh5B67/IVDM2wzbf9Lq7anDsDRyZKSw4XFUkPA4/SHtsA4GCf6uh7K7XpwSCI9+blYuIbcxKlffR6KOWRwDjcC5h9Qsbg7g/KpvprfxmNpvo06dw4Ft9xBsT8KhmWXOou0viYBBHIPRNRkyoT/8AMvZivaqlVi0aioVhdNwloRorOagParTigVAmIsw1pWqIJYrDmqBajpg3ErOpobmKy5QKJGQvOtMqOpoLqSuliGaRR4zEbOOLKPEFTDuljjcERPULWb45rWubC4kwbzMcLjg9TbVRZ8Wub1oRr59kFh3tTxyahEgRGkjqCIMu33usPN6tBw1MDgXX0TqYwTf1G8m5jid1geYiMr/sfT+yxDixrexDy57nHJIv/wC1h5/47gxDTAJAAmJuTIKzq+DDXOBJbBIEi1uCRaVOniy38kOtWLj6zP69UxFST7FLJVSj9K7A+WTsD+cD26KX8I7Tr/lLtM97E2+U7ZF7/sRM/ZToOhw5HtIBPYojYuopvsg1h/DFyIHJJLl1OH8H1TRLqjms0DzC2DIGmYc7j8IsR/MufpUyyrLSW6AXAmCWwef3ytV2avrA+Zrc3mDGsx+JzuT+G21kva59eLHuNCHfmu/sX/CmFdTqHWdDtgXAeguAOu5sYI+Ctvw67c6nGpVcXxT0Ocblp1uP4YmYGwusKq7C1CPLpvp6QJlxcXGAC5wJi56LX8L51TwziHEOuWANHJHfgRHyufyNak0tZ1qUowS/6dvg9Yc0BrvLAAIc7UGEbBp/mW41npABt063JuVxmM8c0mPoBrmllQeqLOb/AEkjb78rrMpxoqBrmmWu5H7+F53kVWLJSWaVZjW/gVKjrnre3KI2itVmVw7WDPaOOiq1KMuIb/hLOLQCN6k8KYbce66jK6cMCxG4WDB3W9hagawTAsmuGl8nYry57FJFnhYWbV3fiaQW8e/b6JZlnLtMMs7mOB2XM4itUfEudBMNBMEm8zI90zy7I2fTEri8aTfk+kSzl1R7gdJgNAHTVckrAxFS8Rfrz8rdyvMDpqtqn06TLXG4/SQVylXxQKZ0gN0Au1P51OcA1sm8Ce8oVVEpejtVWfH9LXSJuaS8ATvxv7juo4uuXOkve4//AEdRFyInb/KzcR4hpanhhDtLQWkH8biY9M77ysCv4xdeGieO2wnueyer4lsvsbs5NMH5SZ0tRAez/wB7LBxnifXTAaINpOx+B7rFrZm+SQ4zvM8puvgzfvoBZ/kqo/17OxdTQqlKFzGHzuvcayZ6wSO88LoaGOa1jBVe3U/kEGP+0bbfdas404fs3VzYWrfX/SD2oUIL85pkncDgxveDZFw+KY/8JlTwnFa0bV0JPEwbmoZCtPaq7wriy2sFoUfLR2NU9KnlhXimcXKfUopLuHjSepOHKEpAqiBGuRAdkBTD1Cyy2qnqVZHtH2MqvrRmuWMCKRKm8l5E2JBPcC4C1qeMsRa/+P0WNTsTCIKhmZQrIeQ3Rf4aX6lVrSSDMgwIsCB0+FmjGkATJIMj5j9FDEmCCFVW4VpLsFbe2+i2+qXeonkfAJ46rq8j8ZVKbaLWuc00nDmGeW0hxEcuNxPQwuNY5Hw9bTu0O9+O4jlVbTGaxounkOEn+/Z9R5b4kpVWNc0g6gDbjUNTQem/3WnTY0meq+afDHiqph6ocXnTaW7h0ANv0sF6rknjvzKTXA3Av01QDA6xIEry/L4k6Xr7iOQoVy2pnd4/DS5pHsihhcANo+qyMi8RebOuANx2W5QqsMkEJaEFKWoBbGdX0yXow80wLtUgkAdI9RvZZlWhTcf+Zz9TWnTHp03kEHYOHHWF2VaiHBec+NHGm4sfp0uEjgCSdJmbOEDfurVEoy/Qzxp/L9G4ZXjfHnD0nBlUVPPEktdtaCDAiIAvY32XlNfGOeAC6QCSBNgXEEn8votvxBjGH00iWsBEjcOMCXahue2yxMTTFgDJNjtvJ2j43Xo+LUoRL5LlH6d3PYKs1zHaZ9Q5BmZHBVRzldaGNDtU6rQIGnqQZvO33UXYcVXhtFriXQ0CxJcRJ27zYcJ+PRzpxb9FegxznBrQSSbAbn2Tii7URBMHYA7i8fZHOGfTqFhGlzfxB1ocIJH1A+qK3MKnmeZSBpHTctJjo90nYGVG/wAFKKz6t0s4B2gFwptfLNIJkQWmS63MEC6ysaSHuBtBNhstB+WPc431OAcXEOGzA0yOtjaLkrJewztuTa/91mCW6Eub8cSwkcST7dOPha2RMcX2mACZ4HY9eFltw8XI9MkT3G8dd11Hh1zGUiHPaC4zc8RaY+foh8mWQeILwIedqbZaLJQatBX2skSLg/2MH8lF9FcdTw9M46UKYU4VgULqz/CK3NFKB5wkkkvRHiBJJJKEEnlMFJQg4ciNchNCeVRaDByTroIKlqVYXpAuKipOuUwC0ZGUwVEplCBqb11mSZjpptAO17LkGuWlg8RaOUrya/OOHQ4Nvxz1no2X+I9AGkjcW7W/Ra9LxRD3aSRqm3/aNuN5XljcSQd1eo5gbXP1+i4s+CvaO5G+FntHsmE8cRALhsBfrYfqlmeMdiwW0GUf+RnrdUmQRIbAG8cLyT/doEErcyvxBpEzwW2PBEH2QHRZX2jL49UnsOmdThv9MKeIY4QAdOgVXP8AMc8zd4aIANuZtA6ris38EValU0aLTUfSDg950tBDSWtIAA4A6kyury/xqRTLdREdLQNMQI42VfK/FjqHnQJNSBqJ/DcySd+ZRYcm2LwD/Fnkm8f4PKcfhnUnOpuA1NMHrI394MhRwbHAeY2W6XABw/q334gX+F02IxFNziXUG1XFpcXBxgEVCX1HgXJgNF5+6p5rhnYVjHta0069IiCHQ17m+vSCbGNJBXbhb5JJ+zn2cd1ty+xOvTo12UmNcC5rXPqVNMHUXEmXESbSflVckNWo7yGNFQuDmhswInU4z0G/wqFTM9cH8Lw0gvbI1CIGoC3uV0ngXNWUm1WPG8S/VAFIyHBoO8l3FysWJwg3m/o3XYrLEl1+ynjcP/COp6vU5rnO0x6AYbBtImxlYeJrGtUlrYLiYDe9yfmJ+q73M/DlXFmjLvKGIreVQpuaW1BT0kvq1Gfys0gxySbwuyyH/SfDUXFzh54LN6kH1zBhgAEQgS5UKIqU/f4M3+M5eKf0nkeV5Qw+Y2vq9IhgY5l3nSdzYgC591pZbk9Npqa3AFtxrsHXIgNB9XC6vPfAjaTy/D0tHpJDRLxIM2k2N4jayxWeDy54NQnUSQQZcA3SCHuJMiZkSYsUF8uFsW1LEP0U+KTS0vUcqbTaGtJI4vNj06J61COFsYDLvLbptA/CAIACVfCyuNK7Z+9O0szDDZhZOytDDKy2nBurbWgqpWM1mHh6SSS9qfPxJJJKEEpKKcKEHSSCSoggpBQKQVkJOTNKSTbFQgyZOUlCDtMK1hjaVXY0Eo9MQsy7RuDxlqUVlRVNSkKiA4aNxsxlmpURMHi4VMvSD1h1prAsb2paa+Hx8FW/9wGmFgtqqZq2QJcdNjseb12bVOqwAwANQgx3vdRx2KFSmGu9QaDpB4McLJo4nv2UzV6Kviaemv5EZRzAIwOkF4AePwkH8QgAlzfujZLmBw9XzmAOMPbT1NDtL7aXQbCJtGyanVgR7z7oGHf+EcMcX+5TSk2npz3GKa8T1vw/UwjA2uXGpipGqvWl1UlwGqJMBouBC6XJ/FomJBbq44befuvE6GOIO6sMzl7XSxxadpHRcS3iTnNz06iroccZ7K/xTSfqOk6Zgje3WBwss1W1Hkti9vcAkj8150zxG4gCw7jni62Mtzz0kA+uQWgb8l1vYJCfCnHsbpqqj/VnaU8PFkDF4SFgt8Zta/1CYG4No6D7LfHiGg9rbmTeI6AyfbhKSosh20acpRkvuY+Jp9OFLCC10n4ppqPaJ0hpJtzZAoZpSDZc6LxESjeEnHMHPLo8YSSSXuTwAkkklCCSSSUIKU4KZPChBymSTKEHSTJKEEpNCiiNChB2NRZUQE5CyaJApSogJFyrDWk5T6lAOSlVhNCak+pCTyphfk0FbUUtaACpa1nDan0F8xNRO/dCc5JrlML8mWxUUvMVUPTa1j40E+Z4WxVUm4yOVTNRMXKfGjS5El6ZedjSreHzdwAG/wCd++6xdaWtZlRFo3Hm2Re6dLW8RPJnqADxIEAfMBCr5rJPvb+6whWUjiP3/lC/ixXpB1/kJmakkkugcYSSSShBJJJKEEkknChBkkklCCSSSUIJTaVBO1QhYBTakzUyya0cpSkExUKEFOUMuIuFNpklQsK6kR9JsQbHb+yHCeElRpiUdamUJysy2SLkgVBqk4KFaOXphURcLTDi6eGk/KqSpheh9aQehFQV4TSwaigaigCmJUwrQvmIlfEag30tbpGkls+s/wBTpN3KsClKmE0//9k=">
            <a:hlinkClick r:id="rId2"/>
          </p:cNvPr>
          <p:cNvSpPr>
            <a:spLocks noChangeAspect="1" noChangeArrowheads="1"/>
          </p:cNvSpPr>
          <p:nvPr/>
        </p:nvSpPr>
        <p:spPr bwMode="auto">
          <a:xfrm>
            <a:off x="1071563" y="-2019300"/>
            <a:ext cx="6096000" cy="4219575"/>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35844" name="Picture 4" descr="https://encrypted-tbn0.gstatic.com/images?q=tbn:ANd9GcQdkP8ib7B5VCswjKm_R1U7zfg-i45Hx-X4SRe_d-It_oCH01nE">
            <a:hlinkClick r:id="rId3"/>
          </p:cNvPr>
          <p:cNvPicPr>
            <a:picLocks noChangeAspect="1" noChangeArrowheads="1"/>
          </p:cNvPicPr>
          <p:nvPr/>
        </p:nvPicPr>
        <p:blipFill>
          <a:blip r:embed="rId4" cstate="print"/>
          <a:srcRect/>
          <a:stretch>
            <a:fillRect/>
          </a:stretch>
        </p:blipFill>
        <p:spPr bwMode="auto">
          <a:xfrm rot="20603834">
            <a:off x="352878" y="496327"/>
            <a:ext cx="3826540" cy="3105728"/>
          </a:xfrm>
          <a:prstGeom prst="rect">
            <a:avLst/>
          </a:prstGeom>
          <a:ln>
            <a:noFill/>
          </a:ln>
          <a:effectLst>
            <a:softEdge rad="112500"/>
          </a:effectLst>
        </p:spPr>
      </p:pic>
      <p:pic>
        <p:nvPicPr>
          <p:cNvPr id="35846" name="Picture 6" descr="http://www.fao.org/forestry/webview/media?mediaId=5615&amp;langId=2">
            <a:hlinkClick r:id="rId5"/>
          </p:cNvPr>
          <p:cNvPicPr>
            <a:picLocks noChangeAspect="1" noChangeArrowheads="1"/>
          </p:cNvPicPr>
          <p:nvPr/>
        </p:nvPicPr>
        <p:blipFill>
          <a:blip r:embed="rId6" cstate="print"/>
          <a:srcRect/>
          <a:stretch>
            <a:fillRect/>
          </a:stretch>
        </p:blipFill>
        <p:spPr bwMode="auto">
          <a:xfrm rot="1145566">
            <a:off x="4221181" y="647668"/>
            <a:ext cx="4511063" cy="3276275"/>
          </a:xfrm>
          <a:prstGeom prst="rect">
            <a:avLst/>
          </a:prstGeom>
          <a:ln>
            <a:noFill/>
          </a:ln>
          <a:effectLst>
            <a:softEdge rad="112500"/>
          </a:effectLst>
        </p:spPr>
      </p:pic>
      <p:sp>
        <p:nvSpPr>
          <p:cNvPr id="35848" name="AutoShape 8" descr="data:image/jpeg;base64,/9j/4AAQSkZJRgABAQAAAQABAAD/2wCEAAkGBhQSEBUUEhQUFRUUFBYXGBcXFxQWGBQUFBQVFxUVFBYXHCYeGBkjHBcUHy8gIycpLywsFR8xNTAqNSYrLCkBCQoKDgwOFw8PGikgHR0pKSkpLCwpKSksKSkpLCkpLCwpKSwpKSksKSwpKSksKSkpLCkpKSksLCwpLCosLCkpKf/AABEIALQA8AMBIgACEQEDEQH/xAAbAAABBQEBAAAAAAAAAAAAAAADAAECBAUGB//EAD0QAAIBAwIEBAMGBQIFBQAAAAECEQADIRIxBAVBURMiYYEGMnEHI0KRofAUYrHB0VLxFSRyguEWM0OSsv/EABoBAAMBAQEBAAAAAAAAAAAAAAABAgMEBQb/xAAlEQACAgICAgEEAwAAAAAAAAAAAQIRAyESMQRBMhMiUWEFcZH/2gAMAwEAAhEDEQA/APWtNIrUoporsOIGUpilFiminYmBK0xWilaiRVWSC01GKKVpFaqxAYpoopWmK07AFFNpoumolapMYOKYipxTGnYgcVAiiEU0VQgRWmIohFRIphYFloZWjMKgRVJksAyUJrdWStRK1dkFYrUCtWSlQKUWFlZkqHh1ZYUNqoYApUSlFY0M0iSGihsKMRQmoG2egxSiplKWmvLs6qB0ookVErRYiGmolaNFIJTsKARS00c26j4dPkHEAVqMVYYUM00woGUqJSjxTFaqxADboZSrJFRIqkworFaiRVk26gUq1ImisaiRRytQZatMQBqgaKy0MiqshgzTGpEVA1RLGNDapVAmmS2DYUMrRSagTVACNuoMlFJobUBogRQiKKaiaYHosUxFIimNeMeiNpptFSmlqp2TQy26mbcU6mnLVNjSIPQpoty5Ak4HrVK1zS076EdGaJhSDj2poTCtTEVPUKH4g1Eek/mYrSyaERUYqc0iaqxUCqJoxFR01VhQIiomjFKiUpphQGokUUrQ2WrTJaAslCa3VgioE1XIloqMlQK1cZKE9qrUjNxK2mokUZkobVaZLQBlobLRmqvxfGJbEuyrO0kZ+lPkkrZNP0IioEVlv8YcKP8A5J9ADVC58e2OiXGzBjR/dqxflYl3JGqxSfo3ytRK1xPH/Hlwn7sBfbUfcGsPjud3r/zuSD0GB7VzT/kca62aR8eT70e68X8ecMkaS9yf9IiP/sRWfxP2kpH3dpif5iB/+STXnkE9f0peAdycfSsNG7bfR1vF/aJePyBE9IDY96Dw/wBofEBgW0OB+HSFJ965kWB1zTgDpS5RCmddxn2iO66UQWyRvk7qZjtmKwTzq4SWNxi4nrkA7j+lZT3FXOT++vrWZxfNEGQIO24GrGD6CspZYxdMrizZucWTEmqz8T2kiPf2rJs81DHEkk6TBUER1/Y2k9KuEQC4II2ABwB9dyd6cJqXRMk12WBxO09c/QitnlvxxftQoYMoxDAE7z82+9cjdvt6/rgD2qu/EROT3/Lea6IwZk5HsfKvtBsXXVGm2xgSxXTq0gnrIEzvWufiThpYeNb8sTDqd9oz5vavD0QBQT167VI8UCc9O+PyimmOz3leNQmA6SG0kahOrON9/T3oleD2uMmfMwOrVMkHUNjnr0n1q9Y+I+JtkeHefAIGQcMZIz6xVKSFbPajNQLGvK+G+0TiIC+IjkRIEF99jE6T6n1rXvfaJdDMwsoV04t6yDqnfxNGREY0+9J5Yo0jFvo7ouabXXntr7WNST/C6Gzg3pIb6eGJ/vQX+1G4FjwJbAmdz1wVq1NEPR6ODUXrzdPtLvE4RAD6Ex3yJzWtxH2g+VtNoashYfVnYHTpBic1D8iEe2Uotm2PiK0bxtq6MFtFyUYMMRIkTIgnPp61Xu/FvCgT4qxq09SZAn5RkD1rzDi+Yf8AMPeCi2z6iYhQq3AQVAOIg1TdpI2+v79vzrln5lL7UWsTO74/7RAGi3blepcwT2iP71kcd9oN4t5QqDsBrn3NcrfVg4zqBxIz/Xeh3V+8ImCpAIYzk7TGMzt/Ka5peVkfv/C/pR9mjf8AiK9daGdjrbCzAz6dBWXxF0mC0L27dvczQrBW5xBtBgpBIBBYAQTJ+Vj0mgcTxSi7cUCUDeVgRpEbDJgE4zOSdqzalLs0UYosKvcmO0kf7CrKWwLWs6R1GptIZQDIB2LTGBmqHNOYBCoCozEQwQmQQCIPvBp+dg27dsHSQzSCQYKBupXBXaYyDjrUrG21fsY6amEgCGAKwQfmxHoafmvGmzY0KXVnYEyF/CIMMMTkdZ7xQOVXJv6EBVMnQR+LQSFGdWcnaRPWKHza3PEeEQ0o2QksBIBJAmST5RBiNPrjRQqdPoZ3p4kTTNxtY3G86S0MwxmMYIiJx7097mqtZm2QD/qO4O5EV1tpKzA1fHP798GlZBLAE/UjZY7+szXMcDxzJrZ2IUjB3Gdon1rMv/EtzxAWJxEiSpMbeYbf2rFyk9IqMfybvOOJazd1KSULAgEYx0J1dTXKcXcJOWlgdJGxHqPT/NbvML4vWFIMhRlR8yKDp1TiYmY71ylxTg9Cf96WOCKLXCXyp39ttsjP1rqOV8xbULbGTjaMH/TP0M+1cXOesVvcj4lEeXIkf+IPr1qpJLYNHYcRwKgjzEneJxQbyL1irlu6t5JEiOvfAP8Aeh8VbVVIGWIx79KtZTJ4zGucSCZ7dPWgHjNJ/wCvAk9OsHaPY71f4fkrPYu3yYI0xbiZNxtIkz5c+lZvHcqc6fvQTIheoHZekTHvW31ExLGEtX5YaxG0nsQJ+Xt0qxf4cXmIVytlVBdgDknIHfaTgHaoX+Ee3fCMhbAJJIMk9zmetEu8cllHJdwzkaYiAEUjSc9/Sspz/BrGCW2GbmVm0gFqJGPlf3JJXNWeD5krpqJUe4/vWTwnxIjADS2s7mZXsDBMDagi7aNwFzaYdfuwZPaQtKSXEak7D8Zeum+CqqySR5SJKxMt7mat2oUy7CS0DysPN233qlZ2Y22AGp28q6ZQghUiBtvNctc418Alid8luvUZxUrapMppHZf8Q+8ZFiFUHbv0p2uGZzMbHHX0rA5RwV6/e12wQNQBkwNJ2EnftW8slZtBLjFgvXGoHPrt+vbNceSKjKu7EDvsdI8UlRKiDEyc6aJatjUFR01lQykz+IkL9DIUf91Ydq672w7A3GNwMCQXhVBWSSRnzAjGas8Ff13LjKQFC6VLqFEFWLQq/KZG8mKt437YyD8z1umkaSrOCoUwSdI3nzZHYRNRUauIKuxK2pEGQS4Zi2BJMMXP6U3KLA8rwYBdmhoKqANgRiTpz17YoXKOM03XbSZYsQ+WYCGjIjeW1N1jp11pK6ENy8XH4g+GwITxG1fKAgJaTiYztntTvwxPFmVPhayYaI0AnDacDEY3pfDd+LraPnIYKJ8oUjII/EMmBRuI4YWWu29RYIZEMStyAJDDGk4JjJEgZiabe3/QFPmLeLeDDYhROSZ0zpMAS2O3StT4j4kqixq02n8u2jxJmSSJMgGV2rI5K+q9JYqZkZYKDBzqmQatc4vMzaSC6hSAQxnUojzTOsqJAMAkGhr70vwgJ8jtPouXZwcEbkycwNzgE4Oy0PhUL3hdefPrKgeUsy6R5Z7jv2puTOUtkhiJ8syRoOd4326frtVpbulbZ0eTpqeTdjVMSp0jOPfvSbqTAFedOIe4wDKZkY8o7CIOP1NF1NbthGt7lm6gbaZn/tmDG9b9r4fcuDcugAQQLa6ZjoZ3Fb4srEEAz6b/AF6VyPy1HS2ChZ5zxV9zaICQyqdU5i2y+XBJA6md5JrCuPqyZJ+s/wBq9ffldpgw0qAwhoAGoRsSBPtWbxfwtw98PHlJeGKi2CCpyo8uNorSHlw9ofE5HlXGEWGDbKG6LJ15hiBLA+p61mX+CJYqvm0joI+sz6xXf8J8EW7UMtx2AMlW0wSNpGnzCPar55PbQu4RJcYlV06lECO2Y2qlnhbaYUeW/wAC5MEQZiD7bjtkfnTtwhRobHrOPeu7v/D912chuGLOVLGGBVTAxqbAAnG5qdr4OViSbqrmCBplYH4JEQesg9Irf6sX7FTMbgeLvWltqNMXJgEg7KpnGw0lY61v8zW5btJcKHS+mGJHn8is2kDOGkZ6Cp8B8I2llUumSynK2jkHuFlfaOlX/ifh/GdLNt1t3ElAGBy0kGANj/iji38dgq9s5pedjzJbYhm0+XJBKmRucmhXOW3WGo3Bp1EQNxO4UapgGtrh/s5RbbObwFwBiAwIIInodvfpFRX4fTTLE5Bztj0Pf1rKTktRL4utnK2+WXxFzxApBEAsYgCd+u30pcXyZtElkJM4lh6nSCDBx3/pVvjjGhZWyQNRXUS0QY+YnyznT6CqvD8c7aI1u+pAiqZV2Z4+U5ltoHei8joTiqKX/ptpA1Ln0JbzbSBgbHrWvw9trSW1B1SCTAMgifKPX3o63m8JmPk0NpZDqX7xi3l8sRGn9aVlS8KLhCkNAk/iKtB6QMx1/OollkvkIFwPKGNzxHumGnyS0yylgg3DRPtFS4jl6FgXtjSltmedWoaZEgiAxEAxjetlyIEBly0BBDNpAGqTIEgAn61U4/jjbsszqpOsEjWSCjqoIczgzI9es1isspSABzC8U1qcraK+YKpgqRcJK4lTO2qB3NZ/KeMKoCoVAdQuks4A1/dgrGQVVieu3bFPxMKjjzeJ57TDWDhEEXJGCokr9FrR/wCFK6QpDqG0lrbqA7ICMKfKQT5ySDlfqK3tRWxFFOOgpDG2iq06oONJW3AM6vKxIntvtRLalALjkMt26BqAtqFQaV1m06ssebYAGVPTc/FKSugJalhoBiWXUQSS56iIEYzWZxXDWSwVr7kK7TqILE6FjzRuYK5mMU4ST0An47TZbSphmZZXDEqThlUQFOoQPRu1V+BD2rQuKzKxlVzGgZmJmVhs7dKvcqINvSFxrdvNqCkAAZZCCWEyIPXYzT8xv+WAh0LpVHMsrkYbzbqSSx7CAIp3TpAZXL+XtbcEhwGEKQRmQMqenfatD/gZGuWfUwYqgQNLSQVlm3xlv61Te7cKPEEIwX+YzCghdiMbkE+tWr/O2XTrDSukAqdxuR/p1STuOtU+XK0BF+XeBYFzcgqSCAPOcEAEmYznH0NZPD8SGZmcJvqzKmcAhNMZzMY2rQ5lxpRmEFlDCGuQ0wpjIArH4XiAuoFQZHUAwZGf/FXjTptgafIeK++UBVYSYVy0SQcx+96s8w40lQUA8mpiG82mCAIJ+pxFC5VYfxFYA+VfwQpxgkE41Q230qPOOPRSyBIlQobGrTuQfeP19KhpPJoD0VQf2KRx1qqt9jRRe+pmvnlZsGGe1ObPoP3+lAZh1n86cmNpp3+xBkWNoH6b1WsWw4JIdPOwjW4mDGqAYp2u4OT749OlWeF4S46htPlZoD7LJ2BY4HXetYW01HYqBm3pJZFJZoB80SFnTvvuaEeYEAzab2G57nTv/WtG3waidbasiAkxgnUrMQNxABWetGFyI0iAFK+pVjJDNu2QN668Xh5ZfPolmXw/MlUN4jaWg6QoZdBUxL6pnPT361leESQz8UGhgSupgGjeunZutE4W2rNDtpUAknOwzAjrXsYorFHijNxsoDnBB+7yd5FwKQZ2kfQbd65bm3JuNu3SbbFLZMgC9EEnLAA7nc99zXYO8mmU1TrsqjH+HOSFeGRrqFrquwZsuyqzYPfTHXvFafEcLNq796M23EuAfKylYYwRMHpFWeG4prbBkJVhsR+/0rb4rlov2jxNmBAm7bG6EAgsvcGJ9JrOUE9lWeUfDvKA98TqZFDLBIOFGQQoAmWJEiPcV1fCfCiwYCjShwDGAYEgQGOc4q7dtB2QkCV1T11BtG8/9OD/ADGrK2pPkYiAfK2ZzOJxG35Vhmi5bNIUc7d+HLhVh4tyBldLAkYAwI1HEiNorOvclurbvN4g02kcnUh1RnwwSuf7V2l7jGW2dQ0t02YTAgTMTG4qjz7nS2uVX7dwMWuMFkDM6U0gzGJ7VzbTSSKlFJWkee8TxR4hrmk4Ll4KsSVVQVBjYTOd+9W7dxYJtEtKiVgsVdCAIYbg/wBPrVj4StW3s3UdCQSjq4QOE0QWUknEgbdZFdVZ1oullBXT5DAjuQO35V0Nq2mZqPLZxYZ7Wu64K6rTLDEkjXbYgqwyBIAHpvuazm5X419FF0XS4kkyACFnRJ6/5rv7NwsT4mCQZgEgjfLHcRmo3+WJdVVKK3hmVWMZI6dZzmiMqDgzkr/HorLZW2zFCygiI0EfLncau/tUjbawQgOgMyFkWZYhCCFJ2g6iY31V1B+H1J1adJKlTBCLuJkLkTgbdKhxPKAzoEQqqAki3joBrJ7mDNZybVULgcj/AA622h40POQJxMklAPlBkd+1ZQ5iC4OdokwSoiPLicD/ADXffw6hjBOkAk7EKDiD+U1z3G/DYa6IYrqzEEDc4OnbaZ9aWLOm3GSFxZk8x4FmteLqLktknfBgdJpuTMAjeIPIRjbMkKYJ/Fn2E10vHcn+7hAzHyqM4BneT0/zXOixdtgoqdPMcZjsR0/rW0cnOLTHwZtWjZtWVYFltkmczIKtAUAAqTBPsehrn+bcwtu0omkGdUEeYYCmIhTg7d/rR+H4O6EgKshtU7naI+mf0FC5pc1KutizyQTmVURCicdTtO1VBJSvsHFnfkFckjbGKgH9fX61cscHeu2y9uy5X/U8WlMT8viFZ2P5Vc4fkthVDX2N9zsiyttMDy3DguQewIrxsXiZZ/LRdmYvm+VWduiqGLHOAABV61yhzbW5ciyuoqbTf+/j8QT5dOfxEbVpNzF/DFtdKWxjQg0gx3jeqorvxfx+OO5bJbJ2rVtJ0rrJxquQcRGLfyqfUVK9fZo1MWgACTso2H0qApSBXfGEYdImxBaYmmL0yiqEH4TgmunywAPmc/Kg7sR+8igP7HP5+tXOM5gGUIg0oMnrrfA1n8tulZzGgByakpoQqYpgSNafw5zLwr6k5VvI46FGIBnuBv7Vlk1H9/70AdB8T8l/h7xKKfCaGUwxA1fh1bf71kIRXZfCfGJxPDHhLuWAOnp5ehkfiBOfrXI8w4I2brW23ViM9ROD7iD70mNEiFIIaGBEZ6Z3B6Vzfxcl0Ihtw1u1cFxpUPcOnunVRHXFbc1W5lwwuW2VnZRpIMExB6letRwV2XydGb8OcJce07uRpLBAgAJbRbVTp7W+gXYRtWq3AXEADNE6QTmC0iG2wGyao8u4azbtFA+ogD7xWVAsW18rqpys7ESYPpQuYcU1i23jgsLoHmVTpIiPm6Y6bjFcuaP3GkKoJa44lwsg6ipzAhDsSD3JG3QmracFpbVI2OVDTuNIAjAy+ax/h3iVvcZfdpXdVdR5AseVSqkgrtB2rf0PgMZEhFOnSQMnHcY3zg0uPHRS2VuKtNqWCwkxgGdts9P8VFWKdSYjpGwir13hYJMbR65PQTt0oFyw2Qx2AztvP7xUybS0OiivElhqX+YZG8TvQ7w0yNOdycxvkfnWhwYtgFSD5TuMD0nuZmhcSA6toPeOmd4kVC2v2KznL1y5J1YBgbUEcJKkSfTJwI9PWuk4zgxcENuGHqJAO3vG1Zl3l7ay2oFemYiO+I3gUcGPkZlvihb1YCiMkgMYOPLO29NeuI4BhPr1bvpPbb8q1LnKXgNMSNo2IB2IzVBeDu/i+Y9YI1DpJFXTSK0zurvEO+XYtP5fkMUPUKEDUwteicQ+qnqJaok0ATL1EmoA05oAen1VGos1IBy9DY0xNRpgEAqdCQ0QGkA9RNImmNMCzy/j2s3FdSQQRsYx1/Sa7/4j5KvF8OvEWl+80BgBkuCB5ZHbP615qDXdfZ/z+P8Al3MSZt/Xqo/fegDjGBBIOCMZxB7GmNdT8bfDvhObyDyOfNH4XY5+s4PvXKTUjBX+BVpBGCACBjVAgTFU05O0aCUe1IPhkNG8mZJJwCNxvWkKcr6UmrGmD4LktmzJsSv8jyZJ2giZjYYG9H/jrjCCNPhxvOc53UbQPzqGrvR7V8QA+REA/iG+5/EM1hKBrGRN7sIxaWMSBGwI2H09apcONaExpx5T9BkZNWOLs3NwQ9sT5hvGPLHfFUeJ45XAVZUjeNp6Vzz0aWA4NW0tEiSZJzOBntv27VZ4e7obGABtHU98YP8Aiq3CXdMTJ1EkxkAAgbe1FclgzQBPyx1A3mpXWiaG/jG09D2HX+lCt8ejgrpEqYJ1Ab5nb0qwOXtBwVk5wGMHIPzCf/NU+B4VLd0oDuZMjUcDufWp+5PbFRdRS0Q2xmekEZmmu2NBLHJC9Mj86BctkXGVNlWQvRpjf8zRrXGlUA0lDEQTIAB7dBnbNWsnpjoubVAvUZpq9M5yRNPNRArd5NyJWXxb502lnBxqjBzuB7Z6UCK/LuStcUufIgWdRGD+ZBrMaJ3kf271rc75+b/lQabS7DYnHUDaO231rHZqQCZ6GTSZqgWoAi5qQoXiSdjjr3ok0wCLRRQVNEBqQERTGkTUSaAGo3C8UbbBlJDKZBGM1X1Uppgex8DcTjeEUuAQ6ww6BgBJjpnNeY875WeHvNbPTIMRIJwRWx9n/OzbvCyx8l0nfo4XH5gAZrsPiz4fHEWSVH3qjynckTJWJ60DPKafxD3NMwIMEQRuPWozSAlNLVTClNJjD2uIZflJ+nQ/UGhcR4d0iUCvPSQCDOcdqjTrc/ff6+lZyhyLUjLcXUu6FWBB8wYmY67dRB367mlw11mujeBBGMfMZBH966Hh+PwEYAgYHSBOw+nbtS/4ckYaTMhpUHScwVjp6VyyxUaXZV4m+GBJOnp5flEEQ0+v96x7iXG4mFBEAaiOxPfb61a4v4e8EEybltgO4YH1UHFF5O40nzeZ2YCckR0222qXt0XWi03KxLMI1Ng9zEb/AJCsKzw9xp1vpWes+YAnbO+2K1nt3cEMi+UzB1Q0xIH0zmh+Ol8wNB0bnJ8zdP5fl2o4p9iL5UdqkvDintqSdt/1+ldNybk/hg3b4grkAwQI6kd/2K9KzlAcj+Hgv313CgSoaI9C47dhVP4i5mb7wpPhqAI2kgzJHX+wAqXN+ateYgEi3MgHr6n+sVmOemKSkgK7WTVa561b171n3GpiHJ7VEj996YGos2aYCVaIBUVqS0mASKlFRU5qU0gIk1GpUiaAIGo07GozToAlm6VYEdII9INey/DfNf4jh1ufiA0tvhgBP+fevF9VdN8Ec8NniFUsQjkgjpqIgMe2wzTA0vj3kJS546L5GA1ejyem4Bxv61xxNe48Rwy3EKsJVhBB6zXjvPOUtw15rbdMg9wdqTGihSmkaVIYqY0opqQEg9RuIZDKYZTjb+pzSIpgalpMadFm5xVt58zpeM7SqlJiM47VSTkjWSdU/LIIbJIIkEDp1ntI60Wf3v7Vo8s47SYIBBOQevqs7H0rCUDZTKCXQBDDDgwxMAmRjX06/pWS6qi48rTupKzvElYn3rq+ZcnF1SbZI2jSI0kzvGZx+tcZxCtaZRfAgFgpyC4EZYzM561jNNmq2el/CnDqS7keZNOk9tWqT9cU3xXxbalSfLoBI7mevfalSrtZyMwdZ/v+k1V405H0pUqldiZK7haoGlSrckacVFDilSoAnNSFPSpMCSVMUqVICBpUqVAEWqBFKlTQDxUkaDNKlTA9p5BxDPwlpmMkoDPrFZvx5wCNwrOR5rZBU9c4IPcelKlSYHltIU1KkUN1pGlSpAI01KlQC7GU1MbU1Kgo0OTcYyvAOINbnMhCg9dP+KVKueZpE//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35850" name="Picture 10" descr="http://www.radioelmercurio.com.ec/wp-content/uploads/2012/08/LOC-RED-ESTATAL.jpg">
            <a:hlinkClick r:id="rId7"/>
          </p:cNvPr>
          <p:cNvPicPr>
            <a:picLocks noChangeAspect="1" noChangeArrowheads="1"/>
          </p:cNvPicPr>
          <p:nvPr/>
        </p:nvPicPr>
        <p:blipFill>
          <a:blip r:embed="rId8" cstate="print"/>
          <a:srcRect/>
          <a:stretch>
            <a:fillRect/>
          </a:stretch>
        </p:blipFill>
        <p:spPr bwMode="auto">
          <a:xfrm>
            <a:off x="1259632" y="2780928"/>
            <a:ext cx="5688632" cy="36794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35844"/>
                                        </p:tgtEl>
                                        <p:attrNameLst>
                                          <p:attrName>style.opacity</p:attrName>
                                        </p:attrNameLst>
                                      </p:cBhvr>
                                      <p:to>
                                        <p:strVal val="0.5"/>
                                      </p:to>
                                    </p:set>
                                    <p:animEffect filter="image" prLst="opacity: 0.5">
                                      <p:cBhvr rctx="IE">
                                        <p:cTn id="7" dur="indefinite"/>
                                        <p:tgtEl>
                                          <p:spTgt spid="35844"/>
                                        </p:tgtEl>
                                      </p:cBhvr>
                                    </p:animEffect>
                                  </p:childTnLst>
                                </p:cTn>
                              </p:par>
                              <p:par>
                                <p:cTn id="8" presetID="9" presetClass="emph" presetSubtype="0" nodeType="withEffect">
                                  <p:stCondLst>
                                    <p:cond delay="0"/>
                                  </p:stCondLst>
                                  <p:childTnLst>
                                    <p:set>
                                      <p:cBhvr rctx="PPT">
                                        <p:cTn id="9" dur="indefinite"/>
                                        <p:tgtEl>
                                          <p:spTgt spid="35846"/>
                                        </p:tgtEl>
                                        <p:attrNameLst>
                                          <p:attrName>style.opacity</p:attrName>
                                        </p:attrNameLst>
                                      </p:cBhvr>
                                      <p:to>
                                        <p:strVal val="0.5"/>
                                      </p:to>
                                    </p:set>
                                    <p:animEffect filter="image" prLst="opacity: 0.5">
                                      <p:cBhvr rctx="IE">
                                        <p:cTn id="10" dur="indefinite"/>
                                        <p:tgtEl>
                                          <p:spTgt spid="35846"/>
                                        </p:tgtEl>
                                      </p:cBhvr>
                                    </p:animEffect>
                                  </p:childTnLst>
                                </p:cTn>
                              </p:par>
                            </p:childTnLst>
                          </p:cTn>
                        </p:par>
                        <p:par>
                          <p:cTn id="11" fill="hold">
                            <p:stCondLst>
                              <p:cond delay="0"/>
                            </p:stCondLst>
                            <p:childTnLst>
                              <p:par>
                                <p:cTn id="12" presetID="10" presetClass="entr" presetSubtype="0" fill="hold" nodeType="afterEffect">
                                  <p:stCondLst>
                                    <p:cond delay="0"/>
                                  </p:stCondLst>
                                  <p:childTnLst>
                                    <p:set>
                                      <p:cBhvr>
                                        <p:cTn id="13" dur="1" fill="hold">
                                          <p:stCondLst>
                                            <p:cond delay="0"/>
                                          </p:stCondLst>
                                        </p:cTn>
                                        <p:tgtEl>
                                          <p:spTgt spid="35850"/>
                                        </p:tgtEl>
                                        <p:attrNameLst>
                                          <p:attrName>style.visibility</p:attrName>
                                        </p:attrNameLst>
                                      </p:cBhvr>
                                      <p:to>
                                        <p:strVal val="visible"/>
                                      </p:to>
                                    </p:set>
                                    <p:animEffect transition="in" filter="fade">
                                      <p:cBhvr>
                                        <p:cTn id="14" dur="2000"/>
                                        <p:tgtEl>
                                          <p:spTgt spid="358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encrypted-tbn0.gstatic.com/images?q=tbn:ANd9GcTN-ieWsC3Czv-0EVYtyNEtp3z9N4kg2PhhQpLF7zKoliBmqtRQ">
            <a:hlinkClick r:id="rId3"/>
          </p:cNvPr>
          <p:cNvPicPr>
            <a:picLocks noChangeAspect="1" noChangeArrowheads="1"/>
          </p:cNvPicPr>
          <p:nvPr/>
        </p:nvPicPr>
        <p:blipFill>
          <a:blip r:embed="rId4" cstate="print"/>
          <a:srcRect/>
          <a:stretch>
            <a:fillRect/>
          </a:stretch>
        </p:blipFill>
        <p:spPr bwMode="auto">
          <a:xfrm>
            <a:off x="0" y="0"/>
            <a:ext cx="9251576" cy="6858000"/>
          </a:xfrm>
          <a:prstGeom prst="rect">
            <a:avLst/>
          </a:prstGeom>
          <a:noFill/>
        </p:spPr>
      </p:pic>
      <p:sp>
        <p:nvSpPr>
          <p:cNvPr id="2" name="1 Título"/>
          <p:cNvSpPr>
            <a:spLocks noGrp="1"/>
          </p:cNvSpPr>
          <p:nvPr>
            <p:ph type="title"/>
          </p:nvPr>
        </p:nvSpPr>
        <p:spPr>
          <a:xfrm>
            <a:off x="179512" y="260648"/>
            <a:ext cx="8229600" cy="1143000"/>
          </a:xfrm>
        </p:spPr>
        <p:txBody>
          <a:bodyPr>
            <a:normAutofit fontScale="90000"/>
          </a:bodyPr>
          <a:lstStyle/>
          <a:p>
            <a:r>
              <a:rPr lang="es-MX" dirty="0" smtClean="0"/>
              <a:t>Medidas de prevención para la contaminación del suelo</a:t>
            </a:r>
            <a:endParaRPr lang="es-MX" dirty="0"/>
          </a:p>
        </p:txBody>
      </p:sp>
      <p:sp>
        <p:nvSpPr>
          <p:cNvPr id="3076" name="AutoShape 4" descr="data:image/jpeg;base64,/9j/4AAQSkZJRgABAQAAAQABAAD/2wCEAAkGBxAQEA8PEA8PDxAQDw8PEA8PDw8PDxANFBEWFhQSFBQYHCggGBolGxYUITEhJSkrLi4uFyAzODMsNygtLisBCgoKDg0OGhAQGiwkHyQsLCwsLCwsLCwsLCwsLCwsLCwsLCwsLCwsLCwsLCwsLCwsLCwsLCwsLCwsLCwsLCwsLP/AABEIAOEA4QMBIgACEQEDEQH/xAAbAAADAQEBAQEAAAAAAAAAAAABAgMABAUGB//EADsQAAICAQIEBAMFBwIHAQAAAAABAhEDEiEEMUFREyJhgQVxkQYyUqHBFCNCcrHR8WLwFTM0c4KSsgf/xAAaAQADAQEBAQAAAAAAAAAAAAAAAQIDBAUG/8QAJREBAAICAgIBBAMBAAAAAAAAAAERAhIDIQQxQTJRYXETM4Ei/9oADAMBAAIRAxEAPwD6sAxj2nztFowxqAUUw1AAUWgMYDQCimHUQaQsUfwvLfdghGuZ0cNmSi4tWua7r5D5oRcNSTVOt+TInLum0YRMXDLjmlW2l7aaVUcuR0tupNoLkOMYj0ic5n2suGlV9KshONHpcHkXhyvpX0OLNvvyXYWOU32rPCNYmEDBMaWwo+PC5cvzHWPSrfUm5v1KTyWkqpLpz37kTdtY1q1eH4mk0+T5/oJknfUlHGBoNYsb5VUgwDUBPns9uvf5FWzpkZjUZIBRWMNo9DKIHRDFNuxgGrUah6NRNtKJRqKaQaQsakoFFKBQWKJQKHSH0hYjG0aBR0Zce+3+0TjjfYNoOcJU4fIo/wAKfzKShOfme8VyjdW+yOvgeDTWqapdF1a7/ITjFU2v8RXZIynKJmobxhMY9uHJjcV5mm3vSSWlEHL09y2Sm9r9ydGmPpz59ybFkatLkymhyTZKCPQ4Vwi7cqXVdxZTS8IvqXmSjRlEpmpyb9XXyNBF30y17LKDQEjsm1oafPocgom1ZYVLoxNWtifEQqUl6hhNVy37mmrd8xR1Kp7xSofHEfwhFsx2nWva64eL5SSfZ3V/Mg406fQqp9evT09RJExasoj3Do0pJPbc5pc7Kv7i+ZOKDEZ91AGKafQw7LUDBAJYoNACI20gaGsACiUUxpdbfohQ6QkRDZXqbrZdjRyyWy2Ghjb2OmOFqkm3zTruTMxCoiZJLLNyW/S2+yQmfiNV1t69WinGvStC5unN/LlH5HEGMRPYzymOijyp+j/qCjJGjKAUGDSz0+CjqaTja79UdU+HhurpR5mc8lTTaOG4t4LRkdvGQx8oJ33ZyqJcZXDKcKl1QcXCq83c5Zs6MkaS+RGSFirNOi2CSROjFT2iOpWyV0dkWAzFEUeU2w6he4qCm0OShXJLyKNcnzJ40GL33OlYNO73S7EzNLjHabLrfYwfEj+EJDSvy5jBMWzAwTAAMEwAEUWQShtD7COF+Ibjpra4RbpV95WJg4mcLcXu11VnTxcNc2lXlqPtFUQnFJUvdkRUx20m4m4czd8wqJqGSNGVBpDGLtJK32QdRPHOcZSksjSapRUUqXV3zYu1REPVhUVSa1c5L9Cc8iTd1Ut+fU4ocpPvsGCu12I0Xu3FOEd23u62Te7+RKhmxS4ZzMLLLsotaku/MDcPwtf+RMwULLRqKRxsphhbocyIxc+k1HTmxURaCJKcaJQstitGSsdlqmjsxZqi1Lk1sRli+htfSrome1Y/8taAHxPQwUaZjBGljGMAYJkNHmvn9RHAxjTTf+0evn4aOmMlfJN+pzcNw9ybl91b+xbLldOOzv7q7Ixym56dGGNR2nmgpJ1s+fq3YsuG2qO7Qkcqez5rr0bXQfPxm3lWiXVoO/RTOPuWl8PqOptau3RL9Tz5pi5sslcm2+vPmZys1xifljllE+gsAQUUlSTVJL5v5gsUwUdi2KEAEKCgJBSAO5QXNcq3Oaezs6eHxalfKu+yJTxPdszie6azE1bZMylu7Tr2ZADQYl1SJmxSM4jxYwjo2KbdQaTtpX13Jy070nz5t2Pj2d/hTl9OX5kWKDn0NmFMUkpjGBLGMPGIHR8cHzW40k4vpfr0OvhYalX0a5qxJ8L0buS325v0M9u2unRPH3iuUXvz2bun/QpxDu1DequXR/L0RLKovw7i1UXz5/efIfh+HnLZcndq11J6V2nofNVaWy/Um+HlKLcvu9W+r9DuwYVF5G+r/PkVzYm4RXRbv3Y9x/G8hxvkDQeqscYxdJOT/ifReiIeFCn5m32S2+pW6J40OHwJ25OiE47uuR2Yuvy59hJw25eZde6DbsTj05dIYwso0aDpplooZcO9yeg9F8RB/wALJzUXvf5ERlPyucI+HC4nRw+G2rfN0kuYMkV0EinFpRXfddEOZuCiKUc9ctKXlV1XRdxZZVVbl+Hx1GcvSl7kPCFFHN0jRqLrGHQVsnVCh0U0GcBWdJ+MlcN9UltttpTWrf6CNDygrvqk17bf2MECU6MUoxSaSNQUhlEColHVgwaur+hJROzFKS5E5T0vHHvt3cLBQT3Vrd9xYaW7rTJ9eav1XQmoOrVW/vX0X9xpNNNvbS+b5uXr/c5/l1fDcRCtnC3zvpu/oSxpadtvVPoSy55LVjUkm4vyupV6/wCCXgqTjOUdMltqxzlF+z7ejseP2Tl91ZT3it948+mw3jtLT0Mkm0lfUg2XEImaNKfQKpbv6dyM42qd16OgpFUm12tWyaXpVL6kHBqTi7tK/TnyKqTS8qTdbauTZfHjVKKu6t27rfdWTdK1txrE/wDJTFg7r36HS+Gvfekc+RSWydb7r0Day0oJwV7b+plAZIOOSfLu0OxUF0CYJaldVu0vVJ1Z0qIVAVq1T3qugNJXSbSKxSOk2guoDKAbDVzaASidbiRmgsTi45iFpxF0GsSymEzFdBgsaoRKIVIIygS0E+aZGjs4fh9VPmv9L390RlKsYmZCWSSSfJ27+RnluKbS3dJLbfudeThtrXT2aOCcae+mT5NO0l6GeMxLTKJh5/xTJiwuHEZc08UFJY25ZHHHb+6px3Tt9fzPV+Hxlm2honFbuVpxWpWt16HkfaTh88+Fyrh4YdTjTWXxHhcG/Mqptv2Z8j9ivtrm4dS4SWjHi4XViSWOKlPNrbm1FVSik6XXUrMuTknCeob8XDvD9S/4VlW6cH6K0edmxODqSaf6HjP/APSljjLJlwyeKM8mN5MXmS0JPXNfwqSdr5NOmejh+1nC8bHRFtZU9ouLUo7XUk9+RHH5N5VMHy+PERcKi2dGDFGrlblVqK7d2Qzc+VHZE25JioJGM9WtSk4JbwUFLfumtzo4XilOHiQlqTddVy5pp7nHlxRlSlFSSdpNXudKnaSFlieOTrfFuS0pO/QjkjXPmNwc6dadSfPvS7DcQrlffuRHU0v3FopD44UGKKxQ5kohoodRCgkWuILpDpGsFhZ0FGMAAzJyQ4BlLnlAGgu0IyrTSekxSzDsqcVBSMhi2YJFMU9LsQDFPYiae/wc7i3s6XTueTxkNM39Tnw8Q8btW/S3R7PCOOeLb0qbVdHv0Of6JdP1xXy8lS/Pbn0Pzz438Fx/tPEcLwuODnOCzRdyjc9cXNLfeVSTVckfT/an45+zzeCEdWX7skr8ra2UV1f9LXc+O4F5cPxTVNqWdYJ5pbbQySxqsSX8TUYxT/mZzc3NEzWPx7b8HHMdy+34P4NhxYZcPk8Ny/ZsvCybU9TjkyeRtXTaVJtpyb3vY8fj/svLx8E8EYY4vFOLzw1OcM8c7yY5yldO8emL26k83xD9p4mfg6cvD44YpSks+OGeHEJz8s8clcbc3/63e1P6b4VxMskf3kdMahoSetWo7t93tz39iOObmLXncR06+CWRQUcktc6WqSSSb9timXFSbbpL0bfskbiOMxYtKeWEdSSWryrf/U9rLRTatb2tmt1Xc7scuunFlj324OH4Ok5KUpKTtKcm9PyvdL0LJUehcYxSq3z1LdW+hyT3ZeOVpyxpXBh2U7SvZLqLlkhYrb0fJdBZxFEdnPo0ZFYs5kVgxzBRLoQUhYlYkS0gFAbwyiGslVI+GbwytmCxSLxiuBdiMYpzyiSmjokSkiolEwjRilGKS40g0ZDJFMy0HSOojqIrOnPPHaOLX4EpTk3prU5SdRxxX4fX0PYUCXF8DjzRePLBTg+cZfdfzXUnKsl43Hp53D8dwfE1nyKEpxpQyyx3KPaq5vZP6HDk+BcLPLLisfESnnhUlWNtJSlFU7abVQr6no/D/gMMcszaTjPJqxxqlCGmK0pfNM8/4x8LliXGZ4bRfD4Ukm7j4eTJPK/TyyX5nNPF1Lo/k7fH8LkWCeeFODlxUoa0k2oKTpU636/M+tXGzUITwO54vLPBKMf3y9G5JLpzPkftZ8PlGTzpy05ZYcj5vVklNRcXW924tP1lZ7mLgcmSEM+NuOSEFtXlmq80Jrnyb5da51Rl40RljbTmyqXtfDHwnHxyZXgyYsuOXh58U3PFnw5dmozUWlJNbrmmmen8O+HYcErwzyqL54U4xxPbb92lpT9Uk+9nJw/BrxPHa/fOChKabTlBclL8SXS+XSj0YwOuMHNv9l8k0+lf1J0ExcRSJBr2ChQ2MDRkCzAFYyHUiURyZNVZA+Ic7YusNT2dXiG1nLrBrDUbOpzFczn1g1BqNlnIRyJuYusdJtazEdZh0LIkMkCzahpOikSOoZSFMHEuiJRI54zG8YmlWuTzQjOLjJKUZJpxfJp9GSeYTxQ1PZ42LFHJojNXHXFNPltK1+aR7WPBGN0qtt+7ds8KGSpzX4cz+ms9zUcXg+so+0t/J9xP4UUUahNZtZ305rMwpCagqQCz6RWjaxWwDMwLBYyOpB1kWwOQULPKYjkK2LYUmz6wahLA2OitTWK5k2xWx0VqOYNZJs1jorW1GJajBqNlNRtQqCIzag6yYQoWp4grmKagFmUw6hKNQB5HEyrJmXLzKX1Sf9z2oZbSfdJnh/EVWb+fHF+6bT/Q9Lg5Xjg/SvocHjRXNyY/m3Zz98WGTr1h1Eh0ehTjs6kFSEBYqO1dRtZHUawoWrqBrJ2CwoWdyA5CgHRWOoGoAB0VjZmwAbCitrFDYBkwANmsZCABgDq0h0gTDZm1bSHSazWINpDpBZkwA6TaQhQG8T7Qxp4Zfzw92k1/RnR8Byascl+DJJezSf6sH2lx3gcuuOcJ+zlpf5SOf7OZfNOPeOpexwXp5X7h2RG3j/qXt6QaSlBo77cdJaQOJagaQsUjoNpLaQaQsUnRtJTSbSFlSWkDRbQbwwsaoUBo6PDBoHsNXNQKOnQbQGxaubSDSdWgPhhsNXHpNoOx4waA2Gjk0GOvQYNhokkNpEUxlMB0dRG0iKYymJXTaTKIdQbAdMojqIqkNrEqEuO4bxMWTH+OEo+7W350fJ/AOIrJily30v3VNP3PsdZ8NxcPCz58atVkeSP8svMq+v5HB5l4zjyfaXZ4tZRlh933dBohw2fXCM1/FFP36/mU1HbHfbk9dHNQmo1jB6BQtmsCNRhAgDBsQAA9oDEAwBjWT1GchkezaieoXUAtVyF1CahbHQtXUYlYAorTGRjFsxGRjCUYYxhGIQmEYHyP2g/6uX/ax/0ZjHF5/wDV/rr8P+z/AB9H8G/5GP5P/wCmdhjHVx/RH6hhyfXP7ExjFJOZGMI2mKYwELNIxgMDZOQDASRmYxSQAYwAAMxgJjGMAf/Z">
            <a:hlinkClick r:id="rId5"/>
          </p:cNvPr>
          <p:cNvSpPr>
            <a:spLocks noChangeAspect="1" noChangeArrowheads="1"/>
          </p:cNvSpPr>
          <p:nvPr/>
        </p:nvSpPr>
        <p:spPr bwMode="auto">
          <a:xfrm>
            <a:off x="2627784" y="-891480"/>
            <a:ext cx="5184576" cy="1440160"/>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6" name="5 Marcador de contenido"/>
          <p:cNvSpPr>
            <a:spLocks noGrp="1"/>
          </p:cNvSpPr>
          <p:nvPr>
            <p:ph idx="1"/>
          </p:nvPr>
        </p:nvSpPr>
        <p:spPr/>
        <p:txBody>
          <a:bodyPr/>
          <a:lstStyle/>
          <a:p>
            <a:endParaRPr lang="es-MX" dirty="0" smtClean="0"/>
          </a:p>
          <a:p>
            <a:endParaRPr lang="es-MX" dirty="0"/>
          </a:p>
        </p:txBody>
      </p:sp>
      <p:pic>
        <p:nvPicPr>
          <p:cNvPr id="37890" name="Picture 2" descr="https://encrypted-tbn3.gstatic.com/images?q=tbn:ANd9GcT3gbSS3JzP4NB9dErXd2Z5kGrcMizAy0DVqBh_fBuIYA78VyvNGQ"/>
          <p:cNvPicPr>
            <a:picLocks noChangeAspect="1" noChangeArrowheads="1"/>
          </p:cNvPicPr>
          <p:nvPr/>
        </p:nvPicPr>
        <p:blipFill>
          <a:blip r:embed="rId6" cstate="print"/>
          <a:srcRect/>
          <a:stretch>
            <a:fillRect/>
          </a:stretch>
        </p:blipFill>
        <p:spPr bwMode="auto">
          <a:xfrm>
            <a:off x="7000875" y="4714875"/>
            <a:ext cx="2143125" cy="2143125"/>
          </a:xfrm>
          <a:prstGeom prst="rect">
            <a:avLst/>
          </a:prstGeom>
          <a:ln>
            <a:noFill/>
          </a:ln>
          <a:effectLst>
            <a:softEdge rad="112500"/>
          </a:effectLst>
        </p:spPr>
      </p:pic>
      <p:sp>
        <p:nvSpPr>
          <p:cNvPr id="37892" name="AutoShape 4" descr="data:image/jpeg;base64,/9j/4AAQSkZJRgABAQAAAQABAAD/2wCEAAkGBxQTEhQUExQWFhUXFxgWGBgXFxwYHRodGBgYGB4cHBwcHCggGhwlHBwYITEhJSkrLi4uGh8zODMsNygtLisBCgoKDg0OGxAQGywkICYsLDQvLCwsLCwsLywsLCwsNCwsLCwsLCwsLCwsLCwsLCwsLCwsLCwsLCwsLCwsLCwsLP/AABEIAN4A4wMBIgACEQEDEQH/xAAcAAACAwEBAQEAAAAAAAAAAAAEBQIDBgEABwj/xABHEAABAgQDBQUGAwUGBAcBAAABAhEAAwQhEjFBBVFhcYEGEyKRoTJCscHR8BRScgcjYrLhM4KSosLxFUNT0hckY3N0k7MW/8QAGwEAAgMBAQEAAAAAAAAAAAAAAgMBBAUABgf/xAAuEQACAgEEAQMDAwMFAAAAAAAAAQIRAwQSITFBBRNRImGBMnGxFJGhIzNCwdH/2gAMAwEAAhEDEQA/AEEk3MGSHJitdWQtSVBJI3pB+UXTVYgQhkKIN0uH4XNnycb4ryVlWyibRErV3bKvdIN31Ya9Hjopz/vAFKnODlzZjpCVE877snygZWuESgee2LDk2StyuI1GQ4ekFd43tkA8/XlFlRQj20ixzG4/MbotRs0rT4gW0LZfXlE7lXLI7IyQnN36fWK9opSpIcH2gHDWcH6CJyZeEMSLWNwPjFhmS1ApxgqJDDkXgeLsEVI2c17r4ez53+EG0eJsmbQWiSq1COPKBaraiyfClKeN3846UpPoOmztXQMrGgXJ8Scuo+kFSypPtM3MQpnVrF8Q4ucv6RRP2sjeTyHzMNjDJNdWc4mlmTkBA3XOWe+F8jahK0pCGSThUTcl/QB2hMNvDCAEGxJd94H09YqVtt/c9eu6GQ0WX4OcUaSuqBkjzP0iinnKyV0V8j9+cJf+O/wBzfOLRt8DOX6wa0eVLoHb4HonFOM4X0F7X48oj+JcAsWJAPB7Qtlbele8lY8j84YbO2tKuMYvobfGEZMGSCvayNrLqFKgkA3IteKa6mUvN23aGLu8dyLx78WsnCQw0LjP5Qu2ujqYu/BEISlnZ+jqJ+cVpoDcmwGZhqk8cLZnd9YpqKzGkWITiIuGya5Ayz4x31thKQPQLBCkqFs08BkQfQ9TECFu2PAl3YKbzMFUdO6VEHc3S7fCIqlgC+UdxbIvkLpksknHi4hT35xbKpiqEsoErIthKWCdLX6l9Y5LpilQwFSTuBOfLWB2v5CcRlNnFJISjE+blgPqfu8dkqBdgx3GJyalKwWHiTYtfy3iKqqaEhw7ktu84lKwDcdm6haadCWyK9P41GPQl2FNPcIdRfxfzKjsM4O3GbrJfeKxZKycZdR99YlIlqu6TbUXHnHgbHofl84jPRjlqQzmyhwKXb0JHWI8EkzSjGVOL53Gf1P1i2apCWJJYWsHc7hAez/Zbg/l/R4ORKCrHX7eFSVO2cywTidGDM28cf6ZRRLo1JLklSd5uocC/wAYGpq4uU4GY6l7gtuEH/i1cONvrAS46Otg3egzFDcyfIX9Xjk2bLHhVhfo/lnFMymRLJmqJAzIJzJvCCqqSoqKdTc6nXoGaLWDE8zqJ1LyNdpVqHdJc5ZZ8+PGEtVXqL6cokiRx58OMWopHUQ1rK56fL1EbOLQY4Lnlg+9QsMgvc3z+/vWLUSLj4weuiIKSbpdr5hwdebQZT0oIuM/hFyOOuBc9QkrEopmu2RIIG77vEhRuCQbZvy19IdfhMJYe/YE6Hfxs/kBrBCqQAJSMiW6AOfQN1glBC3qaqjPyqK1sxY/e6IilJ5Rp51ECxDhW/5EaiK6em8IG63kW+UTs8C/6vizOmQ2Y3/WOCTmTYObcrQ+NI6nbwgsOJGfllzfdFQpvafRRtxLH5xDjyGtSLKWYtBGFRGZIhxK2yWZYfiPmIEVIDnSwv5255RUmTxeK+XSY8na/IxZzSIrELSMLZXOX2Y5LCVJZxnZsrgW52HnGZJKVWLa9GGnOGVFXWALD5/doxs+inh5jyh0WpdBsuRhU3unM7uMEzNnFJZROHME7/oYFmSSQ6CcX8JhvUUYSUF3YW1u0Ut3J3KEs9IQQXyLsL/7QRUHELBgoZjXrFtTKGoaBZ9YcATLAzIxEbmOvP0g0r5J3N8FalYAMIuTb68o8Vq7xRUSRdJBybdHJcot4rwdUhLktvJH3pBN0yAmjn+AYQSL795j0KPxR4x6BcSQuQBhUTuaK5VchJ1VyH1jpWCSBYZxQZQTlHctcncBcplKcBrFR5NHaasGLCoKBdt/0imQ4CzvwpHU4j/KPOLlzkJSlS1AKyFnLchugGqRzC5lKgrxJZznpffeAa2YlDlSgG0F+kFfj5WEqxGw/KR8RGUwlb5kOQeN79YbpNJPPP4S8kblFcnKqoVNWl8ibDofXKLaKhzJuXI8mHygmVKcIKQ5xMBxZQPld+EN5FFhSBm0emxYo41tj0U82dpAH4ROoeJfhCCCkZacNQPpwEMlSgC2o4gAXa5Nhf57oJkyTiwKDFnF3F8Tfyq8on3Yvgrv3ErFcyQ6U6gqR/MD8IJRSQbNoihST/y3JP8ACWIf9Ny+4scnYlUjdBqXIjJKoqhYqkcEH74+cQo5RWSo5jw/MnkbNyhhMkFSsINh7R/08zrw5x2fSlLLSHIDEDVO4DeMx1Gsc35IjLin5KDIgKegpJSLFXs8zY+TYvOHqEAgEFwQCCNYqMjFM4JS/VZI8wEn/FHNgwdN2Kk07AAZCB5qMK8vaAwvqoEJ+BT0B3Q97kiA1eKaA1pYxH9SnSPJOPzEE3xwdjlcm2IqheDQnwrU7ZYVXfjkenKJTJAz467rPxbUPDybs5CySQb5h1AHmAWPWB6+mYc8TcSEKtzMIa2fU2XFnjkqMUJJtMMV7eE+hEBpp2DkMD4vO49Id1tOSUi1yx5M5+DR2okulT7j8Ic0mDHM4pIXUVYRYkh/u8MSSRYl7MXYgwr2nSkNvKkj/MI5IqlJIGIi9umh4Ri6zQ1c8f5Ro4sqmh1UpKj4iSw11jyMKUMRd3HpF4wqRiBD6iBZ5SkYlKHIXMZaDB6icSh0hjxv5BresWVdSoNYKtnkcjHqecJiCSMLdXGY63MDzpq9LdHyg1y6ZNHLm7DyEciK5QJfJ9I9HUiOSE2tKVFJTca4vXKCZdU49kZvd4nVUWN1DMRX3RCcoltPoO0XzJyigkaXLbvu8ekKSRkHzfh9/OL5M5KPav7oTv08oTmUpKikGysvi3Rj5R2LG8s9iBbpNktpVGJsPsoLltRkfIOekFbKo7H9a/5lRfsuhJJDMQx83FuqT5w42XRpl94DZKDi5JKQf5gvyj0mOEcUVGJm5Mu5NAlNQvMtkBiPNTpB8gr0hoimwgqPugm/CG2zqAhJJDKUcRG7QDoAOrxPa0giSrDZRKUg7ipQS/rAzyfS6ELmaTE42aJkrUOcTqGbpKbh7gpJGh14xKi2QpKipS8RKn3ZYmAHugYzqchGnk0bJYnFxZvhExSCFqqQTyy5QnVIcQHKklIUge0FhCH3KSFgngkEjkjjGj/CwDTUj1E1e5KEgbiQVE+WGJlP4Igk7spkbPCUsOpOZJzJ4xFVJDoSorXKg1MRJWzOop+7W3uLJw/wqNyOSrkcX3iJ0kjxTjvmN0TLlj4v5w4q6ELQU5OGfUHMEcQWPSFuwlGZLUpScKu9WFDilgejgxG/6khu24ORM0wLQqo6UKQZg/5ijM5pJZH+QIh5tNWCTNWM0y1qHMJJHrFkuiCEJSBZKQkdABB7+Re36BKKeA58kKmYcwlOJQOTkjD1sYcVrIDm5dkgZqJyA5+lzpEUUoSm7EnxKO869MhyAiZPdSAhcU2JKiQCtA4KPlhH+qKamQADisCG87MN5gqYoqnAShiaWvxFwm6kZH3stPOLE0V8SjiVk5s3BI0HrvJglL4DaqrE06lJSpaw1gQNwSQo9S3whPtmlwqPAAf4i56gAHrG1noCUKKrgAkjfw65dYUVNH3ct1MZhYEn3lHR9w+AjvsOx5GuRJsyocFBF9H1EFyqYOoGwKX6j/cwuqacoUCHKsyrLL5XhnRTFKwrNwbFLDW3N3jD12n9uW6PTNbFPfGyhC/GD7os3Dfzdj0i+tUmW4uTuA+JyiNTPQMnHME/CJSWmywxBIBbNyE2NiHtl9mKHNp0EKjOWdE+R+sdgklrR6H2TwECrJskM/WK0BYWUvYEaB4nTIwKdRFt138oKTPlqUCXF/63hLlT6OoVUKSfEouTqYPlUneF8m9k7iPvKK0IZKrWSHOvT4xr9g7N8LZsWfeGBB6pIMa+giknN/gp6ubSSQLsmnKlkMygkYhuuW5g3Y/NxDU0Y79DjwJwomG11qOKUD+kl+c1HGGdTRhCFTQ2KWkqfJ0pDqSeBA6FjpDHZ+zgZLTc1gqmAb13If8AhfCD/CIPPq4Q4kxWHTzyfVFEUyGivaEsCWT+VUtX+GYgn0EFbONzKmE94m4Vl3iNFjjkFDRXApcmv2Z3kqYgFitCkjmUkD1io/UML4v/AAM/oMyd0VGU0RKRE6A97KlzBbGkKIOhIuOYLjpHZkkjS3nD8eqxT4UuRE9Pkhy0UtANAPFPP/qt5SpQ+LwcBAOy5jrqE/lnfzSpavnDn4FrphiRHCmJtETDBJDBCzZEpjUDdUL/AMyJavnDdEK9jqdVV/8AIP8A+UqBb5QyP6ZFe3S0pj7y5Uv/AOyahHwMF1M1KElSiEpGZMKu1m0BLVSoYqKp6VlKQ6imWCQw3leH13QXS0C1qE2eBizRLd0y+f5l7zppx7dyE4VBNiuWJs5fe93gAcS+8swPv4BcqVxZhbUwQNnAkGYTMO42SOSBbzc8YdKlxUuXDIipSfjgUiW88gaSk/5lq/7YjNlXgihvMnL3rEscpYv/AJ1TB0imsWqYSiUWzCpmieCd6/Qa7icZAyjbATLxr/gQb8VjTknPm26B6lQM1j7iHAzJKyztwCSP70NE7NASE4lkAMA+H+UAnqYFo5I8akixWRzCfD1chR6wVtncLoztdRlRchgPd8s/pCuknEFSRk/qnNvvQxrNrDDLUqwLWfJzYerRl66kYYgGSkeF7O2pffpveB1GNZMbj5LOkyuL56JGkUocN8CmWHBFgmyemvUuesESbBakqLlILPZiWcjJ8vOBBOXiuzAEmzWAytvLDrHnFd8mqwszHzSCd9x8C0eheJy9Qn1+sdg9p1HZ9XhizZs3HjsTkX3EHLyJ8ouTsqWbkk9YLTLw+FNuULk1VLsNNDvs/swlIUi6nJKScxYM+hYODx3GNbsUy/GJYA8V0thKThSDiToXfm2sAbLkJCAkjxBIwrSSk4fZzSQfaBtllDAbKlm5xY2YTAtWNOtlE2HDI6vHazX+3WDG6aXLD0mh9y8uTp9IO2mn92Em+JcpB5KmJCv8rw2liMftqonSJJUt5qELlTBMSnxAS5iVkLQM3SCMabXuALxrqeYCAQXBDgjIg5GM67Vvk0HGlSIVlIJgAJKVAuhafaSd404EGxFjAw2wZBCasBAyE9IPdK/VmZSuCrblGG2AGPYLEG4yY3eCi/kU6EezasSapdMojBOeopzocReagHUhbrHCZwh93UZHtB2FTNT/AOWmqkKSrGlAJ7oKGRSn/lHihuUBUHbabSKEjakpSFCwnpGJKxvIGfNPkIY4buUdtT6NrNpgcx5fd4zCR3ddOln/AJkqXNHFsUs+iUxqKCvlT0CZJWmYg5KSXH9DwMZH9osw00ykrUhxLWqVMG9MwA/JQ5qEWdPqJwdN2ipk0sZ3xTY4McghkqSmZLIUhQCgRuNxFBRG5jyxyLdEwcmKWOW2RFMZbZ+2Eyk1KyMSlVUxMtAzWoMgAeQc6Q825tEU8lcxWgsN5NgPOMn+znZuIfiZl7qEp9HJxK5k284ib+pJD8ONe1KcujS7G2SUEzpxC6hftK0SPyIGgHrDYiOKMeeGJUVpzcnbIhMCV9QJUtcxWSUkni2nMm3WDkmE9YrvqhMof2ckpmTeK85aOntnkjfE7iIqwPZlLMMpAWDLDOoZLWpRKlkt7AKiqwvxGUMkSQAAkAAWAAYCDSIhBJkSdsU7WWpMs4P7RTIR+pWvIB1dICTQTAkJCwhIASAhLkMG9pTv/hEMJSu9mFfuS3Sg/mVkpQ4D2RzVBCxBJ82Q+FRmhs9SC5Anbio+McnOHywwu2ihNlLCivQFJAHBL26veNbMRAlRKcQxAb/k+fSWTNwcVBs/CRiFxawY9IlNCC+E57xxB8oKq6f95jFu8SW4gKKXHNODzimZICUl7R5/UxUcrN2Et0UwFUsvHo7LppjDDMYG4DE2N90eiBo0QQHIcsCSLaB98VbO2mJtQhJSxJAF3e8cXVoSbYjmD4dCGOvGObIogqqlKzQcTn+4ryLtC0op7peCYRt18m7p5gE4FJdCkqwnd7Dp4Fxib+JW6H0lcZWdOSFJRNZEwN3c1gMTCxB/NmCjidDDSk2onEELZMzdorig+8OGY13nEyOU5OZ6JY9kFFGiQqF2zVinm9xlKW6pF7JOapI3aqSNxUBZIi5M8NciAdpz5E1BlqmpSSxSoKTiQoF0qTxBYweOXgRKPJrZKoteMp2Z7RpmrVTzFI/ESx4sJBSsf9RHA6pzSbcY1CDDeuGV5waZemKK6gROQUTUJWg5pUHH9OcWpVEwqDUhLjyfONp9gJtMoztmTlS1ZmUVZ8ATZXJXnCau7b99Jm0e0pCpalDD3iEsUqBdKig7iAbG+6PsQhF2m7LyKxLTU+JmSsDxD6jgfSLEcib+r+4Sl4Z8z/Z920FP/wCXnHFJexzMt9WzKCfJ4+mzAnD3iVAy2xYnBDZu+TcY+CdqOz82gqcC8jdChkpOTj4EG49T7/j05EtUpMxQlLD4XsTn9jW2cXscnB7odMXn0kc6/wCxp+0DtP8AiJuBB/dIsOJNn8nbnH0HsSB+BkNlhL83L+sfC1glIVvJ9MP1j6P+zjtTLloMicrCHdJOWQtwi3DJUrZU1el/0dsF0fSIk8K5/aGlAc1ErooH0Dwpmdr0zFd3Ry1z172KUDiXv8IsucV5MWOnySfCHO2No90EpSMc6YcMpG87zuQnMncIu2Ps/uZYQTiWSVrX+ZarqV8gNAAISbM7O1GMzp09pigxKACoJzwpJskchDf/AIRL95c5f6py/gkgQKlJ80NnDHFbd370F1E1KA6lBI3kt8YVqmKqLIxIk+9M9kr4S9QN6/LeLZnZymWXMonmtf8A3RaNiIHsrno/TOWfRRI9Im5C6xpcN3+xainSlISkAAAAAZADICIFDRWqgnJ9ioJ4TUJV6oCTAkzaMxC0omSbqslSVjAo6B1NhJ0B6PBqfyLeO3w7CJkuE+1agAiXiCVLGbthTqq+ug48jDSfNqCwRIKXzUVyy3JOO55+sDChmJBwhKSS6lqV3i1HeWAHK7DQNBqdke3XLMl2hmpKpPdkMh0kjJLgEB+SFHpC+o/e3zALEbvsQ/7YUQRSoKXJ79BJNyolExLk78vICMzRYpUwqJSyxhwE5n3csr6neYy9aryWuzU03+0qL6WqVLSEBKSA9zxJPzjkQM5RuSxOYFhHoqWx9FndPpEqab3SgQ1je7esUUlcrxoN2yPAv9IunEIQ5LEkANpx8oTO2mpDsL2ZIv7o1cmuTNBSRpdKgDnkdxHERCfQUoTiXJlsL+wPQDMnJoRLq0S8KikS1hQBLMFJJYsdR7zG4wwxoK1M6YMBCkS/ESMisuEjiwc8yndGNKDi9ytI9e8aaD6Ps3ImEKnSkMLplgABP6iPbPoNBqXSNmU4sJElv/bT9IETPgiTNhL1En5K8sIJW9lKdahMlD8POSXRNkjAQeIFlDnDHYvaRaJgpq0BE0/2c0WlzhwJ9le9J6RchUQ2lQS6iWZU1OJJ6EHRSToRvh+PPfEyvPH4NVLXFoMfNKHtDO2fMEitJmSSWlVDOf0rA1HnzGW7oq9MxIUhQUk5FJcGLN12VJ4a6GiVROBUThFonCGKSK8osUdsezMuvp1SVMlY8Utbewof6TkRu6R+baySqWtcmaClctSkrTuKSx+oP1j9VGcI/O/7UqmWras1UpjZCVtkVhOFXOzA8jF7Szv6QsbadeDMLACEh88fmO7I84gBlp6mIkMAM4YdndkzKuql06PaWq50SkXUo8ANN7CLl0rGvrk0fYrscqr/AHkzEmSD1VwH1j67s6glyUBEtCUJGgHx3mDqfZKJMtMuWGSgBIH14xEpi1hcZRtHmdbmnObT4XwQaIkXiwR0xYso0VR6LHiYTHWdRSRFc2nStJSpIUlQYg3BB0goyo9hiLOQmogqWvuFkqDFUpZuVJDOlR1UhxfVJGoJi+ojm3EWkqBIKZ8tiM/Ge7PooxZNosVipZezYm+AEdGVMOUbVmO7cLP4WXoFTk4RqQEqOI7huHnuGD2iMixfemNz+02alPcS06KKzqThS2Zz9qMeakKSrunKwHbUcRvOrcIyJZd83JdWbUcXt4oR+38nlTL+JwrUNrr6x6KpCSUgx6B4IovlHCFEBza3LF9YhKmFaT3t/Ew0Zxp5GDHQMy5G6w8z9I5IWlSwhSQyhj1fw5ehUYF1VslMY005wPX4RdST8K5nHAemFviDAMpQSsp0sfP/AGiVUWIWMhZXLMHofQmMXJCpyj8nuNFJZsEZfYfonPlBVNNhLIm5Xg6XMijKFDpYx7LnwQmdCSXMgqVOgFwVJ4hlVU8ucgy5qQtCswfQjUEbxlGIr9hVdApU2jWtcrMhN1D9SGaZ+oB41RqWi5FXaLWLVPGvlfBVngfaMnsv9qUzKbJSpsyhWA9Ulw/WG/8A4pyAPFJnjkEn1xRzbHZ6nqnK0YZn/UQcKurWV1BjBdoOxVTJBVKV30sXsGWBxT73Q9Iv4c2myum9r+//AKV54nHtGk7Q/tWxSymmlLQVAjvJjOl/yhJIfiTaPmABuT7we/Mj5Hzilc077xfUL8KW0SB6JPxJjYx4ljVLyIe3wRpVOVHcH+Qj7B+wrZIEqfVEeJa+5Qf4UAKURzUWP6I+N0psRyHrH379lEwDZlNh/wDUfn3q3hWsltiRJXBG+gWdTxOXPEXBYipg1EsT46M/UaWOVc9iybI3RReHSpYMUrp42cWshNdmNl0eSHixXiibwUuREO5iwsiZWcWisRxojUz0IIBLqV7KE3UrkN3E2EV/gZsz+0Pdy/yJPiI/iUPZ5J/xQMssY8sKGGUnwgLF385ITeXKUSToqYAQEjeEuSTvCRoWOqpolh9fhFqlplpCEAAAMGswGg3RntsVVi5jG1vqSinGBuaH0xykpT/sYTtVU99WpSTZKHN8sTn4BMK004SVfxfAZH4+UDUizOmzZxIGJZwubEWblZobTKcYU3AIdw4fM6Z5NEY4vHBJh6uSeR0KVz1P7p5i8cglRQLKmAHUYSY9FiisUE45mH3Q5Vy3dTaCQBjCsrj6H0iuRLwgji5OpIiybUSwL2JLXfRnvlqPOAl8IJE55ZSVZaHl/vBshbwvLLCiS4Y3d4p2dU+JnuPsGKWrxX9R6f0DUJqWB/uhp4pY8IdP5dR+k7uB/pBVJWpVkcsxkRzEClZMQMkFiRffkfMXjPaUuz0Lxj+VOi5MyEUmUrSYsc8J+KYMlBWq1eSf+2K8sa+StKFDZKovQowtSpWhxcCw9QLROXXAsA75EMXDZvpCXjfgS0NErIi3vYAVP4x4TrQrYKcLMb+0Hs6nCamUGL/vUjVz7YG98+bxg1ZAfdnEfZ6gJWChd0qBSeRDGPjNSgpWUnNJKTzSWj03pWolPG4S5r+DO1WFRdryVyPe5eoIP1j7d+yytfZ0sfkXMQeisQ9FCPh4uTx+I/o8fSP2TbQZE+SbAKTMH94YD/KmLHqKfsuS8UV8PL2n1yVUvrBCaiM5LqWgkVgjz61NFiWnNAiri1NYIzqKrjHVVJg1qhb0tmkFWNYEq6xzgQQkkOpbA4RlYGxUbs9gxJfIpvxcBSKwmYvi2egYN834w+Gta6FPQp9o0cgy5T4Bc+0o3Ur9Sjc8shpA9TXnKFRqDvgedVQrJqpS7Y7Ho4x8Bc+qjD9udplEopB8Uw4ByOZ8nh5VVwSDHzfaNd+JqSo/2aPCnzufvdHaTE82W30h+drBicv7FsmnIk2GWm7KA5MvGQSbo8PS5HxV5Q5l+EhQIt5f1ECVi794kAgh8mLbi2ZBcP8AKN6Ds8w5WyYWeHUA/GOxJkMDhIdKTnvAO7jHoki2TmC5HGKdpUt0A6An/Ew/0iLZlYEKJCSb7xEEV3fLLJLtkb5QCcr46OSOSZZYhIfwl25QuqJJQvGm415Q8kzF3BcAXZm9IoStK1YSQ5ju7Q7BnnhyLJHtFlJOCgCDF4UxMJlfuZhDugmx4/QwwRPeMnLi2yPoOk1EdViWSH5+zD0KgqVNhchZETE0PFdxGyhYzTM1iMlk87Pz384A7/OLO+tA7RTxjLvYmJ0KxUcY7+JeA9tg+yHT6mPlm1zinTiP+oojzP8AWNxtOvCEKUdB66esfOhNIViObufONf0vE1ukZfqW2CjE4TkodeB3xp+wNUEVRBsJksgcwQr5GMzN8Knax0iyRNMtSVg+yQpJ5HKNTNj9zE4/KMrFLZkTPtqaiLPxUZ+krcaAoGxAI6xcKiPISwNM9H7Nj0VesTFU+sIRPG+PfiuMR7TBeAeqqWiAqxm8I/xUQVUxKxslace/jhvgOp2iNITzagQp2ptXCk78gN8OhgcnQXsRgnKXR7tJtVR/doPiV6CF2zdnlKVBw7Owfr1iexpONRxnxKBL7oMWgocpUDxFiLjMcucbeDH7Udi/J5H1HWe/kpdLohPVgAQMxZ+O6/GJU01/Cpt4YAcCLb29BEJlSFHxD2r8Xyz+84jLolErINgAxya8PqlbM9PgaJlggezkBdQGQbfHoBaV76lYtWSGfh4o9BWBTLFysSlXYOSSdPqeEcSoJBwBhqTmef0gpc/vHQd/h55X4QorJhSC8RV8EhsipLO+bjpl8XitEkYsSg5GQ0HHiYGlzMMtO/DfmSo/AiDpc4jNiCEliHHiAVrzgWq6OZXVlKwQoJ9IXSJ5QcKuh+9YPraNDggqDj2Xt01ioUYUClvr5wEoxkqL/p+vno57o9eUGSpwMWgiEZK5RZQOHRX1giXVxnzwOLPd6XVYtVDdjf48jTG0SM20LfxERVU8YX7ZZ2Byp8Viqhd3pUQEgkmwAufKNHszZiZPjmgKme6jNKTpi0UrhkNYdDBZU1erxaaFz78LyzLbWkz5xCZcmYpAuSEKYnmzMIX/AP8ANVNz3KvR/J3j6NWVaylS1qISkBSmJZI8rB/N4FlbUSfZQpQ3sw9W4aRpQmsMKPI5tRl1ORyrk+dT9mTkBlylgbyk72z5wOklIY3T8I+kVfbBKJYWumniUpRSibgGBRGYSpwFZHLcd0UV02lnpGJABVcFQw539oWJz1L2hryr/kuxKnP46M/2Z2oye6UdfAf9P0jRpqhCaf2VlkkylKTmbnEC3qNdTFKpE+XZSSoAtiFz1GcUtRpYze6Bven+p46WPLx8M0ZqA0UGfCaXWxP8XFH2GjfjGL5QyNRFS6iF34nfA9RXNYXJyAg44W+EDOUMcd0nSDKyvwjPkIEpEYlhczJ25A/TPpEKKgUtYUsjNm3Rp6ZEspyDi1tePx8otqKxL7njvVfVveeyH6f5E6LLIHtBwdd4+MFSWcBRzswDm9n3ZxeqYwUkMCrIm3C50ygPulCxF3ZtX5QyLtGC2BV6rszNkRmCc33iwg7Z8w4FOc02O+4/rFNUh1G4DnK+Zz9XjsuYZMtsWIPiFsgbZHR4a1cUgrTXB1Qj0RRWlQfAC/BvhHoKjuS8odRa+9sxz3RCcBic3Od8h9TFKk/v1HQD42D+p6QRJpypTAE72D2jpEFyKUzF4WIdss7C+eXOLZoQpQCfCwABzFrMejXg9Ke6noSEm7FamLZEM+4EecI5KWmKBsMbE9bwFcE1weqKgiYyrYQBYdXgpU7AErKfa9lyNOA0hhtOi/eAolgsyGUCQQQSF8vaHlCjb+0cM0ywiWQkBIdL6aXyd4lRT4IUU+ztWQp3N36QrmSAFeB3PujX6GH9TTJUmWtToGAKXhADbgOJLxOjppPtygZakoUcSjiy+D7xxgYxrsdhzTwy3QdMqpdhy5pCUzyiY15cxICsuYBeGlL2ISSy5yv7qAPiSYRU9F30zAbEOpZPugXJffGh2JtOYlYSgKUhN3WsqLC1yb9NIj2o2aS9Y1LVOb/wEz6CVTES5KHWqzgOo7wDc/7Hpo+z3YkKwrqVbiJaVfzKHwHnGf2J2tkmYvvZa5a1hyogLCQnxcCEOHyMb3YvaGmmgFE6WTuBY9QWV5iJSorZJSn9Tdsj27oEp2XVIlIACUBZSkZiWpK1czhSY+XAIVLGE6aF/wCnrH3MzpagxIIIYg2cHS+Yj4x2m7LTtnqUZKFTaPNKkjGZQ/IsC7B7KyYXvmjW4JZIJx7Qejz+1Lkx+0Je0JtPKoisKppaipAZIbNnLYizqYceTNjKCJaUM+FIDngAOkVSNvyyHSoai+Zyb4HzgzZmxKjaE3CgGVJfxzlAgAfwBvGojTLfxr7s+WSjNUkWcksSg1DybL9mHZiRPoFrmIPjnzChQJCglLIscmxJVZmud8e252FmyfHImCYnLCrwqvbN8Kr8o2CNpU1FJRKSUoly0hKQS1gPMnpGa2v26lrQoyVhRQLgDGocUpFn4k9I0o8Roz6k3ZlVbOxK7ubJdeoWlla6284om9lpAcqJSBrjLDqSY9K7VKUJsxEsOlPtzPEoqVYPf0gaXImVQJnYLBziS+EcBkDk0RJR8jY6rJi/RJr9mJquop5asNMjvl/nXdCeIGSj0aA6emUVkqdUzM2+G4Q/oaFEwmSEKQQCoTCxsM3At0g2TJQmWpbgpSwZJuXsASR5xEpUqihObVZMv6m3+7FOzdnkFTqABbizHPyJtDCqoO6CSDixvkGyZizvFM2oRhOFLLvYEkHIjM5vB+0yBgVMfClCUpSLYiA5voHMDtbZU7E0+QpYb1Iiey2CiCoqISWfO39PQRGjlGdMKkqKEM6xm2Hc+9OHq8XTQlMszMGBiMFy6vzO/Dc0R7bprwS0q4AplyVHJzbU8IXz5jl1ZEseAy++UPJ+xVBKFlQ8R32CWcq5v8RCzatMhUsYQU39pRcqHBI4w2FUSlQ2wJFkkMwZ49CdNTYX+/OPQG37ke2yydO8WFrfm3kt6aCGdPNEsBQJ9lRA0xMACfWBkpGFNhkPgIlUSPAlrEqvyYwUmrO8lBx40L7xXhYkObsX18oZKTLKllCmD4ySwJJHsgqskvrCqvm4SBwEFIVhdDAgZvqdekT2rOdjGdtdwhBIJbxAKxeycSAValwPOFX4WWuaqaCokupIUGCSd+pa7aQMJAEwlPsu6QdOe9oveJfHR26ugza6wcKU+ylIA46Hy+sckrSkKlqVhxIF2e5OI25MOkKKuuUgb0vdJyPHgeIg6oUUzVpDWWoO12BI+WkdTo66Y12ZPlpStLlIUkpxkOSQ1yNw0Ecpa0oUxJ7tiMYGZIzIGW4CFVTWF0Dn8YIlLct0havtnNlldJQUAC4fxYrFYGQtkl9IS1GzVAEpZtxIhhVUZHerxFhiKRuZyA8LUElsRg49dhRlJdHJM6ZJymTUcUrUB6GG9N2jqQzVswPvIU3HxAxRLdcsgNiBZzuzy1gSn2YkKAWXvdg0T3yMWV+WNJHaWuJI/Frs4ciWMv7kQrNqzpgPeVk5dr/vCkeQaFNahIyBvxiaKRIIDPve7mOo55W/J6TKlKWMQKhqXKm4vzhhsilSheIzpZIdky1AlXAjQNviMxISi1uUUIQAQoZgwFg+5Yy2fVypIXLnZFikpS4BBe++/DSCJNcgBQD4JgIx5l97acoSzrgk3zhhSHuJeBPtXKlDUn5AWH9Yh9c9gPqyylrkyllKVYjMBS7MA+WdySbdYIopiO6UldnLpLOHZrjdCeuxKDuDzSPizwSqoxS0nz6WfrnEy46BOd7LStLHVlKYgAGxwg3dtfKGc/aKXUkjHKJcbxuZ/hGcmqvHqepN0/e6J5Cq+hvTbXQhS0JRgSRmAMROTlteA3GBqmYgkqxGYtrYwQnqdeVhAtNMCV4yHKQwHO31i+dLGZFtw+pyiUyLJbU2qVIly3chys8XduI+ghcJ+NKeBUPV/nE3DuEjreLpc5KgykAP+VgRytEvro6wNcy8eiipkFKiH+yHj0TtDP/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37894" name="AutoShape 6" descr="data:image/jpeg;base64,/9j/4AAQSkZJRgABAQAAAQABAAD/2wCEAAkGBxQTEhQUExQWFhUXFxgWGBgXFxwYHRodGBgYGB4cHBwcHCggGhwlHBwYITEhJSkrLi4uGh8zODMsNygtLisBCgoKDg0OGxAQGywkICYsLDQvLCwsLCwsLywsLCwsNCwsLCwsLCwsLCwsLCwsLCwsLCwsLCwsLCwsLCwsLCwsLP/AABEIAN4A4wMBIgACEQEDEQH/xAAcAAACAwEBAQEAAAAAAAAAAAAEBQIDBgEABwj/xABHEAABAgQDBQUGAwUGBAcBAAABAhEAAwQhEjFBBVFhcYEGEyKRoTJCscHR8BRScgcjYrLhM4KSosLxFUNT0hckY3N0k7MW/8QAGwEAAgMBAQEAAAAAAAAAAAAAAgMBBAUABgf/xAAuEQACAgEEAQMDAwMFAAAAAAAAAQIRAwQSITFBBRNRImGBMnGxFJGhIzNCwdH/2gAMAwEAAhEDEQA/AEEk3MGSHJitdWQtSVBJI3pB+UXTVYgQhkKIN0uH4XNnycb4ryVlWyibRErV3bKvdIN31Ya9Hjopz/vAFKnODlzZjpCVE877snygZWuESgee2LDk2StyuI1GQ4ekFd43tkA8/XlFlRQj20ixzG4/MbotRs0rT4gW0LZfXlE7lXLI7IyQnN36fWK9opSpIcH2gHDWcH6CJyZeEMSLWNwPjFhmS1ApxgqJDDkXgeLsEVI2c17r4ez53+EG0eJsmbQWiSq1COPKBaraiyfClKeN3846UpPoOmztXQMrGgXJ8Scuo+kFSypPtM3MQpnVrF8Q4ucv6RRP2sjeTyHzMNjDJNdWc4mlmTkBA3XOWe+F8jahK0pCGSThUTcl/QB2hMNvDCAEGxJd94H09YqVtt/c9eu6GQ0WX4OcUaSuqBkjzP0iinnKyV0V8j9+cJf+O/wBzfOLRt8DOX6wa0eVLoHb4HonFOM4X0F7X48oj+JcAsWJAPB7Qtlbele8lY8j84YbO2tKuMYvobfGEZMGSCvayNrLqFKgkA3IteKa6mUvN23aGLu8dyLx78WsnCQw0LjP5Qu2ujqYu/BEISlnZ+jqJ+cVpoDcmwGZhqk8cLZnd9YpqKzGkWITiIuGya5Ayz4x31thKQPQLBCkqFs08BkQfQ9TECFu2PAl3YKbzMFUdO6VEHc3S7fCIqlgC+UdxbIvkLpksknHi4hT35xbKpiqEsoErIthKWCdLX6l9Y5LpilQwFSTuBOfLWB2v5CcRlNnFJISjE+blgPqfu8dkqBdgx3GJyalKwWHiTYtfy3iKqqaEhw7ktu84lKwDcdm6haadCWyK9P41GPQl2FNPcIdRfxfzKjsM4O3GbrJfeKxZKycZdR99YlIlqu6TbUXHnHgbHofl84jPRjlqQzmyhwKXb0JHWI8EkzSjGVOL53Gf1P1i2apCWJJYWsHc7hAez/Zbg/l/R4ORKCrHX7eFSVO2cywTidGDM28cf6ZRRLo1JLklSd5uocC/wAYGpq4uU4GY6l7gtuEH/i1cONvrAS46Otg3egzFDcyfIX9Xjk2bLHhVhfo/lnFMymRLJmqJAzIJzJvCCqqSoqKdTc6nXoGaLWDE8zqJ1LyNdpVqHdJc5ZZ8+PGEtVXqL6cokiRx58OMWopHUQ1rK56fL1EbOLQY4Lnlg+9QsMgvc3z+/vWLUSLj4weuiIKSbpdr5hwdebQZT0oIuM/hFyOOuBc9QkrEopmu2RIIG77vEhRuCQbZvy19IdfhMJYe/YE6Hfxs/kBrBCqQAJSMiW6AOfQN1glBC3qaqjPyqK1sxY/e6IilJ5Rp51ECxDhW/5EaiK6em8IG63kW+UTs8C/6vizOmQ2Y3/WOCTmTYObcrQ+NI6nbwgsOJGfllzfdFQpvafRRtxLH5xDjyGtSLKWYtBGFRGZIhxK2yWZYfiPmIEVIDnSwv5255RUmTxeK+XSY8na/IxZzSIrELSMLZXOX2Y5LCVJZxnZsrgW52HnGZJKVWLa9GGnOGVFXWALD5/doxs+inh5jyh0WpdBsuRhU3unM7uMEzNnFJZROHME7/oYFmSSQ6CcX8JhvUUYSUF3YW1u0Ut3J3KEs9IQQXyLsL/7QRUHELBgoZjXrFtTKGoaBZ9YcATLAzIxEbmOvP0g0r5J3N8FalYAMIuTb68o8Vq7xRUSRdJBybdHJcot4rwdUhLktvJH3pBN0yAmjn+AYQSL795j0KPxR4x6BcSQuQBhUTuaK5VchJ1VyH1jpWCSBYZxQZQTlHctcncBcplKcBrFR5NHaasGLCoKBdt/0imQ4CzvwpHU4j/KPOLlzkJSlS1AKyFnLchugGqRzC5lKgrxJZznpffeAa2YlDlSgG0F+kFfj5WEqxGw/KR8RGUwlb5kOQeN79YbpNJPPP4S8kblFcnKqoVNWl8ibDofXKLaKhzJuXI8mHygmVKcIKQ5xMBxZQPld+EN5FFhSBm0emxYo41tj0U82dpAH4ROoeJfhCCCkZacNQPpwEMlSgC2o4gAXa5Nhf57oJkyTiwKDFnF3F8Tfyq8on3Yvgrv3ErFcyQ6U6gqR/MD8IJRSQbNoihST/y3JP8ACWIf9Ny+4scnYlUjdBqXIjJKoqhYqkcEH74+cQo5RWSo5jw/MnkbNyhhMkFSsINh7R/08zrw5x2fSlLLSHIDEDVO4DeMx1Gsc35IjLin5KDIgKegpJSLFXs8zY+TYvOHqEAgEFwQCCNYqMjFM4JS/VZI8wEn/FHNgwdN2Kk07AAZCB5qMK8vaAwvqoEJ+BT0B3Q97kiA1eKaA1pYxH9SnSPJOPzEE3xwdjlcm2IqheDQnwrU7ZYVXfjkenKJTJAz467rPxbUPDybs5CySQb5h1AHmAWPWB6+mYc8TcSEKtzMIa2fU2XFnjkqMUJJtMMV7eE+hEBpp2DkMD4vO49Id1tOSUi1yx5M5+DR2okulT7j8Ic0mDHM4pIXUVYRYkh/u8MSSRYl7MXYgwr2nSkNvKkj/MI5IqlJIGIi9umh4Ri6zQ1c8f5Ro4sqmh1UpKj4iSw11jyMKUMRd3HpF4wqRiBD6iBZ5SkYlKHIXMZaDB6icSh0hjxv5BresWVdSoNYKtnkcjHqecJiCSMLdXGY63MDzpq9LdHyg1y6ZNHLm7DyEciK5QJfJ9I9HUiOSE2tKVFJTca4vXKCZdU49kZvd4nVUWN1DMRX3RCcoltPoO0XzJyigkaXLbvu8ekKSRkHzfh9/OL5M5KPav7oTv08oTmUpKikGysvi3Rj5R2LG8s9iBbpNktpVGJsPsoLltRkfIOekFbKo7H9a/5lRfsuhJJDMQx83FuqT5w42XRpl94DZKDi5JKQf5gvyj0mOEcUVGJm5Mu5NAlNQvMtkBiPNTpB8gr0hoimwgqPugm/CG2zqAhJJDKUcRG7QDoAOrxPa0giSrDZRKUg7ipQS/rAzyfS6ELmaTE42aJkrUOcTqGbpKbh7gpJGh14xKi2QpKipS8RKn3ZYmAHugYzqchGnk0bJYnFxZvhExSCFqqQTyy5QnVIcQHKklIUge0FhCH3KSFgngkEjkjjGj/CwDTUj1E1e5KEgbiQVE+WGJlP4Igk7spkbPCUsOpOZJzJ4xFVJDoSorXKg1MRJWzOop+7W3uLJw/wqNyOSrkcX3iJ0kjxTjvmN0TLlj4v5w4q6ELQU5OGfUHMEcQWPSFuwlGZLUpScKu9WFDilgejgxG/6khu24ORM0wLQqo6UKQZg/5ijM5pJZH+QIh5tNWCTNWM0y1qHMJJHrFkuiCEJSBZKQkdABB7+Re36BKKeA58kKmYcwlOJQOTkjD1sYcVrIDm5dkgZqJyA5+lzpEUUoSm7EnxKO869MhyAiZPdSAhcU2JKiQCtA4KPlhH+qKamQADisCG87MN5gqYoqnAShiaWvxFwm6kZH3stPOLE0V8SjiVk5s3BI0HrvJglL4DaqrE06lJSpaw1gQNwSQo9S3whPtmlwqPAAf4i56gAHrG1noCUKKrgAkjfw65dYUVNH3ct1MZhYEn3lHR9w+AjvsOx5GuRJsyocFBF9H1EFyqYOoGwKX6j/cwuqacoUCHKsyrLL5XhnRTFKwrNwbFLDW3N3jD12n9uW6PTNbFPfGyhC/GD7os3Dfzdj0i+tUmW4uTuA+JyiNTPQMnHME/CJSWmywxBIBbNyE2NiHtl9mKHNp0EKjOWdE+R+sdgklrR6H2TwECrJskM/WK0BYWUvYEaB4nTIwKdRFt138oKTPlqUCXF/63hLlT6OoVUKSfEouTqYPlUneF8m9k7iPvKK0IZKrWSHOvT4xr9g7N8LZsWfeGBB6pIMa+giknN/gp6ubSSQLsmnKlkMygkYhuuW5g3Y/NxDU0Y79DjwJwomG11qOKUD+kl+c1HGGdTRhCFTQ2KWkqfJ0pDqSeBA6FjpDHZ+zgZLTc1gqmAb13If8AhfCD/CIPPq4Q4kxWHTzyfVFEUyGivaEsCWT+VUtX+GYgn0EFbONzKmE94m4Vl3iNFjjkFDRXApcmv2Z3kqYgFitCkjmUkD1io/UML4v/AAM/oMyd0VGU0RKRE6A97KlzBbGkKIOhIuOYLjpHZkkjS3nD8eqxT4UuRE9Pkhy0UtANAPFPP/qt5SpQ+LwcBAOy5jrqE/lnfzSpavnDn4FrphiRHCmJtETDBJDBCzZEpjUDdUL/AMyJavnDdEK9jqdVV/8AIP8A+UqBb5QyP6ZFe3S0pj7y5Uv/AOyahHwMF1M1KElSiEpGZMKu1m0BLVSoYqKp6VlKQ6imWCQw3leH13QXS0C1qE2eBizRLd0y+f5l7zppx7dyE4VBNiuWJs5fe93gAcS+8swPv4BcqVxZhbUwQNnAkGYTMO42SOSBbzc8YdKlxUuXDIipSfjgUiW88gaSk/5lq/7YjNlXgihvMnL3rEscpYv/AJ1TB0imsWqYSiUWzCpmieCd6/Qa7icZAyjbATLxr/gQb8VjTknPm26B6lQM1j7iHAzJKyztwCSP70NE7NASE4lkAMA+H+UAnqYFo5I8akixWRzCfD1chR6wVtncLoztdRlRchgPd8s/pCuknEFSRk/qnNvvQxrNrDDLUqwLWfJzYerRl66kYYgGSkeF7O2pffpveB1GNZMbj5LOkyuL56JGkUocN8CmWHBFgmyemvUuesESbBakqLlILPZiWcjJ8vOBBOXiuzAEmzWAytvLDrHnFd8mqwszHzSCd9x8C0eheJy9Qn1+sdg9p1HZ9XhizZs3HjsTkX3EHLyJ8ouTsqWbkk9YLTLw+FNuULk1VLsNNDvs/swlIUi6nJKScxYM+hYODx3GNbsUy/GJYA8V0thKThSDiToXfm2sAbLkJCAkjxBIwrSSk4fZzSQfaBtllDAbKlm5xY2YTAtWNOtlE2HDI6vHazX+3WDG6aXLD0mh9y8uTp9IO2mn92Em+JcpB5KmJCv8rw2liMftqonSJJUt5qELlTBMSnxAS5iVkLQM3SCMabXuALxrqeYCAQXBDgjIg5GM67Vvk0HGlSIVlIJgAJKVAuhafaSd404EGxFjAw2wZBCasBAyE9IPdK/VmZSuCrblGG2AGPYLEG4yY3eCi/kU6EezasSapdMojBOeopzocReagHUhbrHCZwh93UZHtB2FTNT/AOWmqkKSrGlAJ7oKGRSn/lHihuUBUHbabSKEjakpSFCwnpGJKxvIGfNPkIY4buUdtT6NrNpgcx5fd4zCR3ddOln/AJkqXNHFsUs+iUxqKCvlT0CZJWmYg5KSXH9DwMZH9osw00ykrUhxLWqVMG9MwA/JQ5qEWdPqJwdN2ipk0sZ3xTY4McghkqSmZLIUhQCgRuNxFBRG5jyxyLdEwcmKWOW2RFMZbZ+2Eyk1KyMSlVUxMtAzWoMgAeQc6Q825tEU8lcxWgsN5NgPOMn+znZuIfiZl7qEp9HJxK5k284ib+pJD8ONe1KcujS7G2SUEzpxC6hftK0SPyIGgHrDYiOKMeeGJUVpzcnbIhMCV9QJUtcxWSUkni2nMm3WDkmE9YrvqhMof2ckpmTeK85aOntnkjfE7iIqwPZlLMMpAWDLDOoZLWpRKlkt7AKiqwvxGUMkSQAAkAAWAAYCDSIhBJkSdsU7WWpMs4P7RTIR+pWvIB1dICTQTAkJCwhIASAhLkMG9pTv/hEMJSu9mFfuS3Sg/mVkpQ4D2RzVBCxBJ82Q+FRmhs9SC5Anbio+McnOHywwu2ihNlLCivQFJAHBL26veNbMRAlRKcQxAb/k+fSWTNwcVBs/CRiFxawY9IlNCC+E57xxB8oKq6f95jFu8SW4gKKXHNODzimZICUl7R5/UxUcrN2Et0UwFUsvHo7LppjDDMYG4DE2N90eiBo0QQHIcsCSLaB98VbO2mJtQhJSxJAF3e8cXVoSbYjmD4dCGOvGObIogqqlKzQcTn+4ryLtC0op7peCYRt18m7p5gE4FJdCkqwnd7Dp4Fxib+JW6H0lcZWdOSFJRNZEwN3c1gMTCxB/NmCjidDDSk2onEELZMzdorig+8OGY13nEyOU5OZ6JY9kFFGiQqF2zVinm9xlKW6pF7JOapI3aqSNxUBZIi5M8NciAdpz5E1BlqmpSSxSoKTiQoF0qTxBYweOXgRKPJrZKoteMp2Z7RpmrVTzFI/ESx4sJBSsf9RHA6pzSbcY1CDDeuGV5waZemKK6gROQUTUJWg5pUHH9OcWpVEwqDUhLjyfONp9gJtMoztmTlS1ZmUVZ8ATZXJXnCau7b99Jm0e0pCpalDD3iEsUqBdKig7iAbG+6PsQhF2m7LyKxLTU+JmSsDxD6jgfSLEcib+r+4Sl4Z8z/Z920FP/wCXnHFJexzMt9WzKCfJ4+mzAnD3iVAy2xYnBDZu+TcY+CdqOz82gqcC8jdChkpOTj4EG49T7/j05EtUpMxQlLD4XsTn9jW2cXscnB7odMXn0kc6/wCxp+0DtP8AiJuBB/dIsOJNn8nbnH0HsSB+BkNlhL83L+sfC1glIVvJ9MP1j6P+zjtTLloMicrCHdJOWQtwi3DJUrZU1el/0dsF0fSIk8K5/aGlAc1ErooH0Dwpmdr0zFd3Ry1z172KUDiXv8IsucV5MWOnySfCHO2No90EpSMc6YcMpG87zuQnMncIu2Ps/uZYQTiWSVrX+ZarqV8gNAAISbM7O1GMzp09pigxKACoJzwpJskchDf/AIRL95c5f6py/gkgQKlJ80NnDHFbd370F1E1KA6lBI3kt8YVqmKqLIxIk+9M9kr4S9QN6/LeLZnZymWXMonmtf8A3RaNiIHsrno/TOWfRRI9Im5C6xpcN3+xainSlISkAAAAAZADICIFDRWqgnJ9ioJ4TUJV6oCTAkzaMxC0omSbqslSVjAo6B1NhJ0B6PBqfyLeO3w7CJkuE+1agAiXiCVLGbthTqq+ug48jDSfNqCwRIKXzUVyy3JOO55+sDChmJBwhKSS6lqV3i1HeWAHK7DQNBqdke3XLMl2hmpKpPdkMh0kjJLgEB+SFHpC+o/e3zALEbvsQ/7YUQRSoKXJ79BJNyolExLk78vICMzRYpUwqJSyxhwE5n3csr6neYy9aryWuzU03+0qL6WqVLSEBKSA9zxJPzjkQM5RuSxOYFhHoqWx9FndPpEqab3SgQ1je7esUUlcrxoN2yPAv9IunEIQ5LEkANpx8oTO2mpDsL2ZIv7o1cmuTNBSRpdKgDnkdxHERCfQUoTiXJlsL+wPQDMnJoRLq0S8KikS1hQBLMFJJYsdR7zG4wwxoK1M6YMBCkS/ESMisuEjiwc8yndGNKDi9ytI9e8aaD6Ps3ImEKnSkMLplgABP6iPbPoNBqXSNmU4sJElv/bT9IETPgiTNhL1En5K8sIJW9lKdahMlD8POSXRNkjAQeIFlDnDHYvaRaJgpq0BE0/2c0WlzhwJ9le9J6RchUQ2lQS6iWZU1OJJ6EHRSToRvh+PPfEyvPH4NVLXFoMfNKHtDO2fMEitJmSSWlVDOf0rA1HnzGW7oq9MxIUhQUk5FJcGLN12VJ4a6GiVROBUThFonCGKSK8osUdsezMuvp1SVMlY8Utbewof6TkRu6R+baySqWtcmaClctSkrTuKSx+oP1j9VGcI/O/7UqmWras1UpjZCVtkVhOFXOzA8jF7Szv6QsbadeDMLACEh88fmO7I84gBlp6mIkMAM4YdndkzKuql06PaWq50SkXUo8ANN7CLl0rGvrk0fYrscqr/AHkzEmSD1VwH1j67s6glyUBEtCUJGgHx3mDqfZKJMtMuWGSgBIH14xEpi1hcZRtHmdbmnObT4XwQaIkXiwR0xYso0VR6LHiYTHWdRSRFc2nStJSpIUlQYg3BB0goyo9hiLOQmogqWvuFkqDFUpZuVJDOlR1UhxfVJGoJi+ojm3EWkqBIKZ8tiM/Ge7PooxZNosVipZezYm+AEdGVMOUbVmO7cLP4WXoFTk4RqQEqOI7huHnuGD2iMixfemNz+02alPcS06KKzqThS2Zz9qMeakKSrunKwHbUcRvOrcIyJZd83JdWbUcXt4oR+38nlTL+JwrUNrr6x6KpCSUgx6B4IovlHCFEBza3LF9YhKmFaT3t/Ew0Zxp5GDHQMy5G6w8z9I5IWlSwhSQyhj1fw5ehUYF1VslMY005wPX4RdST8K5nHAemFviDAMpQSsp0sfP/AGiVUWIWMhZXLMHofQmMXJCpyj8nuNFJZsEZfYfonPlBVNNhLIm5Xg6XMijKFDpYx7LnwQmdCSXMgqVOgFwVJ4hlVU8ucgy5qQtCswfQjUEbxlGIr9hVdApU2jWtcrMhN1D9SGaZ+oB41RqWi5FXaLWLVPGvlfBVngfaMnsv9qUzKbJSpsyhWA9Ulw/WG/8A4pyAPFJnjkEn1xRzbHZ6nqnK0YZn/UQcKurWV1BjBdoOxVTJBVKV30sXsGWBxT73Q9Iv4c2myum9r+//AKV54nHtGk7Q/tWxSymmlLQVAjvJjOl/yhJIfiTaPmABuT7we/Mj5Hzilc077xfUL8KW0SB6JPxJjYx4ljVLyIe3wRpVOVHcH+Qj7B+wrZIEqfVEeJa+5Qf4UAKURzUWP6I+N0psRyHrH379lEwDZlNh/wDUfn3q3hWsltiRJXBG+gWdTxOXPEXBYipg1EsT46M/UaWOVc9iybI3RReHSpYMUrp42cWshNdmNl0eSHixXiibwUuREO5iwsiZWcWisRxojUz0IIBLqV7KE3UrkN3E2EV/gZsz+0Pdy/yJPiI/iUPZ5J/xQMssY8sKGGUnwgLF385ITeXKUSToqYAQEjeEuSTvCRoWOqpolh9fhFqlplpCEAAAMGswGg3RntsVVi5jG1vqSinGBuaH0xykpT/sYTtVU99WpSTZKHN8sTn4BMK004SVfxfAZH4+UDUizOmzZxIGJZwubEWblZobTKcYU3AIdw4fM6Z5NEY4vHBJh6uSeR0KVz1P7p5i8cglRQLKmAHUYSY9FiisUE45mH3Q5Vy3dTaCQBjCsrj6H0iuRLwgji5OpIiybUSwL2JLXfRnvlqPOAl8IJE55ZSVZaHl/vBshbwvLLCiS4Y3d4p2dU+JnuPsGKWrxX9R6f0DUJqWB/uhp4pY8IdP5dR+k7uB/pBVJWpVkcsxkRzEClZMQMkFiRffkfMXjPaUuz0Lxj+VOi5MyEUmUrSYsc8J+KYMlBWq1eSf+2K8sa+StKFDZKovQowtSpWhxcCw9QLROXXAsA75EMXDZvpCXjfgS0NErIi3vYAVP4x4TrQrYKcLMb+0Hs6nCamUGL/vUjVz7YG98+bxg1ZAfdnEfZ6gJWChd0qBSeRDGPjNSgpWUnNJKTzSWj03pWolPG4S5r+DO1WFRdryVyPe5eoIP1j7d+yytfZ0sfkXMQeisQ9FCPh4uTx+I/o8fSP2TbQZE+SbAKTMH94YD/KmLHqKfsuS8UV8PL2n1yVUvrBCaiM5LqWgkVgjz61NFiWnNAiri1NYIzqKrjHVVJg1qhb0tmkFWNYEq6xzgQQkkOpbA4RlYGxUbs9gxJfIpvxcBSKwmYvi2egYN834w+Gta6FPQp9o0cgy5T4Bc+0o3Ur9Sjc8shpA9TXnKFRqDvgedVQrJqpS7Y7Ho4x8Bc+qjD9udplEopB8Uw4ByOZ8nh5VVwSDHzfaNd+JqSo/2aPCnzufvdHaTE82W30h+drBicv7FsmnIk2GWm7KA5MvGQSbo8PS5HxV5Q5l+EhQIt5f1ECVi794kAgh8mLbi2ZBcP8AKN6Ds8w5WyYWeHUA/GOxJkMDhIdKTnvAO7jHoki2TmC5HGKdpUt0A6An/Ew/0iLZlYEKJCSb7xEEV3fLLJLtkb5QCcr46OSOSZZYhIfwl25QuqJJQvGm415Q8kzF3BcAXZm9IoStK1YSQ5ju7Q7BnnhyLJHtFlJOCgCDF4UxMJlfuZhDugmx4/QwwRPeMnLi2yPoOk1EdViWSH5+zD0KgqVNhchZETE0PFdxGyhYzTM1iMlk87Pz384A7/OLO+tA7RTxjLvYmJ0KxUcY7+JeA9tg+yHT6mPlm1zinTiP+oojzP8AWNxtOvCEKUdB66esfOhNIViObufONf0vE1ukZfqW2CjE4TkodeB3xp+wNUEVRBsJksgcwQr5GMzN8Knax0iyRNMtSVg+yQpJ5HKNTNj9zE4/KMrFLZkTPtqaiLPxUZ+krcaAoGxAI6xcKiPISwNM9H7Nj0VesTFU+sIRPG+PfiuMR7TBeAeqqWiAqxm8I/xUQVUxKxslace/jhvgOp2iNITzagQp2ptXCk78gN8OhgcnQXsRgnKXR7tJtVR/doPiV6CF2zdnlKVBw7Owfr1iexpONRxnxKBL7oMWgocpUDxFiLjMcucbeDH7Udi/J5H1HWe/kpdLohPVgAQMxZ+O6/GJU01/Cpt4YAcCLb29BEJlSFHxD2r8Xyz+84jLolErINgAxya8PqlbM9PgaJlggezkBdQGQbfHoBaV76lYtWSGfh4o9BWBTLFysSlXYOSSdPqeEcSoJBwBhqTmef0gpc/vHQd/h55X4QorJhSC8RV8EhsipLO+bjpl8XitEkYsSg5GQ0HHiYGlzMMtO/DfmSo/AiDpc4jNiCEliHHiAVrzgWq6OZXVlKwQoJ9IXSJ5QcKuh+9YPraNDggqDj2Xt01ioUYUClvr5wEoxkqL/p+vno57o9eUGSpwMWgiEZK5RZQOHRX1giXVxnzwOLPd6XVYtVDdjf48jTG0SM20LfxERVU8YX7ZZ2Byp8Viqhd3pUQEgkmwAufKNHszZiZPjmgKme6jNKTpi0UrhkNYdDBZU1erxaaFz78LyzLbWkz5xCZcmYpAuSEKYnmzMIX/AP8ANVNz3KvR/J3j6NWVaylS1qISkBSmJZI8rB/N4FlbUSfZQpQ3sw9W4aRpQmsMKPI5tRl1ORyrk+dT9mTkBlylgbyk72z5wOklIY3T8I+kVfbBKJYWumniUpRSibgGBRGYSpwFZHLcd0UV02lnpGJABVcFQw539oWJz1L2hryr/kuxKnP46M/2Z2oye6UdfAf9P0jRpqhCaf2VlkkylKTmbnEC3qNdTFKpE+XZSSoAtiFz1GcUtRpYze6Bven+p46WPLx8M0ZqA0UGfCaXWxP8XFH2GjfjGL5QyNRFS6iF34nfA9RXNYXJyAg44W+EDOUMcd0nSDKyvwjPkIEpEYlhczJ25A/TPpEKKgUtYUsjNm3Rp6ZEspyDi1tePx8otqKxL7njvVfVveeyH6f5E6LLIHtBwdd4+MFSWcBRzswDm9n3ZxeqYwUkMCrIm3C50ygPulCxF3ZtX5QyLtGC2BV6rszNkRmCc33iwg7Z8w4FOc02O+4/rFNUh1G4DnK+Zz9XjsuYZMtsWIPiFsgbZHR4a1cUgrTXB1Qj0RRWlQfAC/BvhHoKjuS8odRa+9sxz3RCcBic3Od8h9TFKk/v1HQD42D+p6QRJpypTAE72D2jpEFyKUzF4WIdss7C+eXOLZoQpQCfCwABzFrMejXg9Ke6noSEm7FamLZEM+4EecI5KWmKBsMbE9bwFcE1weqKgiYyrYQBYdXgpU7AErKfa9lyNOA0hhtOi/eAolgsyGUCQQQSF8vaHlCjb+0cM0ywiWQkBIdL6aXyd4lRT4IUU+ztWQp3N36QrmSAFeB3PujX6GH9TTJUmWtToGAKXhADbgOJLxOjppPtygZakoUcSjiy+D7xxgYxrsdhzTwy3QdMqpdhy5pCUzyiY15cxICsuYBeGlL2ISSy5yv7qAPiSYRU9F30zAbEOpZPugXJffGh2JtOYlYSgKUhN3WsqLC1yb9NIj2o2aS9Y1LVOb/wEz6CVTES5KHWqzgOo7wDc/7Hpo+z3YkKwrqVbiJaVfzKHwHnGf2J2tkmYvvZa5a1hyogLCQnxcCEOHyMb3YvaGmmgFE6WTuBY9QWV5iJSorZJSn9Tdsj27oEp2XVIlIACUBZSkZiWpK1czhSY+XAIVLGE6aF/wCnrH3MzpagxIIIYg2cHS+Yj4x2m7LTtnqUZKFTaPNKkjGZQ/IsC7B7KyYXvmjW4JZIJx7Qejz+1Lkx+0Je0JtPKoisKppaipAZIbNnLYizqYceTNjKCJaUM+FIDngAOkVSNvyyHSoai+Zyb4HzgzZmxKjaE3CgGVJfxzlAgAfwBvGojTLfxr7s+WSjNUkWcksSg1DybL9mHZiRPoFrmIPjnzChQJCglLIscmxJVZmud8e252FmyfHImCYnLCrwqvbN8Kr8o2CNpU1FJRKSUoly0hKQS1gPMnpGa2v26lrQoyVhRQLgDGocUpFn4k9I0o8Roz6k3ZlVbOxK7ubJdeoWlla6284om9lpAcqJSBrjLDqSY9K7VKUJsxEsOlPtzPEoqVYPf0gaXImVQJnYLBziS+EcBkDk0RJR8jY6rJi/RJr9mJquop5asNMjvl/nXdCeIGSj0aA6emUVkqdUzM2+G4Q/oaFEwmSEKQQCoTCxsM3At0g2TJQmWpbgpSwZJuXsASR5xEpUqihObVZMv6m3+7FOzdnkFTqABbizHPyJtDCqoO6CSDixvkGyZizvFM2oRhOFLLvYEkHIjM5vB+0yBgVMfClCUpSLYiA5voHMDtbZU7E0+QpYb1Iiey2CiCoqISWfO39PQRGjlGdMKkqKEM6xm2Hc+9OHq8XTQlMszMGBiMFy6vzO/Dc0R7bprwS0q4AplyVHJzbU8IXz5jl1ZEseAy++UPJ+xVBKFlQ8R32CWcq5v8RCzatMhUsYQU39pRcqHBI4w2FUSlQ2wJFkkMwZ49CdNTYX+/OPQG37ke2yydO8WFrfm3kt6aCGdPNEsBQJ9lRA0xMACfWBkpGFNhkPgIlUSPAlrEqvyYwUmrO8lBx40L7xXhYkObsX18oZKTLKllCmD4ySwJJHsgqskvrCqvm4SBwEFIVhdDAgZvqdekT2rOdjGdtdwhBIJbxAKxeycSAValwPOFX4WWuaqaCokupIUGCSd+pa7aQMJAEwlPsu6QdOe9oveJfHR26ugza6wcKU+ylIA46Hy+sckrSkKlqVhxIF2e5OI25MOkKKuuUgb0vdJyPHgeIg6oUUzVpDWWoO12BI+WkdTo66Y12ZPlpStLlIUkpxkOSQ1yNw0Ecpa0oUxJ7tiMYGZIzIGW4CFVTWF0Dn8YIlLct0havtnNlldJQUAC4fxYrFYGQtkl9IS1GzVAEpZtxIhhVUZHerxFhiKRuZyA8LUElsRg49dhRlJdHJM6ZJymTUcUrUB6GG9N2jqQzVswPvIU3HxAxRLdcsgNiBZzuzy1gSn2YkKAWXvdg0T3yMWV+WNJHaWuJI/Frs4ciWMv7kQrNqzpgPeVk5dr/vCkeQaFNahIyBvxiaKRIIDPve7mOo55W/J6TKlKWMQKhqXKm4vzhhsilSheIzpZIdky1AlXAjQNviMxISi1uUUIQAQoZgwFg+5Yy2fVypIXLnZFikpS4BBe++/DSCJNcgBQD4JgIx5l97acoSzrgk3zhhSHuJeBPtXKlDUn5AWH9Yh9c9gPqyylrkyllKVYjMBS7MA+WdySbdYIopiO6UldnLpLOHZrjdCeuxKDuDzSPizwSqoxS0nz6WfrnEy46BOd7LStLHVlKYgAGxwg3dtfKGc/aKXUkjHKJcbxuZ/hGcmqvHqepN0/e6J5Cq+hvTbXQhS0JRgSRmAMROTlteA3GBqmYgkqxGYtrYwQnqdeVhAtNMCV4yHKQwHO31i+dLGZFtw+pyiUyLJbU2qVIly3chys8XduI+ghcJ+NKeBUPV/nE3DuEjreLpc5KgykAP+VgRytEvro6wNcy8eiipkFKiH+yHj0TtDP/Z">
            <a:hlinkClick r:id="rId7"/>
          </p:cNvPr>
          <p:cNvSpPr>
            <a:spLocks noChangeAspect="1" noChangeArrowheads="1"/>
          </p:cNvSpPr>
          <p:nvPr/>
        </p:nvSpPr>
        <p:spPr bwMode="auto">
          <a:xfrm>
            <a:off x="1847850" y="-2117725"/>
            <a:ext cx="4505325" cy="4419600"/>
          </a:xfrm>
          <a:prstGeom prst="rect">
            <a:avLst/>
          </a:prstGeom>
          <a:noFill/>
        </p:spPr>
        <p:txBody>
          <a:bodyPr vert="horz" wrap="square" lIns="91440" tIns="45720" rIns="91440" bIns="45720" numCol="1" anchor="t" anchorCtr="0" compatLnSpc="1">
            <a:prstTxWarp prst="textNoShape">
              <a:avLst/>
            </a:prstTxWarp>
          </a:bodyPr>
          <a:lstStyle/>
          <a:p>
            <a:endParaRPr lang="es-MX"/>
          </a:p>
        </p:txBody>
      </p:sp>
      <p:graphicFrame>
        <p:nvGraphicFramePr>
          <p:cNvPr id="11" name="10 Tabla"/>
          <p:cNvGraphicFramePr>
            <a:graphicFrameLocks noGrp="1"/>
          </p:cNvGraphicFramePr>
          <p:nvPr/>
        </p:nvGraphicFramePr>
        <p:xfrm>
          <a:off x="1115616" y="1772816"/>
          <a:ext cx="7224464" cy="4663440"/>
        </p:xfrm>
        <a:graphic>
          <a:graphicData uri="http://schemas.openxmlformats.org/drawingml/2006/table">
            <a:tbl>
              <a:tblPr firstRow="1" bandRow="1">
                <a:tableStyleId>{5C22544A-7EE6-4342-B048-85BDC9FD1C3A}</a:tableStyleId>
              </a:tblPr>
              <a:tblGrid>
                <a:gridCol w="7224464"/>
              </a:tblGrid>
              <a:tr h="370840">
                <a:tc>
                  <a:txBody>
                    <a:bodyPr/>
                    <a:lstStyle/>
                    <a:p>
                      <a:endParaRPr lang="es-MX" sz="2400" dirty="0"/>
                    </a:p>
                  </a:txBody>
                  <a:tcPr/>
                </a:tc>
              </a:tr>
              <a:tr h="370840">
                <a:tc>
                  <a:txBody>
                    <a:bodyPr/>
                    <a:lstStyle/>
                    <a:p>
                      <a:r>
                        <a:rPr lang="es-MX" sz="2400" dirty="0" smtClean="0"/>
                        <a:t>Evitar o racionar el uso de plaguicidas</a:t>
                      </a:r>
                      <a:r>
                        <a:rPr lang="es-MX" sz="2400" baseline="0" dirty="0" smtClean="0"/>
                        <a:t> en la agricultura tradicional.</a:t>
                      </a:r>
                      <a:endParaRPr lang="es-MX" sz="2400" dirty="0"/>
                    </a:p>
                  </a:txBody>
                  <a:tcPr/>
                </a:tc>
              </a:tr>
              <a:tr h="370840">
                <a:tc>
                  <a:txBody>
                    <a:bodyPr/>
                    <a:lstStyle/>
                    <a:p>
                      <a:r>
                        <a:rPr lang="es-MX" sz="2400" dirty="0" smtClean="0"/>
                        <a:t>Apegarnos a la ley para</a:t>
                      </a:r>
                      <a:r>
                        <a:rPr lang="es-MX" sz="2400" baseline="0" dirty="0" smtClean="0"/>
                        <a:t> evitar residuos radiactivos.</a:t>
                      </a:r>
                      <a:endParaRPr lang="es-MX" sz="2400" dirty="0"/>
                    </a:p>
                  </a:txBody>
                  <a:tcPr/>
                </a:tc>
              </a:tr>
              <a:tr h="370840">
                <a:tc>
                  <a:txBody>
                    <a:bodyPr/>
                    <a:lstStyle/>
                    <a:p>
                      <a:r>
                        <a:rPr lang="es-MX" sz="2400" dirty="0" smtClean="0"/>
                        <a:t>Prevención sociocultural: Educación e información.</a:t>
                      </a:r>
                      <a:endParaRPr lang="es-MX" sz="2400" dirty="0"/>
                    </a:p>
                  </a:txBody>
                  <a:tcPr/>
                </a:tc>
              </a:tr>
              <a:tr h="370840">
                <a:tc>
                  <a:txBody>
                    <a:bodyPr/>
                    <a:lstStyle/>
                    <a:p>
                      <a:r>
                        <a:rPr lang="es-MX" sz="2400" dirty="0" smtClean="0"/>
                        <a:t>Prevención infraestructural:</a:t>
                      </a:r>
                      <a:r>
                        <a:rPr lang="es-MX" sz="2400" baseline="0" dirty="0" smtClean="0"/>
                        <a:t> medios materiales permanentes con funciones preventivas.</a:t>
                      </a:r>
                      <a:endParaRPr lang="es-MX" sz="2400" dirty="0"/>
                    </a:p>
                  </a:txBody>
                  <a:tcPr/>
                </a:tc>
              </a:tr>
              <a:tr h="370840">
                <a:tc>
                  <a:txBody>
                    <a:bodyPr/>
                    <a:lstStyle/>
                    <a:p>
                      <a:r>
                        <a:rPr lang="es-MX" sz="2400" dirty="0" smtClean="0"/>
                        <a:t>Prevención operativa: tratamientos,</a:t>
                      </a:r>
                      <a:r>
                        <a:rPr lang="es-MX" sz="2400" baseline="0" dirty="0" smtClean="0"/>
                        <a:t> convenciones, brigadas,  cuadrillas y voluntariado.</a:t>
                      </a:r>
                      <a:endParaRPr lang="es-MX" sz="2400" dirty="0"/>
                    </a:p>
                  </a:txBody>
                  <a:tcPr/>
                </a:tc>
              </a:tr>
              <a:tr h="370840">
                <a:tc>
                  <a:txBody>
                    <a:bodyPr/>
                    <a:lstStyle/>
                    <a:p>
                      <a:r>
                        <a:rPr lang="es-MX" sz="2400" dirty="0" smtClean="0"/>
                        <a:t>Prevención imperativa: Medidas reguladoras, limitativas y</a:t>
                      </a:r>
                      <a:r>
                        <a:rPr lang="es-MX" sz="2400" baseline="0" dirty="0" smtClean="0"/>
                        <a:t> prohibitivas.</a:t>
                      </a:r>
                      <a:endParaRPr lang="es-MX" sz="2400" dirty="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3922</TotalTime>
  <Words>522</Words>
  <Application>Microsoft Office PowerPoint</Application>
  <PresentationFormat>Presentación en pantalla (4:3)</PresentationFormat>
  <Paragraphs>43</Paragraphs>
  <Slides>8</Slides>
  <Notes>4</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Tema de Office</vt:lpstr>
      <vt:lpstr>Multiversidad Latinoamericana</vt:lpstr>
      <vt:lpstr>Origen de la contaminación del suelo</vt:lpstr>
      <vt:lpstr>Origen de la contaminación del suelo</vt:lpstr>
      <vt:lpstr>Estructura de un suelo típico</vt:lpstr>
      <vt:lpstr>Orígenes de la contaminación del suelo:</vt:lpstr>
      <vt:lpstr>Plaguicidas y Herbicidas</vt:lpstr>
      <vt:lpstr>Diapositiva 7</vt:lpstr>
      <vt:lpstr>Medidas de prevención para la contaminación del suelo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dc:title>
  <dc:creator>msanchez</dc:creator>
  <cp:lastModifiedBy>MELITA</cp:lastModifiedBy>
  <cp:revision>33</cp:revision>
  <dcterms:created xsi:type="dcterms:W3CDTF">2014-01-12T18:42:32Z</dcterms:created>
  <dcterms:modified xsi:type="dcterms:W3CDTF">2014-02-13T05:03:42Z</dcterms:modified>
</cp:coreProperties>
</file>