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267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28/07/2016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28/07/2016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28/07/2016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28/07/2016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28/07/2016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28/07/2016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28/07/2016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28/07/2016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28/07/2016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28/07/2016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28/07/2016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7A847CFC-816F-41D0-AAC0-9BF4FEBC753E}" type="datetimeFigureOut">
              <a:rPr lang="es-ES" smtClean="0"/>
              <a:pPr/>
              <a:t>28/07/2016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s-MX" dirty="0" smtClean="0"/>
              <a:t>JUICIO MORAL Y PROBLEMA ÉTICO COMO CONCEPTO.</a:t>
            </a:r>
            <a:endParaRPr lang="es-MX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 rot="19140000">
            <a:off x="2046405" y="2954603"/>
            <a:ext cx="6511131" cy="1320627"/>
          </a:xfrm>
          <a:ln w="28575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es-MX" b="1" dirty="0">
                <a:latin typeface="Arial" pitchFamily="34" charset="0"/>
                <a:cs typeface="Arial" pitchFamily="34" charset="0"/>
              </a:rPr>
              <a:t>Materia: Ética y Valores </a:t>
            </a:r>
          </a:p>
          <a:p>
            <a:pPr algn="ctr"/>
            <a:r>
              <a:rPr lang="es-MX" b="1" dirty="0">
                <a:latin typeface="Arial" pitchFamily="34" charset="0"/>
                <a:cs typeface="Arial" pitchFamily="34" charset="0"/>
              </a:rPr>
              <a:t>Campus león </a:t>
            </a:r>
          </a:p>
          <a:p>
            <a:pPr algn="ctr"/>
            <a:r>
              <a:rPr lang="es-MX" b="1" dirty="0">
                <a:latin typeface="Arial" pitchFamily="34" charset="0"/>
                <a:cs typeface="Arial" pitchFamily="34" charset="0"/>
              </a:rPr>
              <a:t> Primer </a:t>
            </a:r>
            <a:r>
              <a:rPr lang="es-MX" b="1" dirty="0" smtClean="0">
                <a:latin typeface="Arial" pitchFamily="34" charset="0"/>
                <a:cs typeface="Arial" pitchFamily="34" charset="0"/>
              </a:rPr>
              <a:t>Semestre</a:t>
            </a:r>
          </a:p>
          <a:p>
            <a:pPr algn="ctr"/>
            <a:r>
              <a:rPr lang="es-MX" b="1" dirty="0" smtClean="0">
                <a:latin typeface="Arial" pitchFamily="34" charset="0"/>
                <a:cs typeface="Arial" pitchFamily="34" charset="0"/>
              </a:rPr>
              <a:t>Docente: Sandra Berenice </a:t>
            </a:r>
            <a:r>
              <a:rPr lang="es-MX" b="1" dirty="0" err="1" smtClean="0">
                <a:latin typeface="Arial" pitchFamily="34" charset="0"/>
                <a:cs typeface="Arial" pitchFamily="34" charset="0"/>
              </a:rPr>
              <a:t>aboytes</a:t>
            </a:r>
            <a:r>
              <a:rPr lang="es-MX" b="1" dirty="0" smtClean="0">
                <a:latin typeface="Arial" pitchFamily="34" charset="0"/>
                <a:cs typeface="Arial" pitchFamily="34" charset="0"/>
              </a:rPr>
              <a:t> reyes </a:t>
            </a:r>
            <a:endParaRPr lang="es-MX" b="1" dirty="0">
              <a:latin typeface="Arial" pitchFamily="34" charset="0"/>
              <a:cs typeface="Arial" pitchFamily="34" charset="0"/>
            </a:endParaRPr>
          </a:p>
          <a:p>
            <a:endParaRPr lang="es-MX" dirty="0"/>
          </a:p>
        </p:txBody>
      </p:sp>
      <p:pic>
        <p:nvPicPr>
          <p:cNvPr id="4" name="3 Imagen" descr="multiversida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9872" y="4941168"/>
            <a:ext cx="5724128" cy="1916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384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Juicio moral </a:t>
            </a:r>
            <a:r>
              <a:rPr lang="es-MX" sz="1400" dirty="0" smtClean="0"/>
              <a:t>(pág. 29 Libro de texto)</a:t>
            </a:r>
            <a:endParaRPr lang="es-MX" sz="1400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MX" sz="28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70C0"/>
                </a:solidFill>
              </a:rPr>
              <a:t>Vida cotidiana representa:</a:t>
            </a:r>
          </a:p>
          <a:p>
            <a:endParaRPr lang="es-MX" sz="28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rgbClr val="0070C0"/>
              </a:solidFill>
            </a:endParaRPr>
          </a:p>
          <a:p>
            <a:r>
              <a:rPr lang="es-MX" sz="28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70C0"/>
                </a:solidFill>
              </a:rPr>
              <a:t>Se basa en:</a:t>
            </a:r>
            <a:endParaRPr lang="es-MX" sz="28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rgbClr val="0070C0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83568" y="1706414"/>
            <a:ext cx="7920880" cy="40011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MX" sz="2000" b="1" dirty="0" smtClean="0">
                <a:solidFill>
                  <a:srgbClr val="002060"/>
                </a:solidFill>
                <a:latin typeface="Aparajita" pitchFamily="34" charset="0"/>
                <a:cs typeface="Aparajita" pitchFamily="34" charset="0"/>
              </a:rPr>
              <a:t>Numerosas interacciones con el exterior: escuelas, oficinas, iglesias, casa, calle etc…</a:t>
            </a:r>
            <a:endParaRPr lang="es-MX" sz="2000" b="1" dirty="0">
              <a:solidFill>
                <a:srgbClr val="002060"/>
              </a:solidFill>
              <a:latin typeface="Aparajita" pitchFamily="34" charset="0"/>
              <a:cs typeface="Aparajita" pitchFamily="34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683568" y="2799219"/>
            <a:ext cx="7920880" cy="70788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MX" sz="2000" b="1" dirty="0" smtClean="0">
                <a:solidFill>
                  <a:srgbClr val="002060"/>
                </a:solidFill>
                <a:latin typeface="Aparajita" pitchFamily="34" charset="0"/>
                <a:cs typeface="Aparajita" pitchFamily="34" charset="0"/>
              </a:rPr>
              <a:t>Acciones sociales: Se requiere de por lo menos dos personas, quien la dirige y quien la recibe</a:t>
            </a:r>
          </a:p>
        </p:txBody>
      </p:sp>
      <p:cxnSp>
        <p:nvCxnSpPr>
          <p:cNvPr id="11" name="10 Conector recto de flecha"/>
          <p:cNvCxnSpPr/>
          <p:nvPr/>
        </p:nvCxnSpPr>
        <p:spPr>
          <a:xfrm>
            <a:off x="2300624" y="4581128"/>
            <a:ext cx="0" cy="11748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12 Conector recto de flecha"/>
          <p:cNvCxnSpPr/>
          <p:nvPr/>
        </p:nvCxnSpPr>
        <p:spPr>
          <a:xfrm>
            <a:off x="5277869" y="4581128"/>
            <a:ext cx="0" cy="11748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13 CuadroTexto"/>
          <p:cNvSpPr txBox="1"/>
          <p:nvPr/>
        </p:nvSpPr>
        <p:spPr>
          <a:xfrm>
            <a:off x="4291280" y="5755953"/>
            <a:ext cx="3521079" cy="40011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MX" sz="2000" b="1" dirty="0" smtClean="0">
                <a:solidFill>
                  <a:srgbClr val="002060"/>
                </a:solidFill>
                <a:latin typeface="Aparajita" pitchFamily="34" charset="0"/>
                <a:cs typeface="Aparajita" pitchFamily="34" charset="0"/>
              </a:rPr>
              <a:t>Acciones malas: Acciones no morales</a:t>
            </a:r>
          </a:p>
        </p:txBody>
      </p:sp>
      <p:sp>
        <p:nvSpPr>
          <p:cNvPr id="15" name="14 CuadroTexto"/>
          <p:cNvSpPr txBox="1"/>
          <p:nvPr/>
        </p:nvSpPr>
        <p:spPr>
          <a:xfrm>
            <a:off x="295344" y="5755953"/>
            <a:ext cx="3340552" cy="40011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MX" sz="2000" b="1" dirty="0" smtClean="0">
                <a:solidFill>
                  <a:srgbClr val="002060"/>
                </a:solidFill>
                <a:latin typeface="Aparajita" pitchFamily="34" charset="0"/>
                <a:cs typeface="Aparajita" pitchFamily="34" charset="0"/>
              </a:rPr>
              <a:t>Acciones buenas: acciones morales</a:t>
            </a:r>
          </a:p>
        </p:txBody>
      </p:sp>
      <p:sp>
        <p:nvSpPr>
          <p:cNvPr id="16" name="15 Elipse"/>
          <p:cNvSpPr/>
          <p:nvPr/>
        </p:nvSpPr>
        <p:spPr>
          <a:xfrm>
            <a:off x="2123728" y="3933056"/>
            <a:ext cx="3312368" cy="83699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Existen las:</a:t>
            </a:r>
            <a:endParaRPr lang="es-MX" dirty="0"/>
          </a:p>
        </p:txBody>
      </p:sp>
      <p:pic>
        <p:nvPicPr>
          <p:cNvPr id="20" name="Picture 2" descr="http://wuazu.cs.buap.mx/blog/material/uploads/ventana-final.w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561667"/>
            <a:ext cx="3779609" cy="2194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2.bp.blogspot.com/-Di6c8Z4JNNc/Tk-xk3OAH4I/AAAAAAAAABU/BYjVpmLx5S4/s320/001_sma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32" y="3526318"/>
            <a:ext cx="2124860" cy="2218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3638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Problema ético como concepto</a:t>
            </a:r>
            <a:r>
              <a:rPr lang="es-MX" sz="1200" dirty="0"/>
              <a:t> (Libro de texto pág. 30)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>
                <a:solidFill>
                  <a:srgbClr val="002060"/>
                </a:solidFill>
              </a:rPr>
              <a:t>Ética: Rama de la filosofía que estudia el sentido que tienen las acciones que despliegan los seres humanos en sus escenarios específicos</a:t>
            </a:r>
          </a:p>
          <a:p>
            <a:endParaRPr lang="es-MX" dirty="0" smtClean="0">
              <a:solidFill>
                <a:srgbClr val="002060"/>
              </a:solidFill>
            </a:endParaRPr>
          </a:p>
          <a:p>
            <a:r>
              <a:rPr lang="es-MX" dirty="0" smtClean="0">
                <a:solidFill>
                  <a:srgbClr val="002060"/>
                </a:solidFill>
              </a:rPr>
              <a:t>A </a:t>
            </a:r>
            <a:r>
              <a:rPr lang="es-MX" dirty="0">
                <a:solidFill>
                  <a:srgbClr val="002060"/>
                </a:solidFill>
              </a:rPr>
              <a:t>la ética le </a:t>
            </a:r>
            <a:r>
              <a:rPr lang="es-MX" dirty="0" smtClean="0">
                <a:solidFill>
                  <a:srgbClr val="002060"/>
                </a:solidFill>
              </a:rPr>
              <a:t>interesan:</a:t>
            </a:r>
            <a:endParaRPr lang="es-MX" dirty="0">
              <a:solidFill>
                <a:srgbClr val="002060"/>
              </a:solidFill>
            </a:endParaRPr>
          </a:p>
          <a:p>
            <a:r>
              <a:rPr lang="es-MX" dirty="0">
                <a:solidFill>
                  <a:srgbClr val="002060"/>
                </a:solidFill>
              </a:rPr>
              <a:t>Los casos en qué un número importante de personas actúan de una manera indebida. </a:t>
            </a:r>
          </a:p>
          <a:p>
            <a:r>
              <a:rPr lang="es-MX" dirty="0">
                <a:solidFill>
                  <a:srgbClr val="002060"/>
                </a:solidFill>
              </a:rPr>
              <a:t>¿</a:t>
            </a:r>
            <a:r>
              <a:rPr lang="es-MX" dirty="0" smtClean="0">
                <a:solidFill>
                  <a:srgbClr val="002060"/>
                </a:solidFill>
              </a:rPr>
              <a:t>Por qué </a:t>
            </a:r>
            <a:r>
              <a:rPr lang="es-MX" dirty="0">
                <a:solidFill>
                  <a:srgbClr val="002060"/>
                </a:solidFill>
              </a:rPr>
              <a:t>ocurre esto? ¿Qué es necesario hacer para que eso no se repita?</a:t>
            </a:r>
          </a:p>
          <a:p>
            <a:endParaRPr lang="es-MX" dirty="0"/>
          </a:p>
        </p:txBody>
      </p:sp>
      <p:sp>
        <p:nvSpPr>
          <p:cNvPr id="4" name="3 CuadroTexto"/>
          <p:cNvSpPr txBox="1"/>
          <p:nvPr/>
        </p:nvSpPr>
        <p:spPr>
          <a:xfrm>
            <a:off x="0" y="4292018"/>
            <a:ext cx="6372200" cy="830997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s-MX" sz="2400" b="1" dirty="0" smtClean="0">
                <a:latin typeface="Aparajita" pitchFamily="34" charset="0"/>
                <a:cs typeface="Aparajita" pitchFamily="34" charset="0"/>
              </a:rPr>
              <a:t>Muchas veces las acciones inmorales se desencadenan por las situaciones materiales de las personas.</a:t>
            </a:r>
            <a:endParaRPr lang="es-MX" sz="2400" b="1" dirty="0">
              <a:latin typeface="Aparajita" pitchFamily="34" charset="0"/>
              <a:cs typeface="Aparajita" pitchFamily="34" charset="0"/>
            </a:endParaRPr>
          </a:p>
        </p:txBody>
      </p:sp>
      <p:pic>
        <p:nvPicPr>
          <p:cNvPr id="1026" name="Picture 2" descr="http://1.bp.blogspot.com/-Vzck0C6SBNw/Tpg1ySYxfOI/AAAAAAAAjZU/ETFdXSnblAw/s1600/untitled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645024"/>
            <a:ext cx="2771800" cy="321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94302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dirty="0" smtClean="0"/>
              <a:t>Bibliografía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/>
              <a:t>Ética y valores 1. Juan Manuel Piña, María Eugenia Chávez, María Teresa Bravo. Segunda edición, 2013, Editorial Patria.</a:t>
            </a:r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83169452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Ángulos">
  <a:themeElements>
    <a:clrScheme name="Ángulo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Ángulo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Ángulo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19</TotalTime>
  <Words>207</Words>
  <Application>Microsoft Office PowerPoint</Application>
  <PresentationFormat>Presentación en pantalla (4:3)</PresentationFormat>
  <Paragraphs>23</Paragraphs>
  <Slides>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5" baseType="lpstr">
      <vt:lpstr>Ángulos</vt:lpstr>
      <vt:lpstr>JUICIO MORAL Y PROBLEMA ÉTICO COMO CONCEPTO.</vt:lpstr>
      <vt:lpstr>Juicio moral (pág. 29 Libro de texto)</vt:lpstr>
      <vt:lpstr>Problema ético como concepto (Libro de texto pág. 30)</vt:lpstr>
      <vt:lpstr>Bibliografía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942512</dc:creator>
  <cp:lastModifiedBy>Ordoñez</cp:lastModifiedBy>
  <cp:revision>10</cp:revision>
  <dcterms:created xsi:type="dcterms:W3CDTF">2015-08-13T18:16:09Z</dcterms:created>
  <dcterms:modified xsi:type="dcterms:W3CDTF">2016-07-28T21:57:19Z</dcterms:modified>
</cp:coreProperties>
</file>