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33" autoAdjust="0"/>
  </p:normalViewPr>
  <p:slideViewPr>
    <p:cSldViewPr>
      <p:cViewPr>
        <p:scale>
          <a:sx n="53" d="100"/>
          <a:sy n="53" d="100"/>
        </p:scale>
        <p:origin x="-1644" y="-5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9/13/2014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9/13/2014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13/09/2014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Ing. Tania </a:t>
            </a:r>
            <a:r>
              <a:rPr lang="es-MX" dirty="0" err="1" smtClean="0"/>
              <a:t>Ivette</a:t>
            </a:r>
            <a:r>
              <a:rPr lang="es-MX" dirty="0" smtClean="0"/>
              <a:t> Morales Hernández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Distancias en el universo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257676" cy="4972072"/>
          </a:xfrm>
        </p:spPr>
        <p:txBody>
          <a:bodyPr/>
          <a:lstStyle/>
          <a:p>
            <a:pPr algn="just"/>
            <a:r>
              <a:rPr lang="es-ES" sz="2400" dirty="0" smtClean="0"/>
              <a:t>Las distancias en el universo se pueden representar mediante la notación científica y se trata de la distancia que existe entre un planeta y otro o el tiempo que se demora en llegar la luz a cada uno de los planetas, esto se puede definir como la velocidad de la luz.</a:t>
            </a:r>
            <a:endParaRPr lang="es-ES" sz="2400" dirty="0"/>
          </a:p>
        </p:txBody>
      </p:sp>
      <p:pic>
        <p:nvPicPr>
          <p:cNvPr id="7" name="Picture 2" descr="El-Sol-se-muev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214554"/>
            <a:ext cx="3643338" cy="20761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42918"/>
            <a:ext cx="7400948" cy="3714776"/>
          </a:xfrm>
        </p:spPr>
        <p:txBody>
          <a:bodyPr/>
          <a:lstStyle/>
          <a:p>
            <a:pPr algn="just"/>
            <a:r>
              <a:rPr lang="es-ES" sz="2400" dirty="0" smtClean="0"/>
              <a:t>Todos los planetas tienen sus respectivas orbitas, lo cual los ayuda a tener un espacio definido en el universo y también una distancia relativa uno del otro, estas orbitas sirven para que los planetas sigan todos un mismo orden y no estén dispersos en el espacio para así evitar choques entre ellos.</a:t>
            </a:r>
          </a:p>
          <a:p>
            <a:pPr algn="just"/>
            <a:r>
              <a:rPr lang="es-ES" sz="2400" dirty="0" smtClean="0"/>
              <a:t>Recordar también que los planetas tienen distancias pero van todos a una misma velocidad el rededor del Sol.</a:t>
            </a:r>
            <a:endParaRPr lang="es-ES" sz="2400" dirty="0"/>
          </a:p>
        </p:txBody>
      </p:sp>
      <p:pic>
        <p:nvPicPr>
          <p:cNvPr id="5" name="Picture 6" descr="http://2.bp.blogspot.com/-_kLfFyhsQ2Q/TbGl_8XMqrI/AAAAAAAAAyU/_AjmbM5dLOg/s320/Grand_Parade_of_the_Planets_in_2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786190"/>
            <a:ext cx="3429024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 dirty="0" smtClean="0"/>
              <a:t>Tabla de distancias al sol</a:t>
            </a: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857356" y="1643050"/>
          <a:ext cx="5786478" cy="36433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8206"/>
                <a:gridCol w="2055722"/>
                <a:gridCol w="2512550"/>
              </a:tblGrid>
              <a:tr h="8416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latin typeface="Arial"/>
                          <a:ea typeface="Times New Roman"/>
                          <a:cs typeface="Times New Roman"/>
                        </a:rPr>
                        <a:t>Planeta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>
                          <a:latin typeface="Arial"/>
                          <a:ea typeface="Times New Roman"/>
                          <a:cs typeface="Times New Roman"/>
                        </a:rPr>
                        <a:t>Distancia al Sol (Km)</a:t>
                      </a:r>
                      <a:endParaRPr lang="es-E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latin typeface="Arial"/>
                          <a:ea typeface="Times New Roman"/>
                          <a:cs typeface="Times New Roman"/>
                        </a:rPr>
                        <a:t>Distancia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latin typeface="Arial"/>
                          <a:ea typeface="Times New Roman"/>
                          <a:cs typeface="Times New Roman"/>
                        </a:rPr>
                        <a:t>(Notación científica)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0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>
                          <a:latin typeface="Arial"/>
                          <a:ea typeface="Times New Roman"/>
                          <a:cs typeface="Times New Roman"/>
                        </a:rPr>
                        <a:t>Mercurio</a:t>
                      </a:r>
                      <a:endParaRPr lang="es-E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>
                          <a:latin typeface="Arial"/>
                          <a:ea typeface="Times New Roman"/>
                          <a:cs typeface="Times New Roman"/>
                        </a:rPr>
                        <a:t>54.000.000</a:t>
                      </a:r>
                      <a:endParaRPr lang="es-E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latin typeface="Arial"/>
                          <a:ea typeface="Times New Roman"/>
                          <a:cs typeface="Times New Roman"/>
                        </a:rPr>
                        <a:t>5,4x10</a:t>
                      </a:r>
                      <a:r>
                        <a:rPr lang="es-ES" sz="1800" b="1" baseline="30000" dirty="0"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0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>
                          <a:latin typeface="Arial"/>
                          <a:ea typeface="Times New Roman"/>
                          <a:cs typeface="Times New Roman"/>
                        </a:rPr>
                        <a:t>Tierra</a:t>
                      </a:r>
                      <a:endParaRPr lang="es-E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>
                          <a:latin typeface="Arial"/>
                          <a:ea typeface="Times New Roman"/>
                          <a:cs typeface="Times New Roman"/>
                        </a:rPr>
                        <a:t>150.000.000</a:t>
                      </a:r>
                      <a:endParaRPr lang="es-E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  <a:r>
                        <a:rPr lang="es-ES" sz="1800" b="1" baseline="0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s-ES" sz="1800" b="1" dirty="0" smtClean="0">
                          <a:latin typeface="Arial"/>
                          <a:ea typeface="Times New Roman"/>
                          <a:cs typeface="Times New Roman"/>
                        </a:rPr>
                        <a:t>x10</a:t>
                      </a:r>
                      <a:r>
                        <a:rPr lang="es-ES" sz="1800" b="1" baseline="30000" dirty="0" smtClean="0"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0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>
                          <a:latin typeface="Arial"/>
                          <a:ea typeface="Times New Roman"/>
                          <a:cs typeface="Times New Roman"/>
                        </a:rPr>
                        <a:t>Júpiter</a:t>
                      </a:r>
                      <a:endParaRPr lang="es-E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latin typeface="Arial"/>
                          <a:ea typeface="Times New Roman"/>
                          <a:cs typeface="Times New Roman"/>
                        </a:rPr>
                        <a:t>778,000.000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latin typeface="Arial"/>
                          <a:ea typeface="Times New Roman"/>
                          <a:cs typeface="Times New Roman"/>
                        </a:rPr>
                        <a:t>77,8x10</a:t>
                      </a:r>
                      <a:r>
                        <a:rPr lang="es-ES" sz="1800" b="1" baseline="30000" dirty="0" smtClean="0"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04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latin typeface="Arial"/>
                          <a:ea typeface="Times New Roman"/>
                          <a:cs typeface="Times New Roman"/>
                        </a:rPr>
                        <a:t>Saturno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latin typeface="Arial"/>
                          <a:ea typeface="Times New Roman"/>
                          <a:cs typeface="Times New Roman"/>
                        </a:rPr>
                        <a:t>1,430,000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 smtClean="0">
                          <a:latin typeface="Arial"/>
                          <a:ea typeface="Times New Roman"/>
                          <a:cs typeface="Times New Roman"/>
                        </a:rPr>
                        <a:t>1,43x10</a:t>
                      </a:r>
                      <a:r>
                        <a:rPr lang="es-ES" sz="1800" b="1" baseline="30000" dirty="0" smtClean="0"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s-E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Notación científica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La notación científica nos ayuda, ya que en esta unidad encontramos cifras demasiado altas, por eso para trabajar estos valores lo podemos hacer en potencias de diez.</a:t>
            </a:r>
            <a:endParaRPr lang="es-E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Ejemplo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La distancia que existe entre Júpiter y el Sol es:</a:t>
            </a:r>
          </a:p>
          <a:p>
            <a:pPr lvl="1"/>
            <a:r>
              <a:rPr lang="es-ES" dirty="0" smtClean="0"/>
              <a:t> 778.000.000 km</a:t>
            </a:r>
          </a:p>
          <a:p>
            <a:r>
              <a:rPr lang="es-ES" dirty="0" smtClean="0"/>
              <a:t>Pero en notación científica se puede expresar como: </a:t>
            </a:r>
          </a:p>
          <a:p>
            <a:pPr lvl="1"/>
            <a:r>
              <a:rPr lang="es-ES" dirty="0" smtClean="0"/>
              <a:t>77,8x</a:t>
            </a:r>
            <a:r>
              <a:rPr lang="es-ES" dirty="0" smtClean="0">
                <a:ea typeface="Times New Roman"/>
                <a:cs typeface="Times New Roman"/>
              </a:rPr>
              <a:t>10</a:t>
            </a:r>
            <a:r>
              <a:rPr lang="es-ES" b="1" baseline="30000" dirty="0" smtClean="0">
                <a:ea typeface="Times New Roman"/>
                <a:cs typeface="Times New Roman"/>
              </a:rPr>
              <a:t>7 </a:t>
            </a:r>
            <a:r>
              <a:rPr lang="es-ES" dirty="0" smtClean="0">
                <a:ea typeface="Times New Roman"/>
                <a:cs typeface="Times New Roman"/>
              </a:rPr>
              <a:t> km </a:t>
            </a:r>
            <a:endParaRPr lang="es-ES" baseline="30000" dirty="0" smtClean="0">
              <a:ea typeface="Times New Roman"/>
              <a:cs typeface="Times New Roman"/>
            </a:endParaRPr>
          </a:p>
          <a:p>
            <a:r>
              <a:rPr lang="es-ES" dirty="0" smtClean="0"/>
              <a:t>Como se ve en este ejemplo es mas fácil expresar valores en potencias de diez.</a:t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503</TotalTime>
  <Words>179</Words>
  <Application>Microsoft Office PowerPoint</Application>
  <PresentationFormat>Presentación en pantalla (4:3)</PresentationFormat>
  <Paragraphs>32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Distancias en el universo</vt:lpstr>
      <vt:lpstr>Presentación de PowerPoint</vt:lpstr>
      <vt:lpstr>Tabla de distancias al sol</vt:lpstr>
      <vt:lpstr>Notación científica</vt:lpstr>
      <vt:lpstr>Ejemplo 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PRESARIO</cp:lastModifiedBy>
  <cp:revision>55</cp:revision>
  <dcterms:created xsi:type="dcterms:W3CDTF">2014-08-15T00:51:36Z</dcterms:created>
  <dcterms:modified xsi:type="dcterms:W3CDTF">2014-09-13T14:42:18Z</dcterms:modified>
</cp:coreProperties>
</file>