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2.xml" ContentType="application/vnd.openxmlformats-officedocument.drawingml.diagramStyl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diagrams/colors2.xml" ContentType="application/vnd.openxmlformats-officedocument.drawingml.diagramCol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9"/>
  </p:notesMasterIdLst>
  <p:sldIdLst>
    <p:sldId id="256" r:id="rId2"/>
    <p:sldId id="272" r:id="rId3"/>
    <p:sldId id="271" r:id="rId4"/>
    <p:sldId id="257" r:id="rId5"/>
    <p:sldId id="258" r:id="rId6"/>
    <p:sldId id="259" r:id="rId7"/>
    <p:sldId id="260" r:id="rId8"/>
    <p:sldId id="261" r:id="rId9"/>
    <p:sldId id="262" r:id="rId10"/>
    <p:sldId id="263" r:id="rId11"/>
    <p:sldId id="264" r:id="rId12"/>
    <p:sldId id="266" r:id="rId13"/>
    <p:sldId id="265" r:id="rId14"/>
    <p:sldId id="267" r:id="rId15"/>
    <p:sldId id="268" r:id="rId16"/>
    <p:sldId id="269" r:id="rId17"/>
    <p:sldId id="270"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460" autoAdjust="0"/>
  </p:normalViewPr>
  <p:slideViewPr>
    <p:cSldViewPr>
      <p:cViewPr varScale="1">
        <p:scale>
          <a:sx n="72" d="100"/>
          <a:sy n="72" d="100"/>
        </p:scale>
        <p:origin x="-1326" y="-84"/>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08E1C8-D7F4-43AA-9062-EDEBB508DAD6}" type="doc">
      <dgm:prSet loTypeId="urn:microsoft.com/office/officeart/2005/8/layout/hierarchy4" loCatId="hierarchy" qsTypeId="urn:microsoft.com/office/officeart/2005/8/quickstyle/3d2" qsCatId="3D" csTypeId="urn:microsoft.com/office/officeart/2005/8/colors/colorful4" csCatId="colorful" phldr="1"/>
      <dgm:spPr/>
      <dgm:t>
        <a:bodyPr/>
        <a:lstStyle/>
        <a:p>
          <a:endParaRPr lang="en-US"/>
        </a:p>
      </dgm:t>
    </dgm:pt>
    <dgm:pt modelId="{09686FA8-421D-4621-ACF4-B09C269FF52F}">
      <dgm:prSet phldrT="[Texto]"/>
      <dgm:spPr/>
      <dgm:t>
        <a:bodyPr/>
        <a:lstStyle/>
        <a:p>
          <a:r>
            <a:rPr lang="es-MX" b="1" noProof="0" dirty="0" smtClean="0"/>
            <a:t>Sistema nervioso</a:t>
          </a:r>
          <a:endParaRPr lang="es-MX" b="1" noProof="0" dirty="0"/>
        </a:p>
      </dgm:t>
    </dgm:pt>
    <dgm:pt modelId="{3CA068C3-D3E8-49E1-B478-EA0F70CF26FE}" type="parTrans" cxnId="{F2525E29-A851-49BC-84A2-E93DE239DC28}">
      <dgm:prSet/>
      <dgm:spPr/>
      <dgm:t>
        <a:bodyPr/>
        <a:lstStyle/>
        <a:p>
          <a:endParaRPr lang="es-MX" b="1" noProof="0" dirty="0"/>
        </a:p>
      </dgm:t>
    </dgm:pt>
    <dgm:pt modelId="{28663289-FA15-485F-9DE8-E1D46701EE87}" type="sibTrans" cxnId="{F2525E29-A851-49BC-84A2-E93DE239DC28}">
      <dgm:prSet/>
      <dgm:spPr/>
      <dgm:t>
        <a:bodyPr/>
        <a:lstStyle/>
        <a:p>
          <a:endParaRPr lang="es-MX" b="1" noProof="0" dirty="0"/>
        </a:p>
      </dgm:t>
    </dgm:pt>
    <dgm:pt modelId="{ABF748E0-3C93-47B3-8122-52BC4306B1EE}">
      <dgm:prSet phldrT="[Texto]"/>
      <dgm:spPr/>
      <dgm:t>
        <a:bodyPr/>
        <a:lstStyle/>
        <a:p>
          <a:r>
            <a:rPr lang="es-MX" b="1" noProof="0" dirty="0" smtClean="0"/>
            <a:t>Central</a:t>
          </a:r>
          <a:endParaRPr lang="es-MX" b="1" noProof="0" dirty="0"/>
        </a:p>
      </dgm:t>
    </dgm:pt>
    <dgm:pt modelId="{E3784B86-32BB-4DAF-9DB7-7CDCD2830D7C}" type="parTrans" cxnId="{A51FBE6B-D8B7-4754-A88F-36C28766EE99}">
      <dgm:prSet/>
      <dgm:spPr/>
      <dgm:t>
        <a:bodyPr/>
        <a:lstStyle/>
        <a:p>
          <a:endParaRPr lang="es-MX" b="1" noProof="0" dirty="0"/>
        </a:p>
      </dgm:t>
    </dgm:pt>
    <dgm:pt modelId="{19824060-86FF-4E04-97AF-144B54E8EC32}" type="sibTrans" cxnId="{A51FBE6B-D8B7-4754-A88F-36C28766EE99}">
      <dgm:prSet/>
      <dgm:spPr/>
      <dgm:t>
        <a:bodyPr/>
        <a:lstStyle/>
        <a:p>
          <a:endParaRPr lang="es-MX" b="1" noProof="0" dirty="0"/>
        </a:p>
      </dgm:t>
    </dgm:pt>
    <dgm:pt modelId="{14507419-A937-4187-AF16-E97F64AE5303}">
      <dgm:prSet phldrT="[Texto]"/>
      <dgm:spPr/>
      <dgm:t>
        <a:bodyPr/>
        <a:lstStyle/>
        <a:p>
          <a:r>
            <a:rPr lang="es-MX" b="1" noProof="0" dirty="0" smtClean="0"/>
            <a:t>Encéfalo</a:t>
          </a:r>
          <a:endParaRPr lang="es-MX" b="1" noProof="0" dirty="0"/>
        </a:p>
      </dgm:t>
    </dgm:pt>
    <dgm:pt modelId="{4B0E1C2A-9ECA-4B69-81F7-D44CC7B9EC1F}" type="parTrans" cxnId="{528C878D-32EC-45EC-8D17-EB744F34482C}">
      <dgm:prSet/>
      <dgm:spPr/>
      <dgm:t>
        <a:bodyPr/>
        <a:lstStyle/>
        <a:p>
          <a:endParaRPr lang="es-MX" b="1" noProof="0" dirty="0"/>
        </a:p>
      </dgm:t>
    </dgm:pt>
    <dgm:pt modelId="{FF8C8F50-C054-4E65-AE81-A5B718997FD0}" type="sibTrans" cxnId="{528C878D-32EC-45EC-8D17-EB744F34482C}">
      <dgm:prSet/>
      <dgm:spPr/>
      <dgm:t>
        <a:bodyPr/>
        <a:lstStyle/>
        <a:p>
          <a:endParaRPr lang="es-MX" b="1" noProof="0" dirty="0"/>
        </a:p>
      </dgm:t>
    </dgm:pt>
    <dgm:pt modelId="{DC88248C-0015-4DAA-8BAE-088747B2B3B7}">
      <dgm:prSet phldrT="[Texto]"/>
      <dgm:spPr/>
      <dgm:t>
        <a:bodyPr/>
        <a:lstStyle/>
        <a:p>
          <a:r>
            <a:rPr lang="es-MX" b="1" noProof="0" dirty="0" smtClean="0"/>
            <a:t>Médula espinal</a:t>
          </a:r>
          <a:endParaRPr lang="es-MX" b="1" noProof="0" dirty="0"/>
        </a:p>
      </dgm:t>
    </dgm:pt>
    <dgm:pt modelId="{77188D18-CB5D-4516-952A-5E2F9D59D21E}" type="parTrans" cxnId="{323ACD70-0E1A-4581-836E-EF03ED5B81C2}">
      <dgm:prSet/>
      <dgm:spPr/>
      <dgm:t>
        <a:bodyPr/>
        <a:lstStyle/>
        <a:p>
          <a:endParaRPr lang="es-MX" b="1" noProof="0" dirty="0"/>
        </a:p>
      </dgm:t>
    </dgm:pt>
    <dgm:pt modelId="{C24E6F2E-D541-44EA-AF67-9648686D8017}" type="sibTrans" cxnId="{323ACD70-0E1A-4581-836E-EF03ED5B81C2}">
      <dgm:prSet/>
      <dgm:spPr/>
      <dgm:t>
        <a:bodyPr/>
        <a:lstStyle/>
        <a:p>
          <a:endParaRPr lang="es-MX" b="1" noProof="0" dirty="0"/>
        </a:p>
      </dgm:t>
    </dgm:pt>
    <dgm:pt modelId="{D0EBEDD8-A622-480D-82BC-F14414879C89}">
      <dgm:prSet phldrT="[Texto]"/>
      <dgm:spPr/>
      <dgm:t>
        <a:bodyPr/>
        <a:lstStyle/>
        <a:p>
          <a:r>
            <a:rPr lang="es-MX" b="1" noProof="0" dirty="0" smtClean="0"/>
            <a:t>Periférico (nervios craneales y raquídeos)</a:t>
          </a:r>
          <a:endParaRPr lang="es-MX" b="1" noProof="0" dirty="0"/>
        </a:p>
      </dgm:t>
    </dgm:pt>
    <dgm:pt modelId="{29B1FBEB-876C-450F-BD7C-A96A0CFCAF57}" type="parTrans" cxnId="{6461D890-5FBE-45E0-BD17-7F9C63A261F9}">
      <dgm:prSet/>
      <dgm:spPr/>
      <dgm:t>
        <a:bodyPr/>
        <a:lstStyle/>
        <a:p>
          <a:endParaRPr lang="es-MX" b="1" noProof="0" dirty="0"/>
        </a:p>
      </dgm:t>
    </dgm:pt>
    <dgm:pt modelId="{0528F93E-6609-479C-A416-DE3274F2852B}" type="sibTrans" cxnId="{6461D890-5FBE-45E0-BD17-7F9C63A261F9}">
      <dgm:prSet/>
      <dgm:spPr/>
      <dgm:t>
        <a:bodyPr/>
        <a:lstStyle/>
        <a:p>
          <a:endParaRPr lang="es-MX" b="1" noProof="0" dirty="0"/>
        </a:p>
      </dgm:t>
    </dgm:pt>
    <dgm:pt modelId="{FC897FEA-26B5-4462-BEAC-FADCB04B371A}">
      <dgm:prSet phldrT="[Texto]"/>
      <dgm:spPr/>
      <dgm:t>
        <a:bodyPr/>
        <a:lstStyle/>
        <a:p>
          <a:r>
            <a:rPr lang="es-MX" b="1" noProof="0" dirty="0" smtClean="0"/>
            <a:t>Neurona motora</a:t>
          </a:r>
          <a:endParaRPr lang="es-MX" b="1" noProof="0" dirty="0"/>
        </a:p>
      </dgm:t>
    </dgm:pt>
    <dgm:pt modelId="{70D3B6D8-63E1-4D10-B5AC-D28829139DA4}" type="parTrans" cxnId="{FF409B5D-7B8D-4AA4-A814-B63B50349704}">
      <dgm:prSet/>
      <dgm:spPr/>
      <dgm:t>
        <a:bodyPr/>
        <a:lstStyle/>
        <a:p>
          <a:endParaRPr lang="es-MX" b="1" noProof="0" dirty="0"/>
        </a:p>
      </dgm:t>
    </dgm:pt>
    <dgm:pt modelId="{4B9738C3-53DE-4D99-809C-4828C6EDE309}" type="sibTrans" cxnId="{FF409B5D-7B8D-4AA4-A814-B63B50349704}">
      <dgm:prSet/>
      <dgm:spPr/>
      <dgm:t>
        <a:bodyPr/>
        <a:lstStyle/>
        <a:p>
          <a:endParaRPr lang="es-MX" b="1" noProof="0" dirty="0"/>
        </a:p>
      </dgm:t>
    </dgm:pt>
    <dgm:pt modelId="{F7942E03-90DC-4C7C-85E0-0BA95467CD9F}">
      <dgm:prSet/>
      <dgm:spPr/>
      <dgm:t>
        <a:bodyPr/>
        <a:lstStyle/>
        <a:p>
          <a:r>
            <a:rPr lang="es-MX" b="1" noProof="0" dirty="0" smtClean="0"/>
            <a:t>Neurona sensorial</a:t>
          </a:r>
          <a:endParaRPr lang="es-MX" b="1" noProof="0" dirty="0"/>
        </a:p>
      </dgm:t>
    </dgm:pt>
    <dgm:pt modelId="{3F36940F-54C4-40D2-A800-F5A23ED4561B}" type="parTrans" cxnId="{593B8D6B-1C04-4CCB-9AA6-C41ECA645E12}">
      <dgm:prSet/>
      <dgm:spPr/>
      <dgm:t>
        <a:bodyPr/>
        <a:lstStyle/>
        <a:p>
          <a:endParaRPr lang="en-US" b="1"/>
        </a:p>
      </dgm:t>
    </dgm:pt>
    <dgm:pt modelId="{117576EC-61A1-4E08-888C-D70CB3583C87}" type="sibTrans" cxnId="{593B8D6B-1C04-4CCB-9AA6-C41ECA645E12}">
      <dgm:prSet/>
      <dgm:spPr/>
      <dgm:t>
        <a:bodyPr/>
        <a:lstStyle/>
        <a:p>
          <a:endParaRPr lang="en-US" b="1"/>
        </a:p>
      </dgm:t>
    </dgm:pt>
    <dgm:pt modelId="{16DA64CC-8126-4B32-B955-9239AD64B299}">
      <dgm:prSet/>
      <dgm:spPr/>
      <dgm:t>
        <a:bodyPr/>
        <a:lstStyle/>
        <a:p>
          <a:r>
            <a:rPr lang="es-MX" b="1" noProof="0" dirty="0" smtClean="0"/>
            <a:t>Sistema nervioso autónomo</a:t>
          </a:r>
        </a:p>
        <a:p>
          <a:r>
            <a:rPr lang="es-MX" b="1" noProof="0" dirty="0" smtClean="0"/>
            <a:t> (vísceras y músculos involuntarios)</a:t>
          </a:r>
          <a:endParaRPr lang="es-MX" b="1" noProof="0" dirty="0"/>
        </a:p>
      </dgm:t>
    </dgm:pt>
    <dgm:pt modelId="{549AC99C-87C2-4465-9E33-8408E6E2CA15}" type="parTrans" cxnId="{E311B9E1-89C1-46CB-919A-8829A7F811DA}">
      <dgm:prSet/>
      <dgm:spPr/>
      <dgm:t>
        <a:bodyPr/>
        <a:lstStyle/>
        <a:p>
          <a:endParaRPr lang="en-US" b="1"/>
        </a:p>
      </dgm:t>
    </dgm:pt>
    <dgm:pt modelId="{26D02E51-6823-4502-B795-7C04526CDF04}" type="sibTrans" cxnId="{E311B9E1-89C1-46CB-919A-8829A7F811DA}">
      <dgm:prSet/>
      <dgm:spPr/>
      <dgm:t>
        <a:bodyPr/>
        <a:lstStyle/>
        <a:p>
          <a:endParaRPr lang="en-US" b="1"/>
        </a:p>
      </dgm:t>
    </dgm:pt>
    <dgm:pt modelId="{E6E00FB9-FD4E-4DF8-B4A3-DAA9786BE2B9}">
      <dgm:prSet/>
      <dgm:spPr/>
      <dgm:t>
        <a:bodyPr/>
        <a:lstStyle/>
        <a:p>
          <a:r>
            <a:rPr lang="es-MX" b="1" noProof="0" dirty="0" smtClean="0"/>
            <a:t>Sistema nervioso somático </a:t>
          </a:r>
        </a:p>
        <a:p>
          <a:r>
            <a:rPr lang="es-MX" b="1" noProof="0" dirty="0" smtClean="0"/>
            <a:t>(piel y </a:t>
          </a:r>
          <a:r>
            <a:rPr lang="es-MX" b="1" noProof="0" dirty="0" smtClean="0"/>
            <a:t>músculo </a:t>
          </a:r>
          <a:r>
            <a:rPr lang="es-MX" b="1" noProof="0" dirty="0" smtClean="0"/>
            <a:t>esquelético)</a:t>
          </a:r>
          <a:endParaRPr lang="es-MX" b="1" noProof="0" dirty="0"/>
        </a:p>
      </dgm:t>
    </dgm:pt>
    <dgm:pt modelId="{EFA19C45-7A8A-4469-AFE2-64023EA0B1C3}" type="parTrans" cxnId="{ADCDBE71-DC7B-4ACB-AF4B-8926F44E16B3}">
      <dgm:prSet/>
      <dgm:spPr/>
      <dgm:t>
        <a:bodyPr/>
        <a:lstStyle/>
        <a:p>
          <a:endParaRPr lang="en-US" b="1"/>
        </a:p>
      </dgm:t>
    </dgm:pt>
    <dgm:pt modelId="{801136AD-9E9F-4B0E-A5CB-33F08656F4F1}" type="sibTrans" cxnId="{ADCDBE71-DC7B-4ACB-AF4B-8926F44E16B3}">
      <dgm:prSet/>
      <dgm:spPr/>
      <dgm:t>
        <a:bodyPr/>
        <a:lstStyle/>
        <a:p>
          <a:endParaRPr lang="en-US" b="1"/>
        </a:p>
      </dgm:t>
    </dgm:pt>
    <dgm:pt modelId="{50F1ABC8-51DE-4541-9205-9341053E66E8}">
      <dgm:prSet/>
      <dgm:spPr/>
      <dgm:t>
        <a:bodyPr/>
        <a:lstStyle/>
        <a:p>
          <a:r>
            <a:rPr lang="es-MX" b="1" noProof="0" dirty="0" smtClean="0"/>
            <a:t>División parasimpática</a:t>
          </a:r>
          <a:endParaRPr lang="es-MX" b="1" noProof="0" dirty="0"/>
        </a:p>
      </dgm:t>
    </dgm:pt>
    <dgm:pt modelId="{2C1D0752-ABB8-4E2E-97D4-94714E3899B0}" type="parTrans" cxnId="{95F50925-94AA-4B1B-ACDD-C757E33242D2}">
      <dgm:prSet/>
      <dgm:spPr/>
      <dgm:t>
        <a:bodyPr/>
        <a:lstStyle/>
        <a:p>
          <a:endParaRPr lang="en-US" b="1"/>
        </a:p>
      </dgm:t>
    </dgm:pt>
    <dgm:pt modelId="{888FA307-1A68-48A3-B33D-B3C81B6E5EC4}" type="sibTrans" cxnId="{95F50925-94AA-4B1B-ACDD-C757E33242D2}">
      <dgm:prSet/>
      <dgm:spPr/>
      <dgm:t>
        <a:bodyPr/>
        <a:lstStyle/>
        <a:p>
          <a:endParaRPr lang="en-US" b="1"/>
        </a:p>
      </dgm:t>
    </dgm:pt>
    <dgm:pt modelId="{A28522A4-B739-4413-AA50-73766A92E195}">
      <dgm:prSet/>
      <dgm:spPr/>
      <dgm:t>
        <a:bodyPr/>
        <a:lstStyle/>
        <a:p>
          <a:r>
            <a:rPr lang="es-MX" b="1" noProof="0" dirty="0" smtClean="0"/>
            <a:t>División simpática</a:t>
          </a:r>
          <a:endParaRPr lang="es-MX" b="1" noProof="0" dirty="0"/>
        </a:p>
      </dgm:t>
    </dgm:pt>
    <dgm:pt modelId="{2CCB3FE5-E2CC-44E2-83D1-4D7A1EC4F684}" type="parTrans" cxnId="{50282078-6182-414E-AF27-B32B28824E68}">
      <dgm:prSet/>
      <dgm:spPr/>
      <dgm:t>
        <a:bodyPr/>
        <a:lstStyle/>
        <a:p>
          <a:endParaRPr lang="en-US" b="1"/>
        </a:p>
      </dgm:t>
    </dgm:pt>
    <dgm:pt modelId="{06482936-163B-45C0-930D-368416E6512B}" type="sibTrans" cxnId="{50282078-6182-414E-AF27-B32B28824E68}">
      <dgm:prSet/>
      <dgm:spPr/>
      <dgm:t>
        <a:bodyPr/>
        <a:lstStyle/>
        <a:p>
          <a:endParaRPr lang="en-US" b="1"/>
        </a:p>
      </dgm:t>
    </dgm:pt>
    <dgm:pt modelId="{988680EA-3BD4-46FF-B4A2-31B9788B13E4}" type="pres">
      <dgm:prSet presAssocID="{B108E1C8-D7F4-43AA-9062-EDEBB508DAD6}" presName="Name0" presStyleCnt="0">
        <dgm:presLayoutVars>
          <dgm:chPref val="1"/>
          <dgm:dir/>
          <dgm:animOne val="branch"/>
          <dgm:animLvl val="lvl"/>
          <dgm:resizeHandles/>
        </dgm:presLayoutVars>
      </dgm:prSet>
      <dgm:spPr/>
      <dgm:t>
        <a:bodyPr/>
        <a:lstStyle/>
        <a:p>
          <a:endParaRPr lang="en-US"/>
        </a:p>
      </dgm:t>
    </dgm:pt>
    <dgm:pt modelId="{F394A083-61E3-448A-AE95-DDD70173B160}" type="pres">
      <dgm:prSet presAssocID="{09686FA8-421D-4621-ACF4-B09C269FF52F}" presName="vertOne" presStyleCnt="0"/>
      <dgm:spPr/>
    </dgm:pt>
    <dgm:pt modelId="{5A91CE72-5D85-4E9E-B72E-8D6D71526633}" type="pres">
      <dgm:prSet presAssocID="{09686FA8-421D-4621-ACF4-B09C269FF52F}" presName="txOne" presStyleLbl="node0" presStyleIdx="0" presStyleCnt="1">
        <dgm:presLayoutVars>
          <dgm:chPref val="3"/>
        </dgm:presLayoutVars>
      </dgm:prSet>
      <dgm:spPr/>
      <dgm:t>
        <a:bodyPr/>
        <a:lstStyle/>
        <a:p>
          <a:endParaRPr lang="en-US"/>
        </a:p>
      </dgm:t>
    </dgm:pt>
    <dgm:pt modelId="{1A4A5F9E-3120-4676-812A-8383580BCF78}" type="pres">
      <dgm:prSet presAssocID="{09686FA8-421D-4621-ACF4-B09C269FF52F}" presName="parTransOne" presStyleCnt="0"/>
      <dgm:spPr/>
    </dgm:pt>
    <dgm:pt modelId="{289BC955-AAB8-4C0C-8956-CF9F819C2B35}" type="pres">
      <dgm:prSet presAssocID="{09686FA8-421D-4621-ACF4-B09C269FF52F}" presName="horzOne" presStyleCnt="0"/>
      <dgm:spPr/>
    </dgm:pt>
    <dgm:pt modelId="{57313847-449F-4BB6-A69E-97EFAE3F17D0}" type="pres">
      <dgm:prSet presAssocID="{ABF748E0-3C93-47B3-8122-52BC4306B1EE}" presName="vertTwo" presStyleCnt="0"/>
      <dgm:spPr/>
    </dgm:pt>
    <dgm:pt modelId="{B9795BCC-11BE-457F-84B0-9ED706EEA48F}" type="pres">
      <dgm:prSet presAssocID="{ABF748E0-3C93-47B3-8122-52BC4306B1EE}" presName="txTwo" presStyleLbl="node2" presStyleIdx="0" presStyleCnt="2">
        <dgm:presLayoutVars>
          <dgm:chPref val="3"/>
        </dgm:presLayoutVars>
      </dgm:prSet>
      <dgm:spPr/>
      <dgm:t>
        <a:bodyPr/>
        <a:lstStyle/>
        <a:p>
          <a:endParaRPr lang="en-US"/>
        </a:p>
      </dgm:t>
    </dgm:pt>
    <dgm:pt modelId="{B3596C72-7122-4F40-A7A9-A04ADFD1E1B3}" type="pres">
      <dgm:prSet presAssocID="{ABF748E0-3C93-47B3-8122-52BC4306B1EE}" presName="parTransTwo" presStyleCnt="0"/>
      <dgm:spPr/>
    </dgm:pt>
    <dgm:pt modelId="{933DE39A-4F20-4379-939A-AF0A394F9E38}" type="pres">
      <dgm:prSet presAssocID="{ABF748E0-3C93-47B3-8122-52BC4306B1EE}" presName="horzTwo" presStyleCnt="0"/>
      <dgm:spPr/>
    </dgm:pt>
    <dgm:pt modelId="{D4084AC3-9097-4068-BAB5-014837757E98}" type="pres">
      <dgm:prSet presAssocID="{14507419-A937-4187-AF16-E97F64AE5303}" presName="vertThree" presStyleCnt="0"/>
      <dgm:spPr/>
    </dgm:pt>
    <dgm:pt modelId="{F4DF29EB-8518-41D1-A656-C8201373F595}" type="pres">
      <dgm:prSet presAssocID="{14507419-A937-4187-AF16-E97F64AE5303}" presName="txThree" presStyleLbl="node3" presStyleIdx="0" presStyleCnt="4">
        <dgm:presLayoutVars>
          <dgm:chPref val="3"/>
        </dgm:presLayoutVars>
      </dgm:prSet>
      <dgm:spPr/>
      <dgm:t>
        <a:bodyPr/>
        <a:lstStyle/>
        <a:p>
          <a:endParaRPr lang="en-US"/>
        </a:p>
      </dgm:t>
    </dgm:pt>
    <dgm:pt modelId="{034BCC2B-D358-4293-8A2A-6CB46EA02535}" type="pres">
      <dgm:prSet presAssocID="{14507419-A937-4187-AF16-E97F64AE5303}" presName="horzThree" presStyleCnt="0"/>
      <dgm:spPr/>
    </dgm:pt>
    <dgm:pt modelId="{F032830C-809D-4CF7-97B5-34D423A0567A}" type="pres">
      <dgm:prSet presAssocID="{FF8C8F50-C054-4E65-AE81-A5B718997FD0}" presName="sibSpaceThree" presStyleCnt="0"/>
      <dgm:spPr/>
    </dgm:pt>
    <dgm:pt modelId="{84D7933F-F5C7-4245-B1CD-FDB326DABF7D}" type="pres">
      <dgm:prSet presAssocID="{DC88248C-0015-4DAA-8BAE-088747B2B3B7}" presName="vertThree" presStyleCnt="0"/>
      <dgm:spPr/>
    </dgm:pt>
    <dgm:pt modelId="{8C821F38-FE5F-479C-BB6F-28FD8F071D30}" type="pres">
      <dgm:prSet presAssocID="{DC88248C-0015-4DAA-8BAE-088747B2B3B7}" presName="txThree" presStyleLbl="node3" presStyleIdx="1" presStyleCnt="4">
        <dgm:presLayoutVars>
          <dgm:chPref val="3"/>
        </dgm:presLayoutVars>
      </dgm:prSet>
      <dgm:spPr/>
      <dgm:t>
        <a:bodyPr/>
        <a:lstStyle/>
        <a:p>
          <a:endParaRPr lang="en-US"/>
        </a:p>
      </dgm:t>
    </dgm:pt>
    <dgm:pt modelId="{060464AA-066D-4E53-85BB-6A8B37FC5F40}" type="pres">
      <dgm:prSet presAssocID="{DC88248C-0015-4DAA-8BAE-088747B2B3B7}" presName="horzThree" presStyleCnt="0"/>
      <dgm:spPr/>
    </dgm:pt>
    <dgm:pt modelId="{EE92D714-B923-4434-A0C5-1267334BFACB}" type="pres">
      <dgm:prSet presAssocID="{19824060-86FF-4E04-97AF-144B54E8EC32}" presName="sibSpaceTwo" presStyleCnt="0"/>
      <dgm:spPr/>
    </dgm:pt>
    <dgm:pt modelId="{AC5A1EA9-42B5-484D-8CB8-90F072726AE1}" type="pres">
      <dgm:prSet presAssocID="{D0EBEDD8-A622-480D-82BC-F14414879C89}" presName="vertTwo" presStyleCnt="0"/>
      <dgm:spPr/>
    </dgm:pt>
    <dgm:pt modelId="{606D1F75-010F-4A8F-9B6B-78E35F6F40F2}" type="pres">
      <dgm:prSet presAssocID="{D0EBEDD8-A622-480D-82BC-F14414879C89}" presName="txTwo" presStyleLbl="node2" presStyleIdx="1" presStyleCnt="2">
        <dgm:presLayoutVars>
          <dgm:chPref val="3"/>
        </dgm:presLayoutVars>
      </dgm:prSet>
      <dgm:spPr/>
      <dgm:t>
        <a:bodyPr/>
        <a:lstStyle/>
        <a:p>
          <a:endParaRPr lang="en-US"/>
        </a:p>
      </dgm:t>
    </dgm:pt>
    <dgm:pt modelId="{22CA7212-D478-4F3C-940B-67BB6770C5AF}" type="pres">
      <dgm:prSet presAssocID="{D0EBEDD8-A622-480D-82BC-F14414879C89}" presName="parTransTwo" presStyleCnt="0"/>
      <dgm:spPr/>
    </dgm:pt>
    <dgm:pt modelId="{C7B5A5A8-28D8-4EEE-8722-8FA9EDBBAC07}" type="pres">
      <dgm:prSet presAssocID="{D0EBEDD8-A622-480D-82BC-F14414879C89}" presName="horzTwo" presStyleCnt="0"/>
      <dgm:spPr/>
    </dgm:pt>
    <dgm:pt modelId="{63600451-920E-4223-9422-623ADD10F79E}" type="pres">
      <dgm:prSet presAssocID="{FC897FEA-26B5-4462-BEAC-FADCB04B371A}" presName="vertThree" presStyleCnt="0"/>
      <dgm:spPr/>
    </dgm:pt>
    <dgm:pt modelId="{08CBC8EC-883C-4832-8C1B-5F8E61E8CED8}" type="pres">
      <dgm:prSet presAssocID="{FC897FEA-26B5-4462-BEAC-FADCB04B371A}" presName="txThree" presStyleLbl="node3" presStyleIdx="2" presStyleCnt="4">
        <dgm:presLayoutVars>
          <dgm:chPref val="3"/>
        </dgm:presLayoutVars>
      </dgm:prSet>
      <dgm:spPr/>
      <dgm:t>
        <a:bodyPr/>
        <a:lstStyle/>
        <a:p>
          <a:endParaRPr lang="en-US"/>
        </a:p>
      </dgm:t>
    </dgm:pt>
    <dgm:pt modelId="{3648DE67-7552-4A52-A386-E0366E7623A0}" type="pres">
      <dgm:prSet presAssocID="{FC897FEA-26B5-4462-BEAC-FADCB04B371A}" presName="parTransThree" presStyleCnt="0"/>
      <dgm:spPr/>
    </dgm:pt>
    <dgm:pt modelId="{5FC14E69-96C5-4222-86B2-9A3B10D29A9C}" type="pres">
      <dgm:prSet presAssocID="{FC897FEA-26B5-4462-BEAC-FADCB04B371A}" presName="horzThree" presStyleCnt="0"/>
      <dgm:spPr/>
    </dgm:pt>
    <dgm:pt modelId="{A490F8B5-D812-4A24-8690-E584C2D07BA5}" type="pres">
      <dgm:prSet presAssocID="{E6E00FB9-FD4E-4DF8-B4A3-DAA9786BE2B9}" presName="vertFour" presStyleCnt="0">
        <dgm:presLayoutVars>
          <dgm:chPref val="3"/>
        </dgm:presLayoutVars>
      </dgm:prSet>
      <dgm:spPr/>
    </dgm:pt>
    <dgm:pt modelId="{2C6980CE-E42C-4F7F-8588-5D99C0A05476}" type="pres">
      <dgm:prSet presAssocID="{E6E00FB9-FD4E-4DF8-B4A3-DAA9786BE2B9}" presName="txFour" presStyleLbl="node4" presStyleIdx="0" presStyleCnt="4">
        <dgm:presLayoutVars>
          <dgm:chPref val="3"/>
        </dgm:presLayoutVars>
      </dgm:prSet>
      <dgm:spPr/>
      <dgm:t>
        <a:bodyPr/>
        <a:lstStyle/>
        <a:p>
          <a:endParaRPr lang="en-US"/>
        </a:p>
      </dgm:t>
    </dgm:pt>
    <dgm:pt modelId="{059D1C02-A829-46BF-9712-94173F8F8A02}" type="pres">
      <dgm:prSet presAssocID="{E6E00FB9-FD4E-4DF8-B4A3-DAA9786BE2B9}" presName="horzFour" presStyleCnt="0"/>
      <dgm:spPr/>
    </dgm:pt>
    <dgm:pt modelId="{F82B6F12-DAA3-4325-A0A7-79D5A6B08CAC}" type="pres">
      <dgm:prSet presAssocID="{801136AD-9E9F-4B0E-A5CB-33F08656F4F1}" presName="sibSpaceFour" presStyleCnt="0"/>
      <dgm:spPr/>
    </dgm:pt>
    <dgm:pt modelId="{AD9E9856-52E6-4379-8F99-1CE67FAEDEED}" type="pres">
      <dgm:prSet presAssocID="{16DA64CC-8126-4B32-B955-9239AD64B299}" presName="vertFour" presStyleCnt="0">
        <dgm:presLayoutVars>
          <dgm:chPref val="3"/>
        </dgm:presLayoutVars>
      </dgm:prSet>
      <dgm:spPr/>
    </dgm:pt>
    <dgm:pt modelId="{BF5B20FD-07D9-4B4E-A723-20E8F04A1274}" type="pres">
      <dgm:prSet presAssocID="{16DA64CC-8126-4B32-B955-9239AD64B299}" presName="txFour" presStyleLbl="node4" presStyleIdx="1" presStyleCnt="4">
        <dgm:presLayoutVars>
          <dgm:chPref val="3"/>
        </dgm:presLayoutVars>
      </dgm:prSet>
      <dgm:spPr/>
      <dgm:t>
        <a:bodyPr/>
        <a:lstStyle/>
        <a:p>
          <a:endParaRPr lang="en-US"/>
        </a:p>
      </dgm:t>
    </dgm:pt>
    <dgm:pt modelId="{F14030B7-8958-4434-A0A3-8168BC57473F}" type="pres">
      <dgm:prSet presAssocID="{16DA64CC-8126-4B32-B955-9239AD64B299}" presName="parTransFour" presStyleCnt="0"/>
      <dgm:spPr/>
    </dgm:pt>
    <dgm:pt modelId="{D9C35B78-EC98-44BD-BE4E-A6E40E18E5AF}" type="pres">
      <dgm:prSet presAssocID="{16DA64CC-8126-4B32-B955-9239AD64B299}" presName="horzFour" presStyleCnt="0"/>
      <dgm:spPr/>
    </dgm:pt>
    <dgm:pt modelId="{4F13517A-7DFD-4259-868F-2442F4728B51}" type="pres">
      <dgm:prSet presAssocID="{A28522A4-B739-4413-AA50-73766A92E195}" presName="vertFour" presStyleCnt="0">
        <dgm:presLayoutVars>
          <dgm:chPref val="3"/>
        </dgm:presLayoutVars>
      </dgm:prSet>
      <dgm:spPr/>
    </dgm:pt>
    <dgm:pt modelId="{1F8B9010-1CF2-454E-9D47-FD8B919E386A}" type="pres">
      <dgm:prSet presAssocID="{A28522A4-B739-4413-AA50-73766A92E195}" presName="txFour" presStyleLbl="node4" presStyleIdx="2" presStyleCnt="4">
        <dgm:presLayoutVars>
          <dgm:chPref val="3"/>
        </dgm:presLayoutVars>
      </dgm:prSet>
      <dgm:spPr/>
      <dgm:t>
        <a:bodyPr/>
        <a:lstStyle/>
        <a:p>
          <a:endParaRPr lang="en-US"/>
        </a:p>
      </dgm:t>
    </dgm:pt>
    <dgm:pt modelId="{917ACA4A-829F-4D94-8841-32D23354892D}" type="pres">
      <dgm:prSet presAssocID="{A28522A4-B739-4413-AA50-73766A92E195}" presName="horzFour" presStyleCnt="0"/>
      <dgm:spPr/>
    </dgm:pt>
    <dgm:pt modelId="{EDF3CB71-0A1E-408E-80F9-C38ED5126D86}" type="pres">
      <dgm:prSet presAssocID="{06482936-163B-45C0-930D-368416E6512B}" presName="sibSpaceFour" presStyleCnt="0"/>
      <dgm:spPr/>
    </dgm:pt>
    <dgm:pt modelId="{5914FCA1-E41D-4460-8ACF-47BDDB30BE0E}" type="pres">
      <dgm:prSet presAssocID="{50F1ABC8-51DE-4541-9205-9341053E66E8}" presName="vertFour" presStyleCnt="0">
        <dgm:presLayoutVars>
          <dgm:chPref val="3"/>
        </dgm:presLayoutVars>
      </dgm:prSet>
      <dgm:spPr/>
    </dgm:pt>
    <dgm:pt modelId="{FD58E6A8-277D-4C82-B842-8642B04C6FB0}" type="pres">
      <dgm:prSet presAssocID="{50F1ABC8-51DE-4541-9205-9341053E66E8}" presName="txFour" presStyleLbl="node4" presStyleIdx="3" presStyleCnt="4">
        <dgm:presLayoutVars>
          <dgm:chPref val="3"/>
        </dgm:presLayoutVars>
      </dgm:prSet>
      <dgm:spPr/>
      <dgm:t>
        <a:bodyPr/>
        <a:lstStyle/>
        <a:p>
          <a:endParaRPr lang="en-US"/>
        </a:p>
      </dgm:t>
    </dgm:pt>
    <dgm:pt modelId="{15E55A3D-6A2B-4E7D-A611-A2216E6B1C6C}" type="pres">
      <dgm:prSet presAssocID="{50F1ABC8-51DE-4541-9205-9341053E66E8}" presName="horzFour" presStyleCnt="0"/>
      <dgm:spPr/>
    </dgm:pt>
    <dgm:pt modelId="{7E2D9147-202E-4974-B0FF-0775025293ED}" type="pres">
      <dgm:prSet presAssocID="{4B9738C3-53DE-4D99-809C-4828C6EDE309}" presName="sibSpaceThree" presStyleCnt="0"/>
      <dgm:spPr/>
    </dgm:pt>
    <dgm:pt modelId="{FB7266E2-E8FE-4FFD-82D8-F01E8A6DDE61}" type="pres">
      <dgm:prSet presAssocID="{F7942E03-90DC-4C7C-85E0-0BA95467CD9F}" presName="vertThree" presStyleCnt="0"/>
      <dgm:spPr/>
    </dgm:pt>
    <dgm:pt modelId="{2F39C89A-6E24-4211-8B54-0C6B3F2A6B35}" type="pres">
      <dgm:prSet presAssocID="{F7942E03-90DC-4C7C-85E0-0BA95467CD9F}" presName="txThree" presStyleLbl="node3" presStyleIdx="3" presStyleCnt="4">
        <dgm:presLayoutVars>
          <dgm:chPref val="3"/>
        </dgm:presLayoutVars>
      </dgm:prSet>
      <dgm:spPr/>
      <dgm:t>
        <a:bodyPr/>
        <a:lstStyle/>
        <a:p>
          <a:endParaRPr lang="en-US"/>
        </a:p>
      </dgm:t>
    </dgm:pt>
    <dgm:pt modelId="{8467ACED-4AE9-4962-B10B-EF1D0224AF1D}" type="pres">
      <dgm:prSet presAssocID="{F7942E03-90DC-4C7C-85E0-0BA95467CD9F}" presName="horzThree" presStyleCnt="0"/>
      <dgm:spPr/>
    </dgm:pt>
  </dgm:ptLst>
  <dgm:cxnLst>
    <dgm:cxn modelId="{9E8AAD3F-018A-442B-B30E-A69FDC59AF1D}" type="presOf" srcId="{FC897FEA-26B5-4462-BEAC-FADCB04B371A}" destId="{08CBC8EC-883C-4832-8C1B-5F8E61E8CED8}" srcOrd="0" destOrd="0" presId="urn:microsoft.com/office/officeart/2005/8/layout/hierarchy4"/>
    <dgm:cxn modelId="{053BACED-5DA8-4872-8108-A36DE030A0D4}" type="presOf" srcId="{F7942E03-90DC-4C7C-85E0-0BA95467CD9F}" destId="{2F39C89A-6E24-4211-8B54-0C6B3F2A6B35}" srcOrd="0" destOrd="0" presId="urn:microsoft.com/office/officeart/2005/8/layout/hierarchy4"/>
    <dgm:cxn modelId="{593B8D6B-1C04-4CCB-9AA6-C41ECA645E12}" srcId="{D0EBEDD8-A622-480D-82BC-F14414879C89}" destId="{F7942E03-90DC-4C7C-85E0-0BA95467CD9F}" srcOrd="1" destOrd="0" parTransId="{3F36940F-54C4-40D2-A800-F5A23ED4561B}" sibTransId="{117576EC-61A1-4E08-888C-D70CB3583C87}"/>
    <dgm:cxn modelId="{1B5F89E4-1949-42F5-9F8A-7A89451BD950}" type="presOf" srcId="{09686FA8-421D-4621-ACF4-B09C269FF52F}" destId="{5A91CE72-5D85-4E9E-B72E-8D6D71526633}" srcOrd="0" destOrd="0" presId="urn:microsoft.com/office/officeart/2005/8/layout/hierarchy4"/>
    <dgm:cxn modelId="{1BA66154-18EC-4F81-85DE-2F3755A70138}" type="presOf" srcId="{ABF748E0-3C93-47B3-8122-52BC4306B1EE}" destId="{B9795BCC-11BE-457F-84B0-9ED706EEA48F}" srcOrd="0" destOrd="0" presId="urn:microsoft.com/office/officeart/2005/8/layout/hierarchy4"/>
    <dgm:cxn modelId="{ADCDBE71-DC7B-4ACB-AF4B-8926F44E16B3}" srcId="{FC897FEA-26B5-4462-BEAC-FADCB04B371A}" destId="{E6E00FB9-FD4E-4DF8-B4A3-DAA9786BE2B9}" srcOrd="0" destOrd="0" parTransId="{EFA19C45-7A8A-4469-AFE2-64023EA0B1C3}" sibTransId="{801136AD-9E9F-4B0E-A5CB-33F08656F4F1}"/>
    <dgm:cxn modelId="{6443603D-7B4A-4F54-BD08-F8C1CFD65228}" type="presOf" srcId="{A28522A4-B739-4413-AA50-73766A92E195}" destId="{1F8B9010-1CF2-454E-9D47-FD8B919E386A}" srcOrd="0" destOrd="0" presId="urn:microsoft.com/office/officeart/2005/8/layout/hierarchy4"/>
    <dgm:cxn modelId="{6461D890-5FBE-45E0-BD17-7F9C63A261F9}" srcId="{09686FA8-421D-4621-ACF4-B09C269FF52F}" destId="{D0EBEDD8-A622-480D-82BC-F14414879C89}" srcOrd="1" destOrd="0" parTransId="{29B1FBEB-876C-450F-BD7C-A96A0CFCAF57}" sibTransId="{0528F93E-6609-479C-A416-DE3274F2852B}"/>
    <dgm:cxn modelId="{4B3565FC-32CF-4CCE-B41F-7042DBC63E2B}" type="presOf" srcId="{B108E1C8-D7F4-43AA-9062-EDEBB508DAD6}" destId="{988680EA-3BD4-46FF-B4A2-31B9788B13E4}" srcOrd="0" destOrd="0" presId="urn:microsoft.com/office/officeart/2005/8/layout/hierarchy4"/>
    <dgm:cxn modelId="{DAE1B5BA-311C-47D0-BABB-D83F1178BD83}" type="presOf" srcId="{16DA64CC-8126-4B32-B955-9239AD64B299}" destId="{BF5B20FD-07D9-4B4E-A723-20E8F04A1274}" srcOrd="0" destOrd="0" presId="urn:microsoft.com/office/officeart/2005/8/layout/hierarchy4"/>
    <dgm:cxn modelId="{E1DEC526-3268-4667-BBFA-06FEC5EF8EC2}" type="presOf" srcId="{E6E00FB9-FD4E-4DF8-B4A3-DAA9786BE2B9}" destId="{2C6980CE-E42C-4F7F-8588-5D99C0A05476}" srcOrd="0" destOrd="0" presId="urn:microsoft.com/office/officeart/2005/8/layout/hierarchy4"/>
    <dgm:cxn modelId="{EF25B55E-17B9-4CAD-B751-2C0E7D86ED42}" type="presOf" srcId="{DC88248C-0015-4DAA-8BAE-088747B2B3B7}" destId="{8C821F38-FE5F-479C-BB6F-28FD8F071D30}" srcOrd="0" destOrd="0" presId="urn:microsoft.com/office/officeart/2005/8/layout/hierarchy4"/>
    <dgm:cxn modelId="{528C878D-32EC-45EC-8D17-EB744F34482C}" srcId="{ABF748E0-3C93-47B3-8122-52BC4306B1EE}" destId="{14507419-A937-4187-AF16-E97F64AE5303}" srcOrd="0" destOrd="0" parTransId="{4B0E1C2A-9ECA-4B69-81F7-D44CC7B9EC1F}" sibTransId="{FF8C8F50-C054-4E65-AE81-A5B718997FD0}"/>
    <dgm:cxn modelId="{A51FBE6B-D8B7-4754-A88F-36C28766EE99}" srcId="{09686FA8-421D-4621-ACF4-B09C269FF52F}" destId="{ABF748E0-3C93-47B3-8122-52BC4306B1EE}" srcOrd="0" destOrd="0" parTransId="{E3784B86-32BB-4DAF-9DB7-7CDCD2830D7C}" sibTransId="{19824060-86FF-4E04-97AF-144B54E8EC32}"/>
    <dgm:cxn modelId="{C31DAB6E-8B95-47D7-A731-7CB714C54A39}" type="presOf" srcId="{14507419-A937-4187-AF16-E97F64AE5303}" destId="{F4DF29EB-8518-41D1-A656-C8201373F595}" srcOrd="0" destOrd="0" presId="urn:microsoft.com/office/officeart/2005/8/layout/hierarchy4"/>
    <dgm:cxn modelId="{133AA6E9-1907-4B93-A5CD-52DAD290C2A7}" type="presOf" srcId="{50F1ABC8-51DE-4541-9205-9341053E66E8}" destId="{FD58E6A8-277D-4C82-B842-8642B04C6FB0}" srcOrd="0" destOrd="0" presId="urn:microsoft.com/office/officeart/2005/8/layout/hierarchy4"/>
    <dgm:cxn modelId="{FF409B5D-7B8D-4AA4-A814-B63B50349704}" srcId="{D0EBEDD8-A622-480D-82BC-F14414879C89}" destId="{FC897FEA-26B5-4462-BEAC-FADCB04B371A}" srcOrd="0" destOrd="0" parTransId="{70D3B6D8-63E1-4D10-B5AC-D28829139DA4}" sibTransId="{4B9738C3-53DE-4D99-809C-4828C6EDE309}"/>
    <dgm:cxn modelId="{9D476AD0-0CBD-4D78-ACB7-7B7C5539BCA8}" type="presOf" srcId="{D0EBEDD8-A622-480D-82BC-F14414879C89}" destId="{606D1F75-010F-4A8F-9B6B-78E35F6F40F2}" srcOrd="0" destOrd="0" presId="urn:microsoft.com/office/officeart/2005/8/layout/hierarchy4"/>
    <dgm:cxn modelId="{95F50925-94AA-4B1B-ACDD-C757E33242D2}" srcId="{16DA64CC-8126-4B32-B955-9239AD64B299}" destId="{50F1ABC8-51DE-4541-9205-9341053E66E8}" srcOrd="1" destOrd="0" parTransId="{2C1D0752-ABB8-4E2E-97D4-94714E3899B0}" sibTransId="{888FA307-1A68-48A3-B33D-B3C81B6E5EC4}"/>
    <dgm:cxn modelId="{E311B9E1-89C1-46CB-919A-8829A7F811DA}" srcId="{FC897FEA-26B5-4462-BEAC-FADCB04B371A}" destId="{16DA64CC-8126-4B32-B955-9239AD64B299}" srcOrd="1" destOrd="0" parTransId="{549AC99C-87C2-4465-9E33-8408E6E2CA15}" sibTransId="{26D02E51-6823-4502-B795-7C04526CDF04}"/>
    <dgm:cxn modelId="{50282078-6182-414E-AF27-B32B28824E68}" srcId="{16DA64CC-8126-4B32-B955-9239AD64B299}" destId="{A28522A4-B739-4413-AA50-73766A92E195}" srcOrd="0" destOrd="0" parTransId="{2CCB3FE5-E2CC-44E2-83D1-4D7A1EC4F684}" sibTransId="{06482936-163B-45C0-930D-368416E6512B}"/>
    <dgm:cxn modelId="{323ACD70-0E1A-4581-836E-EF03ED5B81C2}" srcId="{ABF748E0-3C93-47B3-8122-52BC4306B1EE}" destId="{DC88248C-0015-4DAA-8BAE-088747B2B3B7}" srcOrd="1" destOrd="0" parTransId="{77188D18-CB5D-4516-952A-5E2F9D59D21E}" sibTransId="{C24E6F2E-D541-44EA-AF67-9648686D8017}"/>
    <dgm:cxn modelId="{F2525E29-A851-49BC-84A2-E93DE239DC28}" srcId="{B108E1C8-D7F4-43AA-9062-EDEBB508DAD6}" destId="{09686FA8-421D-4621-ACF4-B09C269FF52F}" srcOrd="0" destOrd="0" parTransId="{3CA068C3-D3E8-49E1-B478-EA0F70CF26FE}" sibTransId="{28663289-FA15-485F-9DE8-E1D46701EE87}"/>
    <dgm:cxn modelId="{BD88B4EC-ED2F-4C32-88AC-73AC5F737181}" type="presParOf" srcId="{988680EA-3BD4-46FF-B4A2-31B9788B13E4}" destId="{F394A083-61E3-448A-AE95-DDD70173B160}" srcOrd="0" destOrd="0" presId="urn:microsoft.com/office/officeart/2005/8/layout/hierarchy4"/>
    <dgm:cxn modelId="{51B69C4C-9D86-461F-9E1F-7BC975F2CDE4}" type="presParOf" srcId="{F394A083-61E3-448A-AE95-DDD70173B160}" destId="{5A91CE72-5D85-4E9E-B72E-8D6D71526633}" srcOrd="0" destOrd="0" presId="urn:microsoft.com/office/officeart/2005/8/layout/hierarchy4"/>
    <dgm:cxn modelId="{5AB46C69-6D8A-4EEB-AA2A-E0B6FB34F2FE}" type="presParOf" srcId="{F394A083-61E3-448A-AE95-DDD70173B160}" destId="{1A4A5F9E-3120-4676-812A-8383580BCF78}" srcOrd="1" destOrd="0" presId="urn:microsoft.com/office/officeart/2005/8/layout/hierarchy4"/>
    <dgm:cxn modelId="{9E9C17B3-C837-47B7-A366-385BA9F0456B}" type="presParOf" srcId="{F394A083-61E3-448A-AE95-DDD70173B160}" destId="{289BC955-AAB8-4C0C-8956-CF9F819C2B35}" srcOrd="2" destOrd="0" presId="urn:microsoft.com/office/officeart/2005/8/layout/hierarchy4"/>
    <dgm:cxn modelId="{C513BCCA-F6CB-453C-B43E-6CF37A8F4E7C}" type="presParOf" srcId="{289BC955-AAB8-4C0C-8956-CF9F819C2B35}" destId="{57313847-449F-4BB6-A69E-97EFAE3F17D0}" srcOrd="0" destOrd="0" presId="urn:microsoft.com/office/officeart/2005/8/layout/hierarchy4"/>
    <dgm:cxn modelId="{AF6C2255-52D8-4A3E-9155-92AF35211F66}" type="presParOf" srcId="{57313847-449F-4BB6-A69E-97EFAE3F17D0}" destId="{B9795BCC-11BE-457F-84B0-9ED706EEA48F}" srcOrd="0" destOrd="0" presId="urn:microsoft.com/office/officeart/2005/8/layout/hierarchy4"/>
    <dgm:cxn modelId="{F753C94A-6F98-4F28-B90C-5ED12EE8D4FC}" type="presParOf" srcId="{57313847-449F-4BB6-A69E-97EFAE3F17D0}" destId="{B3596C72-7122-4F40-A7A9-A04ADFD1E1B3}" srcOrd="1" destOrd="0" presId="urn:microsoft.com/office/officeart/2005/8/layout/hierarchy4"/>
    <dgm:cxn modelId="{4EC770D4-5F10-494E-B0DA-97820E40A326}" type="presParOf" srcId="{57313847-449F-4BB6-A69E-97EFAE3F17D0}" destId="{933DE39A-4F20-4379-939A-AF0A394F9E38}" srcOrd="2" destOrd="0" presId="urn:microsoft.com/office/officeart/2005/8/layout/hierarchy4"/>
    <dgm:cxn modelId="{D0A9A2F0-1C87-4159-BC69-819D4356958F}" type="presParOf" srcId="{933DE39A-4F20-4379-939A-AF0A394F9E38}" destId="{D4084AC3-9097-4068-BAB5-014837757E98}" srcOrd="0" destOrd="0" presId="urn:microsoft.com/office/officeart/2005/8/layout/hierarchy4"/>
    <dgm:cxn modelId="{FA9965C4-9AB9-445E-AAE7-BB7AA9B43983}" type="presParOf" srcId="{D4084AC3-9097-4068-BAB5-014837757E98}" destId="{F4DF29EB-8518-41D1-A656-C8201373F595}" srcOrd="0" destOrd="0" presId="urn:microsoft.com/office/officeart/2005/8/layout/hierarchy4"/>
    <dgm:cxn modelId="{26267237-BC81-4A83-B8D5-443D671123B1}" type="presParOf" srcId="{D4084AC3-9097-4068-BAB5-014837757E98}" destId="{034BCC2B-D358-4293-8A2A-6CB46EA02535}" srcOrd="1" destOrd="0" presId="urn:microsoft.com/office/officeart/2005/8/layout/hierarchy4"/>
    <dgm:cxn modelId="{5411AFC1-6319-4E94-93B6-8E21A46BD3CA}" type="presParOf" srcId="{933DE39A-4F20-4379-939A-AF0A394F9E38}" destId="{F032830C-809D-4CF7-97B5-34D423A0567A}" srcOrd="1" destOrd="0" presId="urn:microsoft.com/office/officeart/2005/8/layout/hierarchy4"/>
    <dgm:cxn modelId="{108A06A7-1DD3-45C3-9832-09517B07B02B}" type="presParOf" srcId="{933DE39A-4F20-4379-939A-AF0A394F9E38}" destId="{84D7933F-F5C7-4245-B1CD-FDB326DABF7D}" srcOrd="2" destOrd="0" presId="urn:microsoft.com/office/officeart/2005/8/layout/hierarchy4"/>
    <dgm:cxn modelId="{FB35FEE9-7922-4EE6-B357-30BCD7B17ED0}" type="presParOf" srcId="{84D7933F-F5C7-4245-B1CD-FDB326DABF7D}" destId="{8C821F38-FE5F-479C-BB6F-28FD8F071D30}" srcOrd="0" destOrd="0" presId="urn:microsoft.com/office/officeart/2005/8/layout/hierarchy4"/>
    <dgm:cxn modelId="{6AAC594B-9A7C-41FE-97EE-8ACF0E47DD21}" type="presParOf" srcId="{84D7933F-F5C7-4245-B1CD-FDB326DABF7D}" destId="{060464AA-066D-4E53-85BB-6A8B37FC5F40}" srcOrd="1" destOrd="0" presId="urn:microsoft.com/office/officeart/2005/8/layout/hierarchy4"/>
    <dgm:cxn modelId="{FCBCEE94-C174-4295-BC5C-5FF964895954}" type="presParOf" srcId="{289BC955-AAB8-4C0C-8956-CF9F819C2B35}" destId="{EE92D714-B923-4434-A0C5-1267334BFACB}" srcOrd="1" destOrd="0" presId="urn:microsoft.com/office/officeart/2005/8/layout/hierarchy4"/>
    <dgm:cxn modelId="{15FD6CF6-356F-46B9-BCF6-14A369066738}" type="presParOf" srcId="{289BC955-AAB8-4C0C-8956-CF9F819C2B35}" destId="{AC5A1EA9-42B5-484D-8CB8-90F072726AE1}" srcOrd="2" destOrd="0" presId="urn:microsoft.com/office/officeart/2005/8/layout/hierarchy4"/>
    <dgm:cxn modelId="{878740C8-43EA-4675-9713-BA2846EBA1A8}" type="presParOf" srcId="{AC5A1EA9-42B5-484D-8CB8-90F072726AE1}" destId="{606D1F75-010F-4A8F-9B6B-78E35F6F40F2}" srcOrd="0" destOrd="0" presId="urn:microsoft.com/office/officeart/2005/8/layout/hierarchy4"/>
    <dgm:cxn modelId="{976A0C38-FD94-4C8C-9AD6-22C53E11226A}" type="presParOf" srcId="{AC5A1EA9-42B5-484D-8CB8-90F072726AE1}" destId="{22CA7212-D478-4F3C-940B-67BB6770C5AF}" srcOrd="1" destOrd="0" presId="urn:microsoft.com/office/officeart/2005/8/layout/hierarchy4"/>
    <dgm:cxn modelId="{EC5C0883-24B2-4697-9F15-2080339E4167}" type="presParOf" srcId="{AC5A1EA9-42B5-484D-8CB8-90F072726AE1}" destId="{C7B5A5A8-28D8-4EEE-8722-8FA9EDBBAC07}" srcOrd="2" destOrd="0" presId="urn:microsoft.com/office/officeart/2005/8/layout/hierarchy4"/>
    <dgm:cxn modelId="{34998244-4F02-4BEA-BBAB-28E5A405F9FA}" type="presParOf" srcId="{C7B5A5A8-28D8-4EEE-8722-8FA9EDBBAC07}" destId="{63600451-920E-4223-9422-623ADD10F79E}" srcOrd="0" destOrd="0" presId="urn:microsoft.com/office/officeart/2005/8/layout/hierarchy4"/>
    <dgm:cxn modelId="{DA738479-7C02-4818-A56D-75973EC2BB7E}" type="presParOf" srcId="{63600451-920E-4223-9422-623ADD10F79E}" destId="{08CBC8EC-883C-4832-8C1B-5F8E61E8CED8}" srcOrd="0" destOrd="0" presId="urn:microsoft.com/office/officeart/2005/8/layout/hierarchy4"/>
    <dgm:cxn modelId="{52D1CBA9-9A44-4697-9CB8-557DBCE80107}" type="presParOf" srcId="{63600451-920E-4223-9422-623ADD10F79E}" destId="{3648DE67-7552-4A52-A386-E0366E7623A0}" srcOrd="1" destOrd="0" presId="urn:microsoft.com/office/officeart/2005/8/layout/hierarchy4"/>
    <dgm:cxn modelId="{ED93E17B-FFFA-40D6-A68C-3BD1DDFE2127}" type="presParOf" srcId="{63600451-920E-4223-9422-623ADD10F79E}" destId="{5FC14E69-96C5-4222-86B2-9A3B10D29A9C}" srcOrd="2" destOrd="0" presId="urn:microsoft.com/office/officeart/2005/8/layout/hierarchy4"/>
    <dgm:cxn modelId="{C738D71C-4D0F-4229-AFB9-F0CF00CB0B94}" type="presParOf" srcId="{5FC14E69-96C5-4222-86B2-9A3B10D29A9C}" destId="{A490F8B5-D812-4A24-8690-E584C2D07BA5}" srcOrd="0" destOrd="0" presId="urn:microsoft.com/office/officeart/2005/8/layout/hierarchy4"/>
    <dgm:cxn modelId="{B4A8C6F1-EC0A-4DBA-8528-FADEF2654675}" type="presParOf" srcId="{A490F8B5-D812-4A24-8690-E584C2D07BA5}" destId="{2C6980CE-E42C-4F7F-8588-5D99C0A05476}" srcOrd="0" destOrd="0" presId="urn:microsoft.com/office/officeart/2005/8/layout/hierarchy4"/>
    <dgm:cxn modelId="{402AE718-66FB-44CD-A3DB-54D783B52CB5}" type="presParOf" srcId="{A490F8B5-D812-4A24-8690-E584C2D07BA5}" destId="{059D1C02-A829-46BF-9712-94173F8F8A02}" srcOrd="1" destOrd="0" presId="urn:microsoft.com/office/officeart/2005/8/layout/hierarchy4"/>
    <dgm:cxn modelId="{65324479-6A31-4FBC-A161-E5EDA2D67F23}" type="presParOf" srcId="{5FC14E69-96C5-4222-86B2-9A3B10D29A9C}" destId="{F82B6F12-DAA3-4325-A0A7-79D5A6B08CAC}" srcOrd="1" destOrd="0" presId="urn:microsoft.com/office/officeart/2005/8/layout/hierarchy4"/>
    <dgm:cxn modelId="{24514E44-5FC4-4033-9ABD-2F6DA4F45641}" type="presParOf" srcId="{5FC14E69-96C5-4222-86B2-9A3B10D29A9C}" destId="{AD9E9856-52E6-4379-8F99-1CE67FAEDEED}" srcOrd="2" destOrd="0" presId="urn:microsoft.com/office/officeart/2005/8/layout/hierarchy4"/>
    <dgm:cxn modelId="{F33E6FA7-15FB-4E62-ADA2-350F7F777736}" type="presParOf" srcId="{AD9E9856-52E6-4379-8F99-1CE67FAEDEED}" destId="{BF5B20FD-07D9-4B4E-A723-20E8F04A1274}" srcOrd="0" destOrd="0" presId="urn:microsoft.com/office/officeart/2005/8/layout/hierarchy4"/>
    <dgm:cxn modelId="{215F5FC9-1190-4EDD-9639-C5FBAD4D2A6B}" type="presParOf" srcId="{AD9E9856-52E6-4379-8F99-1CE67FAEDEED}" destId="{F14030B7-8958-4434-A0A3-8168BC57473F}" srcOrd="1" destOrd="0" presId="urn:microsoft.com/office/officeart/2005/8/layout/hierarchy4"/>
    <dgm:cxn modelId="{6D1C0864-5B2D-47EE-A1B8-A3FE9F89E313}" type="presParOf" srcId="{AD9E9856-52E6-4379-8F99-1CE67FAEDEED}" destId="{D9C35B78-EC98-44BD-BE4E-A6E40E18E5AF}" srcOrd="2" destOrd="0" presId="urn:microsoft.com/office/officeart/2005/8/layout/hierarchy4"/>
    <dgm:cxn modelId="{B599A04F-7CC5-42AB-8A64-F843A0F3055D}" type="presParOf" srcId="{D9C35B78-EC98-44BD-BE4E-A6E40E18E5AF}" destId="{4F13517A-7DFD-4259-868F-2442F4728B51}" srcOrd="0" destOrd="0" presId="urn:microsoft.com/office/officeart/2005/8/layout/hierarchy4"/>
    <dgm:cxn modelId="{7DE570B0-4BE4-431E-BC05-2CFF9F5B3BFB}" type="presParOf" srcId="{4F13517A-7DFD-4259-868F-2442F4728B51}" destId="{1F8B9010-1CF2-454E-9D47-FD8B919E386A}" srcOrd="0" destOrd="0" presId="urn:microsoft.com/office/officeart/2005/8/layout/hierarchy4"/>
    <dgm:cxn modelId="{DC88DBA9-C502-4A90-AF61-17B204CF19AC}" type="presParOf" srcId="{4F13517A-7DFD-4259-868F-2442F4728B51}" destId="{917ACA4A-829F-4D94-8841-32D23354892D}" srcOrd="1" destOrd="0" presId="urn:microsoft.com/office/officeart/2005/8/layout/hierarchy4"/>
    <dgm:cxn modelId="{FF361218-CFF1-44A4-B8AE-0DEF5C8B9B54}" type="presParOf" srcId="{D9C35B78-EC98-44BD-BE4E-A6E40E18E5AF}" destId="{EDF3CB71-0A1E-408E-80F9-C38ED5126D86}" srcOrd="1" destOrd="0" presId="urn:microsoft.com/office/officeart/2005/8/layout/hierarchy4"/>
    <dgm:cxn modelId="{2E958E18-56DA-4FC5-8E55-2032A048F04F}" type="presParOf" srcId="{D9C35B78-EC98-44BD-BE4E-A6E40E18E5AF}" destId="{5914FCA1-E41D-4460-8ACF-47BDDB30BE0E}" srcOrd="2" destOrd="0" presId="urn:microsoft.com/office/officeart/2005/8/layout/hierarchy4"/>
    <dgm:cxn modelId="{C631D3FB-3A65-4189-B68F-F5445F3F1B11}" type="presParOf" srcId="{5914FCA1-E41D-4460-8ACF-47BDDB30BE0E}" destId="{FD58E6A8-277D-4C82-B842-8642B04C6FB0}" srcOrd="0" destOrd="0" presId="urn:microsoft.com/office/officeart/2005/8/layout/hierarchy4"/>
    <dgm:cxn modelId="{4CE60E5E-48BB-4809-87A0-10D21D7721CC}" type="presParOf" srcId="{5914FCA1-E41D-4460-8ACF-47BDDB30BE0E}" destId="{15E55A3D-6A2B-4E7D-A611-A2216E6B1C6C}" srcOrd="1" destOrd="0" presId="urn:microsoft.com/office/officeart/2005/8/layout/hierarchy4"/>
    <dgm:cxn modelId="{FB2932EE-BF38-49C8-8D8E-4AB315103520}" type="presParOf" srcId="{C7B5A5A8-28D8-4EEE-8722-8FA9EDBBAC07}" destId="{7E2D9147-202E-4974-B0FF-0775025293ED}" srcOrd="1" destOrd="0" presId="urn:microsoft.com/office/officeart/2005/8/layout/hierarchy4"/>
    <dgm:cxn modelId="{573BC38C-4C50-47A3-85F6-3E6D45648D82}" type="presParOf" srcId="{C7B5A5A8-28D8-4EEE-8722-8FA9EDBBAC07}" destId="{FB7266E2-E8FE-4FFD-82D8-F01E8A6DDE61}" srcOrd="2" destOrd="0" presId="urn:microsoft.com/office/officeart/2005/8/layout/hierarchy4"/>
    <dgm:cxn modelId="{5DC8333E-0549-43E2-8C90-B80E0F68CDD7}" type="presParOf" srcId="{FB7266E2-E8FE-4FFD-82D8-F01E8A6DDE61}" destId="{2F39C89A-6E24-4211-8B54-0C6B3F2A6B35}" srcOrd="0" destOrd="0" presId="urn:microsoft.com/office/officeart/2005/8/layout/hierarchy4"/>
    <dgm:cxn modelId="{7884B0EA-D128-4769-AAE6-32D09ACE4FF5}" type="presParOf" srcId="{FB7266E2-E8FE-4FFD-82D8-F01E8A6DDE61}" destId="{8467ACED-4AE9-4962-B10B-EF1D0224AF1D}" srcOrd="1" destOrd="0" presId="urn:microsoft.com/office/officeart/2005/8/layout/hierarchy4"/>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C057132-80B0-45CE-87F3-A68E5A08457C}"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US"/>
        </a:p>
      </dgm:t>
    </dgm:pt>
    <dgm:pt modelId="{DCB91E2F-9284-427C-BC73-D7BE64904021}">
      <dgm:prSet phldrT="[Texto]"/>
      <dgm:spPr/>
      <dgm:t>
        <a:bodyPr/>
        <a:lstStyle/>
        <a:p>
          <a:r>
            <a:rPr lang="es-MX" b="1" noProof="0" dirty="0" smtClean="0"/>
            <a:t>Por su forma y tamaño</a:t>
          </a:r>
          <a:endParaRPr lang="es-MX" b="1" noProof="0" dirty="0"/>
        </a:p>
      </dgm:t>
    </dgm:pt>
    <dgm:pt modelId="{3AEECA7F-50B4-40D9-A5EB-90EB3120DEE8}" type="parTrans" cxnId="{8CDC3934-DC6B-434B-84D5-E414E38754C4}">
      <dgm:prSet/>
      <dgm:spPr/>
      <dgm:t>
        <a:bodyPr/>
        <a:lstStyle/>
        <a:p>
          <a:endParaRPr lang="en-US"/>
        </a:p>
      </dgm:t>
    </dgm:pt>
    <dgm:pt modelId="{3E2E89D3-25F8-414E-97AC-AE99423C7928}" type="sibTrans" cxnId="{8CDC3934-DC6B-434B-84D5-E414E38754C4}">
      <dgm:prSet/>
      <dgm:spPr/>
      <dgm:t>
        <a:bodyPr/>
        <a:lstStyle/>
        <a:p>
          <a:endParaRPr lang="en-US"/>
        </a:p>
      </dgm:t>
    </dgm:pt>
    <dgm:pt modelId="{DB669918-0931-4D59-92BD-8AF4485EBFEB}">
      <dgm:prSet phldrT="[Texto]"/>
      <dgm:spPr/>
      <dgm:t>
        <a:bodyPr/>
        <a:lstStyle/>
        <a:p>
          <a:r>
            <a:rPr lang="es-MX" b="1" noProof="0" dirty="0" smtClean="0"/>
            <a:t>Poliédricas</a:t>
          </a:r>
          <a:endParaRPr lang="es-MX" b="1" noProof="0" dirty="0"/>
        </a:p>
      </dgm:t>
    </dgm:pt>
    <dgm:pt modelId="{555A1782-8C5D-4106-AC42-55261381D7B0}" type="parTrans" cxnId="{E93FAFC2-C7B0-4D80-9ED4-6B35317EF6AE}">
      <dgm:prSet/>
      <dgm:spPr/>
      <dgm:t>
        <a:bodyPr/>
        <a:lstStyle/>
        <a:p>
          <a:endParaRPr lang="en-US"/>
        </a:p>
      </dgm:t>
    </dgm:pt>
    <dgm:pt modelId="{39BC43D3-53C6-403D-8EC3-F50C02D277CD}" type="sibTrans" cxnId="{E93FAFC2-C7B0-4D80-9ED4-6B35317EF6AE}">
      <dgm:prSet/>
      <dgm:spPr/>
      <dgm:t>
        <a:bodyPr/>
        <a:lstStyle/>
        <a:p>
          <a:endParaRPr lang="en-US"/>
        </a:p>
      </dgm:t>
    </dgm:pt>
    <dgm:pt modelId="{D6EC9314-2D31-4A90-85A5-047D01CA0A4F}">
      <dgm:prSet phldrT="[Texto]"/>
      <dgm:spPr/>
      <dgm:t>
        <a:bodyPr/>
        <a:lstStyle/>
        <a:p>
          <a:r>
            <a:rPr lang="es-MX" b="1" noProof="0" dirty="0" smtClean="0"/>
            <a:t>Fusiformes</a:t>
          </a:r>
          <a:endParaRPr lang="es-MX" b="1" noProof="0" dirty="0"/>
        </a:p>
      </dgm:t>
    </dgm:pt>
    <dgm:pt modelId="{FC984094-DD95-4C5C-97B9-080891C880BB}" type="parTrans" cxnId="{88A93417-E88A-48B8-82F1-B50ACC30EA95}">
      <dgm:prSet/>
      <dgm:spPr/>
      <dgm:t>
        <a:bodyPr/>
        <a:lstStyle/>
        <a:p>
          <a:endParaRPr lang="en-US"/>
        </a:p>
      </dgm:t>
    </dgm:pt>
    <dgm:pt modelId="{CC37165F-D2B1-4A01-9825-843B58344A7D}" type="sibTrans" cxnId="{88A93417-E88A-48B8-82F1-B50ACC30EA95}">
      <dgm:prSet/>
      <dgm:spPr/>
      <dgm:t>
        <a:bodyPr/>
        <a:lstStyle/>
        <a:p>
          <a:endParaRPr lang="en-US"/>
        </a:p>
      </dgm:t>
    </dgm:pt>
    <dgm:pt modelId="{9A372675-DB97-4445-B4F7-8D625A75550C}">
      <dgm:prSet phldrT="[Texto]"/>
      <dgm:spPr/>
      <dgm:t>
        <a:bodyPr/>
        <a:lstStyle/>
        <a:p>
          <a:r>
            <a:rPr lang="es-MX" b="1" noProof="0" dirty="0" smtClean="0"/>
            <a:t>Por</a:t>
          </a:r>
          <a:r>
            <a:rPr lang="en-US" b="1" dirty="0" smtClean="0"/>
            <a:t> su polaridad</a:t>
          </a:r>
          <a:endParaRPr lang="en-US" b="1" dirty="0"/>
        </a:p>
      </dgm:t>
    </dgm:pt>
    <dgm:pt modelId="{AA25BCA7-0A91-4C66-9E29-C711CA0C03C8}" type="parTrans" cxnId="{A018EE75-BAEF-4E03-A74C-759D171EF39A}">
      <dgm:prSet/>
      <dgm:spPr/>
      <dgm:t>
        <a:bodyPr/>
        <a:lstStyle/>
        <a:p>
          <a:endParaRPr lang="en-US"/>
        </a:p>
      </dgm:t>
    </dgm:pt>
    <dgm:pt modelId="{2986173F-ED32-40C9-B79B-01FB6B8DF507}" type="sibTrans" cxnId="{A018EE75-BAEF-4E03-A74C-759D171EF39A}">
      <dgm:prSet/>
      <dgm:spPr/>
      <dgm:t>
        <a:bodyPr/>
        <a:lstStyle/>
        <a:p>
          <a:endParaRPr lang="en-US"/>
        </a:p>
      </dgm:t>
    </dgm:pt>
    <dgm:pt modelId="{09EE9560-A9CA-4835-B38D-3FA258D47C16}">
      <dgm:prSet phldrT="[Texto]"/>
      <dgm:spPr/>
      <dgm:t>
        <a:bodyPr/>
        <a:lstStyle/>
        <a:p>
          <a:r>
            <a:rPr lang="es-MX" b="1" noProof="0" dirty="0" smtClean="0"/>
            <a:t>Unipolares</a:t>
          </a:r>
          <a:endParaRPr lang="es-MX" b="1" noProof="0" dirty="0"/>
        </a:p>
      </dgm:t>
    </dgm:pt>
    <dgm:pt modelId="{E571782E-F940-4FC6-9F9C-A129F455B9B2}" type="parTrans" cxnId="{36A0AD60-72EC-4F55-A0A0-52C8EF3B2AD2}">
      <dgm:prSet/>
      <dgm:spPr/>
      <dgm:t>
        <a:bodyPr/>
        <a:lstStyle/>
        <a:p>
          <a:endParaRPr lang="en-US"/>
        </a:p>
      </dgm:t>
    </dgm:pt>
    <dgm:pt modelId="{FAAD2E5E-2C76-46C4-B9BA-E303C588FA33}" type="sibTrans" cxnId="{36A0AD60-72EC-4F55-A0A0-52C8EF3B2AD2}">
      <dgm:prSet/>
      <dgm:spPr/>
      <dgm:t>
        <a:bodyPr/>
        <a:lstStyle/>
        <a:p>
          <a:endParaRPr lang="en-US"/>
        </a:p>
      </dgm:t>
    </dgm:pt>
    <dgm:pt modelId="{DAE5D8D9-CE5B-4152-B96C-FEB39B3D934F}">
      <dgm:prSet phldrT="[Texto]"/>
      <dgm:spPr/>
      <dgm:t>
        <a:bodyPr/>
        <a:lstStyle/>
        <a:p>
          <a:r>
            <a:rPr lang="es-MX" b="1" noProof="0" dirty="0" smtClean="0"/>
            <a:t>Bipolares</a:t>
          </a:r>
          <a:endParaRPr lang="es-MX" b="1" noProof="0" dirty="0"/>
        </a:p>
      </dgm:t>
    </dgm:pt>
    <dgm:pt modelId="{3472314F-95AD-4A00-ADE0-F4F1C892C5C4}" type="parTrans" cxnId="{70DB5645-F012-4FB2-B4B3-A45ECB758C95}">
      <dgm:prSet/>
      <dgm:spPr/>
      <dgm:t>
        <a:bodyPr/>
        <a:lstStyle/>
        <a:p>
          <a:endParaRPr lang="en-US"/>
        </a:p>
      </dgm:t>
    </dgm:pt>
    <dgm:pt modelId="{AE55B5E7-8544-4125-B8C3-DDB64EE9B219}" type="sibTrans" cxnId="{70DB5645-F012-4FB2-B4B3-A45ECB758C95}">
      <dgm:prSet/>
      <dgm:spPr/>
      <dgm:t>
        <a:bodyPr/>
        <a:lstStyle/>
        <a:p>
          <a:endParaRPr lang="en-US"/>
        </a:p>
      </dgm:t>
    </dgm:pt>
    <dgm:pt modelId="{1FBD3D6E-52DD-4838-AFF4-018761144F30}">
      <dgm:prSet phldrT="[Texto]"/>
      <dgm:spPr/>
      <dgm:t>
        <a:bodyPr/>
        <a:lstStyle/>
        <a:p>
          <a:r>
            <a:rPr lang="es-MX" b="1" noProof="0" dirty="0" smtClean="0"/>
            <a:t>Por las características de las neuritas</a:t>
          </a:r>
          <a:endParaRPr lang="es-MX" b="1" noProof="0" dirty="0"/>
        </a:p>
      </dgm:t>
    </dgm:pt>
    <dgm:pt modelId="{102F3C9F-EB4A-40EC-981D-F661AC3F71B6}" type="parTrans" cxnId="{D74A839B-31BB-4B93-854F-201E68D5D4E2}">
      <dgm:prSet/>
      <dgm:spPr/>
      <dgm:t>
        <a:bodyPr/>
        <a:lstStyle/>
        <a:p>
          <a:endParaRPr lang="en-US"/>
        </a:p>
      </dgm:t>
    </dgm:pt>
    <dgm:pt modelId="{A06D6A4B-54D4-45D3-8C2D-3856ED4ADFA7}" type="sibTrans" cxnId="{D74A839B-31BB-4B93-854F-201E68D5D4E2}">
      <dgm:prSet/>
      <dgm:spPr/>
      <dgm:t>
        <a:bodyPr/>
        <a:lstStyle/>
        <a:p>
          <a:endParaRPr lang="en-US"/>
        </a:p>
      </dgm:t>
    </dgm:pt>
    <dgm:pt modelId="{755A67D4-2440-4735-BD55-57520B48054B}">
      <dgm:prSet phldrT="[Texto]"/>
      <dgm:spPr/>
      <dgm:t>
        <a:bodyPr/>
        <a:lstStyle/>
        <a:p>
          <a:r>
            <a:rPr lang="es-MX" b="1" noProof="0" dirty="0" smtClean="0"/>
            <a:t>Axón muy largo (Golgi I)</a:t>
          </a:r>
          <a:endParaRPr lang="es-MX" b="1" noProof="0" dirty="0"/>
        </a:p>
      </dgm:t>
    </dgm:pt>
    <dgm:pt modelId="{76456C91-A0E6-483E-AC10-F043BC2792EC}" type="parTrans" cxnId="{A9B0412A-8FE4-4942-8853-C749DE2CE4EC}">
      <dgm:prSet/>
      <dgm:spPr/>
      <dgm:t>
        <a:bodyPr/>
        <a:lstStyle/>
        <a:p>
          <a:endParaRPr lang="en-US"/>
        </a:p>
      </dgm:t>
    </dgm:pt>
    <dgm:pt modelId="{ECA9633B-9489-4897-9B2E-6C1CA73BFA75}" type="sibTrans" cxnId="{A9B0412A-8FE4-4942-8853-C749DE2CE4EC}">
      <dgm:prSet/>
      <dgm:spPr/>
      <dgm:t>
        <a:bodyPr/>
        <a:lstStyle/>
        <a:p>
          <a:endParaRPr lang="en-US"/>
        </a:p>
      </dgm:t>
    </dgm:pt>
    <dgm:pt modelId="{50A421FD-1CCA-437C-83D5-5F951DECD4E7}">
      <dgm:prSet phldrT="[Texto]"/>
      <dgm:spPr/>
      <dgm:t>
        <a:bodyPr/>
        <a:lstStyle/>
        <a:p>
          <a:r>
            <a:rPr lang="es-MX" b="1" noProof="0" dirty="0" smtClean="0"/>
            <a:t>Axón muy corto (Golgi II)</a:t>
          </a:r>
          <a:endParaRPr lang="es-MX" b="1" noProof="0" dirty="0"/>
        </a:p>
      </dgm:t>
    </dgm:pt>
    <dgm:pt modelId="{D7B13E0C-EB97-4E16-A043-DB899C875517}" type="parTrans" cxnId="{F1DD27E7-6FFF-47D2-8A16-19723189A0EB}">
      <dgm:prSet/>
      <dgm:spPr/>
      <dgm:t>
        <a:bodyPr/>
        <a:lstStyle/>
        <a:p>
          <a:endParaRPr lang="en-US"/>
        </a:p>
      </dgm:t>
    </dgm:pt>
    <dgm:pt modelId="{A98249FD-DC60-4855-892F-E08CD3B6CCDF}" type="sibTrans" cxnId="{F1DD27E7-6FFF-47D2-8A16-19723189A0EB}">
      <dgm:prSet/>
      <dgm:spPr/>
      <dgm:t>
        <a:bodyPr/>
        <a:lstStyle/>
        <a:p>
          <a:endParaRPr lang="en-US"/>
        </a:p>
      </dgm:t>
    </dgm:pt>
    <dgm:pt modelId="{F20E17AC-4F07-47C9-BF18-C2809661AD22}">
      <dgm:prSet/>
      <dgm:spPr>
        <a:solidFill>
          <a:srgbClr val="FFC000"/>
        </a:solidFill>
      </dgm:spPr>
      <dgm:t>
        <a:bodyPr/>
        <a:lstStyle/>
        <a:p>
          <a:r>
            <a:rPr lang="es-MX" b="1" noProof="0" dirty="0" smtClean="0"/>
            <a:t>Por su función</a:t>
          </a:r>
          <a:endParaRPr lang="es-MX" b="1" noProof="0" dirty="0"/>
        </a:p>
      </dgm:t>
    </dgm:pt>
    <dgm:pt modelId="{4DEA3D4D-9996-4BB2-8A69-15C3B2A0995C}" type="parTrans" cxnId="{7936E5D1-E0FB-4971-9435-AD931A64D8A7}">
      <dgm:prSet/>
      <dgm:spPr/>
      <dgm:t>
        <a:bodyPr/>
        <a:lstStyle/>
        <a:p>
          <a:endParaRPr lang="en-US"/>
        </a:p>
      </dgm:t>
    </dgm:pt>
    <dgm:pt modelId="{26976F47-52C8-4069-BADC-2766E26A2006}" type="sibTrans" cxnId="{7936E5D1-E0FB-4971-9435-AD931A64D8A7}">
      <dgm:prSet/>
      <dgm:spPr/>
      <dgm:t>
        <a:bodyPr/>
        <a:lstStyle/>
        <a:p>
          <a:endParaRPr lang="en-US"/>
        </a:p>
      </dgm:t>
    </dgm:pt>
    <dgm:pt modelId="{165371BA-885E-4C7E-A88D-593598E6D89F}">
      <dgm:prSet/>
      <dgm:spPr/>
      <dgm:t>
        <a:bodyPr/>
        <a:lstStyle/>
        <a:p>
          <a:r>
            <a:rPr lang="es-MX" b="1" noProof="0" dirty="0" smtClean="0"/>
            <a:t>Estrelladas</a:t>
          </a:r>
          <a:endParaRPr lang="es-MX" b="1" noProof="0" dirty="0"/>
        </a:p>
      </dgm:t>
    </dgm:pt>
    <dgm:pt modelId="{D0052A51-A584-45A9-872B-E3B997ABA4AD}" type="parTrans" cxnId="{633D8059-DB54-4F4B-82E1-10E251381B56}">
      <dgm:prSet/>
      <dgm:spPr/>
      <dgm:t>
        <a:bodyPr/>
        <a:lstStyle/>
        <a:p>
          <a:endParaRPr lang="en-US"/>
        </a:p>
      </dgm:t>
    </dgm:pt>
    <dgm:pt modelId="{9503E439-10A6-476C-8F11-06E9497AEE6F}" type="sibTrans" cxnId="{633D8059-DB54-4F4B-82E1-10E251381B56}">
      <dgm:prSet/>
      <dgm:spPr/>
      <dgm:t>
        <a:bodyPr/>
        <a:lstStyle/>
        <a:p>
          <a:endParaRPr lang="en-US"/>
        </a:p>
      </dgm:t>
    </dgm:pt>
    <dgm:pt modelId="{FF6E8172-0A82-4BD6-AB6D-A8937537326F}">
      <dgm:prSet/>
      <dgm:spPr/>
      <dgm:t>
        <a:bodyPr/>
        <a:lstStyle/>
        <a:p>
          <a:r>
            <a:rPr lang="es-MX" b="1" noProof="0" dirty="0" smtClean="0"/>
            <a:t>Esféricas </a:t>
          </a:r>
          <a:endParaRPr lang="es-MX" b="1" noProof="0" dirty="0"/>
        </a:p>
      </dgm:t>
    </dgm:pt>
    <dgm:pt modelId="{2AEF14BB-9F86-4728-A8DB-5610224DFB31}" type="parTrans" cxnId="{2EA515E0-EC34-49CF-AC18-B666F22AF424}">
      <dgm:prSet/>
      <dgm:spPr/>
      <dgm:t>
        <a:bodyPr/>
        <a:lstStyle/>
        <a:p>
          <a:endParaRPr lang="en-US"/>
        </a:p>
      </dgm:t>
    </dgm:pt>
    <dgm:pt modelId="{3C198E54-95CE-4639-B90E-612A6366279F}" type="sibTrans" cxnId="{2EA515E0-EC34-49CF-AC18-B666F22AF424}">
      <dgm:prSet/>
      <dgm:spPr/>
      <dgm:t>
        <a:bodyPr/>
        <a:lstStyle/>
        <a:p>
          <a:endParaRPr lang="en-US"/>
        </a:p>
      </dgm:t>
    </dgm:pt>
    <dgm:pt modelId="{5E347C40-4E7E-41CE-857E-D1CDDD972AFC}">
      <dgm:prSet/>
      <dgm:spPr/>
      <dgm:t>
        <a:bodyPr/>
        <a:lstStyle/>
        <a:p>
          <a:r>
            <a:rPr lang="es-MX" b="1" noProof="0" dirty="0" smtClean="0"/>
            <a:t>Piramidales</a:t>
          </a:r>
          <a:endParaRPr lang="es-MX" b="1" noProof="0" dirty="0"/>
        </a:p>
      </dgm:t>
    </dgm:pt>
    <dgm:pt modelId="{42379820-5149-49CD-B3AE-17BFB5912894}" type="parTrans" cxnId="{3CEA5161-C34E-400C-BC37-962DACD16905}">
      <dgm:prSet/>
      <dgm:spPr/>
      <dgm:t>
        <a:bodyPr/>
        <a:lstStyle/>
        <a:p>
          <a:endParaRPr lang="en-US"/>
        </a:p>
      </dgm:t>
    </dgm:pt>
    <dgm:pt modelId="{48E53F15-71B8-4640-974B-1008E1EA90DD}" type="sibTrans" cxnId="{3CEA5161-C34E-400C-BC37-962DACD16905}">
      <dgm:prSet/>
      <dgm:spPr/>
      <dgm:t>
        <a:bodyPr/>
        <a:lstStyle/>
        <a:p>
          <a:endParaRPr lang="en-US"/>
        </a:p>
      </dgm:t>
    </dgm:pt>
    <dgm:pt modelId="{7C8DF7D3-7C20-4BA8-A831-3CB3B1C03C91}">
      <dgm:prSet/>
      <dgm:spPr/>
      <dgm:t>
        <a:bodyPr/>
        <a:lstStyle/>
        <a:p>
          <a:r>
            <a:rPr lang="es-MX" b="1" noProof="0" dirty="0" smtClean="0"/>
            <a:t>Multipolares</a:t>
          </a:r>
          <a:endParaRPr lang="es-MX" b="1" noProof="0" dirty="0"/>
        </a:p>
      </dgm:t>
    </dgm:pt>
    <dgm:pt modelId="{BA46C163-1E88-4D6E-97AA-1DBABB861A8D}" type="parTrans" cxnId="{F1D7445E-AA01-4FD6-99C8-FFA20950A0ED}">
      <dgm:prSet/>
      <dgm:spPr/>
      <dgm:t>
        <a:bodyPr/>
        <a:lstStyle/>
        <a:p>
          <a:endParaRPr lang="en-US"/>
        </a:p>
      </dgm:t>
    </dgm:pt>
    <dgm:pt modelId="{948FF2EF-7489-4E74-A3F9-B510D309D261}" type="sibTrans" cxnId="{F1D7445E-AA01-4FD6-99C8-FFA20950A0ED}">
      <dgm:prSet/>
      <dgm:spPr/>
      <dgm:t>
        <a:bodyPr/>
        <a:lstStyle/>
        <a:p>
          <a:endParaRPr lang="en-US"/>
        </a:p>
      </dgm:t>
    </dgm:pt>
    <dgm:pt modelId="{C760022B-55DA-46C3-A14B-EA89A61E2E44}">
      <dgm:prSet/>
      <dgm:spPr/>
      <dgm:t>
        <a:bodyPr/>
        <a:lstStyle/>
        <a:p>
          <a:r>
            <a:rPr lang="es-MX" b="1" noProof="0" dirty="0" smtClean="0"/>
            <a:t>Pseudounipolares</a:t>
          </a:r>
          <a:endParaRPr lang="es-MX" b="1" noProof="0" dirty="0"/>
        </a:p>
      </dgm:t>
    </dgm:pt>
    <dgm:pt modelId="{8AC0E0A9-FD65-476F-81AB-03D0473328B0}" type="parTrans" cxnId="{10B8DF3F-0EAD-44AB-9665-76EEDFD4446E}">
      <dgm:prSet/>
      <dgm:spPr/>
      <dgm:t>
        <a:bodyPr/>
        <a:lstStyle/>
        <a:p>
          <a:endParaRPr lang="en-US"/>
        </a:p>
      </dgm:t>
    </dgm:pt>
    <dgm:pt modelId="{4E73D011-BC05-4111-82A4-7E1EECCA94E9}" type="sibTrans" cxnId="{10B8DF3F-0EAD-44AB-9665-76EEDFD4446E}">
      <dgm:prSet/>
      <dgm:spPr/>
      <dgm:t>
        <a:bodyPr/>
        <a:lstStyle/>
        <a:p>
          <a:endParaRPr lang="en-US"/>
        </a:p>
      </dgm:t>
    </dgm:pt>
    <dgm:pt modelId="{6CA27EA1-CF24-47FA-8E6F-5F1BB0E5E611}">
      <dgm:prSet/>
      <dgm:spPr/>
      <dgm:t>
        <a:bodyPr/>
        <a:lstStyle/>
        <a:p>
          <a:r>
            <a:rPr lang="es-MX" b="1" noProof="0" dirty="0" err="1" smtClean="0"/>
            <a:t>Anaxónicas</a:t>
          </a:r>
          <a:endParaRPr lang="es-MX" b="1" noProof="0" dirty="0"/>
        </a:p>
      </dgm:t>
    </dgm:pt>
    <dgm:pt modelId="{FC0E1CA2-3AE3-4A24-95A4-41F6DF93C835}" type="parTrans" cxnId="{5DEEC50E-DFAA-4DB0-BB1F-0B7C90FA07AB}">
      <dgm:prSet/>
      <dgm:spPr/>
      <dgm:t>
        <a:bodyPr/>
        <a:lstStyle/>
        <a:p>
          <a:endParaRPr lang="en-US"/>
        </a:p>
      </dgm:t>
    </dgm:pt>
    <dgm:pt modelId="{5D1F1113-A247-4AA0-A2D8-9A80C581051B}" type="sibTrans" cxnId="{5DEEC50E-DFAA-4DB0-BB1F-0B7C90FA07AB}">
      <dgm:prSet/>
      <dgm:spPr/>
      <dgm:t>
        <a:bodyPr/>
        <a:lstStyle/>
        <a:p>
          <a:endParaRPr lang="en-US"/>
        </a:p>
      </dgm:t>
    </dgm:pt>
    <dgm:pt modelId="{ACD5FC73-E673-4CAD-8380-853CA679556A}">
      <dgm:prSet/>
      <dgm:spPr/>
      <dgm:t>
        <a:bodyPr/>
        <a:lstStyle/>
        <a:p>
          <a:r>
            <a:rPr lang="es-MX" b="1" noProof="0" dirty="0" smtClean="0"/>
            <a:t>Sin axón definido</a:t>
          </a:r>
          <a:endParaRPr lang="es-MX" b="1" noProof="0" dirty="0"/>
        </a:p>
      </dgm:t>
    </dgm:pt>
    <dgm:pt modelId="{FCCF49E8-7403-4550-9D51-B660A7F7A278}" type="parTrans" cxnId="{69185B10-E9BF-4BED-ABE6-AD3260AE99D0}">
      <dgm:prSet/>
      <dgm:spPr/>
      <dgm:t>
        <a:bodyPr/>
        <a:lstStyle/>
        <a:p>
          <a:endParaRPr lang="en-US"/>
        </a:p>
      </dgm:t>
    </dgm:pt>
    <dgm:pt modelId="{963B2590-EC8A-4632-B6B9-C76F54DF4298}" type="sibTrans" cxnId="{69185B10-E9BF-4BED-ABE6-AD3260AE99D0}">
      <dgm:prSet/>
      <dgm:spPr/>
      <dgm:t>
        <a:bodyPr/>
        <a:lstStyle/>
        <a:p>
          <a:endParaRPr lang="en-US"/>
        </a:p>
      </dgm:t>
    </dgm:pt>
    <dgm:pt modelId="{65AD69E4-A066-470E-A09B-F4442A684B38}">
      <dgm:prSet/>
      <dgm:spPr/>
      <dgm:t>
        <a:bodyPr/>
        <a:lstStyle/>
        <a:p>
          <a:r>
            <a:rPr lang="es-MX" b="1" noProof="0" dirty="0" err="1" smtClean="0"/>
            <a:t>Isodendríticas</a:t>
          </a:r>
          <a:endParaRPr lang="es-MX" b="1" noProof="0" dirty="0"/>
        </a:p>
      </dgm:t>
    </dgm:pt>
    <dgm:pt modelId="{9F07848B-4FC4-4B25-A6B9-1EAFD6365449}" type="parTrans" cxnId="{31226291-5335-43B4-8B9F-904F77D9A7EF}">
      <dgm:prSet/>
      <dgm:spPr/>
      <dgm:t>
        <a:bodyPr/>
        <a:lstStyle/>
        <a:p>
          <a:endParaRPr lang="en-US"/>
        </a:p>
      </dgm:t>
    </dgm:pt>
    <dgm:pt modelId="{6EDF65E0-1B2E-469F-9BDC-65E455E879E1}" type="sibTrans" cxnId="{31226291-5335-43B4-8B9F-904F77D9A7EF}">
      <dgm:prSet/>
      <dgm:spPr/>
      <dgm:t>
        <a:bodyPr/>
        <a:lstStyle/>
        <a:p>
          <a:endParaRPr lang="en-US"/>
        </a:p>
      </dgm:t>
    </dgm:pt>
    <dgm:pt modelId="{227B3BFB-74B6-4132-B9A6-EFEE51B8536A}">
      <dgm:prSet/>
      <dgm:spPr/>
      <dgm:t>
        <a:bodyPr/>
        <a:lstStyle/>
        <a:p>
          <a:r>
            <a:rPr lang="es-MX" b="1" noProof="0" dirty="0" err="1" smtClean="0"/>
            <a:t>Alodendríticas</a:t>
          </a:r>
          <a:endParaRPr lang="es-MX" b="1" noProof="0" dirty="0"/>
        </a:p>
      </dgm:t>
    </dgm:pt>
    <dgm:pt modelId="{BA9E9A66-94EE-4DFD-84AF-D92976434516}" type="parTrans" cxnId="{41C35529-E489-45C5-B8B1-89C2685E0E11}">
      <dgm:prSet/>
      <dgm:spPr/>
      <dgm:t>
        <a:bodyPr/>
        <a:lstStyle/>
        <a:p>
          <a:endParaRPr lang="en-US"/>
        </a:p>
      </dgm:t>
    </dgm:pt>
    <dgm:pt modelId="{2061831D-D042-4E0F-903B-05EAFD17CBC2}" type="sibTrans" cxnId="{41C35529-E489-45C5-B8B1-89C2685E0E11}">
      <dgm:prSet/>
      <dgm:spPr/>
      <dgm:t>
        <a:bodyPr/>
        <a:lstStyle/>
        <a:p>
          <a:endParaRPr lang="en-US"/>
        </a:p>
      </dgm:t>
    </dgm:pt>
    <dgm:pt modelId="{E7650DD3-82B6-487A-AA34-D6E4ABEE98C5}">
      <dgm:prSet/>
      <dgm:spPr/>
      <dgm:t>
        <a:bodyPr/>
        <a:lstStyle/>
        <a:p>
          <a:r>
            <a:rPr lang="es-MX" b="1" noProof="0" dirty="0" smtClean="0"/>
            <a:t>Motoras</a:t>
          </a:r>
          <a:r>
            <a:rPr lang="es-MX" noProof="0" dirty="0" smtClean="0"/>
            <a:t>: </a:t>
          </a:r>
          <a:r>
            <a:rPr lang="es-MX" b="1" noProof="0" dirty="0" smtClean="0"/>
            <a:t>Producen la contracción de la musculatura</a:t>
          </a:r>
          <a:endParaRPr lang="es-MX" b="1" noProof="0" dirty="0"/>
        </a:p>
      </dgm:t>
    </dgm:pt>
    <dgm:pt modelId="{7A608B83-B52B-476F-BFA4-8D81345E21E1}" type="parTrans" cxnId="{42E877BB-1EA8-4DA7-9AC7-AEC6FC8D934F}">
      <dgm:prSet/>
      <dgm:spPr/>
      <dgm:t>
        <a:bodyPr/>
        <a:lstStyle/>
        <a:p>
          <a:endParaRPr lang="en-US"/>
        </a:p>
      </dgm:t>
    </dgm:pt>
    <dgm:pt modelId="{7ECAB2E1-19FE-4F3D-8192-DA3E2620D050}" type="sibTrans" cxnId="{42E877BB-1EA8-4DA7-9AC7-AEC6FC8D934F}">
      <dgm:prSet/>
      <dgm:spPr/>
      <dgm:t>
        <a:bodyPr/>
        <a:lstStyle/>
        <a:p>
          <a:endParaRPr lang="en-US"/>
        </a:p>
      </dgm:t>
    </dgm:pt>
    <dgm:pt modelId="{8B921739-BE39-473B-8E70-EB5D161AF1A7}">
      <dgm:prSet/>
      <dgm:spPr/>
      <dgm:t>
        <a:bodyPr/>
        <a:lstStyle/>
        <a:p>
          <a:r>
            <a:rPr lang="es-MX" b="1" noProof="0" dirty="0" smtClean="0"/>
            <a:t>Sensoriales</a:t>
          </a:r>
          <a:r>
            <a:rPr lang="es-MX" noProof="0" dirty="0" smtClean="0"/>
            <a:t>: </a:t>
          </a:r>
          <a:r>
            <a:rPr lang="es-MX" b="1" noProof="0" dirty="0" smtClean="0"/>
            <a:t>Reciben info del exterior (5 sentidos)</a:t>
          </a:r>
          <a:endParaRPr lang="es-MX" b="1" noProof="0" dirty="0"/>
        </a:p>
      </dgm:t>
    </dgm:pt>
    <dgm:pt modelId="{72CB4810-C555-4161-A458-9A7FE75BAA10}" type="parTrans" cxnId="{81994F4A-088D-4DAC-9014-D31E8B2049AC}">
      <dgm:prSet/>
      <dgm:spPr/>
      <dgm:t>
        <a:bodyPr/>
        <a:lstStyle/>
        <a:p>
          <a:endParaRPr lang="en-US"/>
        </a:p>
      </dgm:t>
    </dgm:pt>
    <dgm:pt modelId="{1DF261AF-3400-433C-9670-915DB8C2396A}" type="sibTrans" cxnId="{81994F4A-088D-4DAC-9014-D31E8B2049AC}">
      <dgm:prSet/>
      <dgm:spPr/>
      <dgm:t>
        <a:bodyPr/>
        <a:lstStyle/>
        <a:p>
          <a:endParaRPr lang="en-US"/>
        </a:p>
      </dgm:t>
    </dgm:pt>
    <dgm:pt modelId="{F9C91CFC-EC5D-4348-8B10-6C8448D3AA35}">
      <dgm:prSet/>
      <dgm:spPr/>
      <dgm:t>
        <a:bodyPr/>
        <a:lstStyle/>
        <a:p>
          <a:r>
            <a:rPr lang="es-MX" b="1" noProof="0" dirty="0" smtClean="0"/>
            <a:t>Interneuronas: Conectan las neuronas anteriores (pensamiento, decisión, recuerdo</a:t>
          </a:r>
          <a:r>
            <a:rPr lang="es-MX" noProof="0" dirty="0" smtClean="0"/>
            <a:t>)</a:t>
          </a:r>
          <a:endParaRPr lang="es-MX" noProof="0" dirty="0"/>
        </a:p>
      </dgm:t>
    </dgm:pt>
    <dgm:pt modelId="{E082A708-54C6-44BF-98B0-81C1C731938B}" type="parTrans" cxnId="{EEA6E525-D189-436E-946B-A672EB783617}">
      <dgm:prSet/>
      <dgm:spPr/>
      <dgm:t>
        <a:bodyPr/>
        <a:lstStyle/>
        <a:p>
          <a:endParaRPr lang="en-US"/>
        </a:p>
      </dgm:t>
    </dgm:pt>
    <dgm:pt modelId="{3AF6751D-9979-4E56-A23F-9EA3FCE7E2F9}" type="sibTrans" cxnId="{EEA6E525-D189-436E-946B-A672EB783617}">
      <dgm:prSet/>
      <dgm:spPr/>
      <dgm:t>
        <a:bodyPr/>
        <a:lstStyle/>
        <a:p>
          <a:endParaRPr lang="en-US"/>
        </a:p>
      </dgm:t>
    </dgm:pt>
    <dgm:pt modelId="{7EF492EC-981D-4004-B231-59D3480E0A45}" type="pres">
      <dgm:prSet presAssocID="{4C057132-80B0-45CE-87F3-A68E5A08457C}" presName="theList" presStyleCnt="0">
        <dgm:presLayoutVars>
          <dgm:dir/>
          <dgm:animLvl val="lvl"/>
          <dgm:resizeHandles val="exact"/>
        </dgm:presLayoutVars>
      </dgm:prSet>
      <dgm:spPr/>
      <dgm:t>
        <a:bodyPr/>
        <a:lstStyle/>
        <a:p>
          <a:endParaRPr lang="en-US"/>
        </a:p>
      </dgm:t>
    </dgm:pt>
    <dgm:pt modelId="{6A76CB3C-34EE-44ED-A673-90BAE05E6381}" type="pres">
      <dgm:prSet presAssocID="{DCB91E2F-9284-427C-BC73-D7BE64904021}" presName="compNode" presStyleCnt="0"/>
      <dgm:spPr/>
    </dgm:pt>
    <dgm:pt modelId="{F4DF6B6E-5506-4C95-A6CD-B525ED2CB47F}" type="pres">
      <dgm:prSet presAssocID="{DCB91E2F-9284-427C-BC73-D7BE64904021}" presName="aNode" presStyleLbl="bgShp" presStyleIdx="0" presStyleCnt="4"/>
      <dgm:spPr/>
      <dgm:t>
        <a:bodyPr/>
        <a:lstStyle/>
        <a:p>
          <a:endParaRPr lang="en-US"/>
        </a:p>
      </dgm:t>
    </dgm:pt>
    <dgm:pt modelId="{52E95F2A-FB5A-4ED2-B709-AC9F0D220BCE}" type="pres">
      <dgm:prSet presAssocID="{DCB91E2F-9284-427C-BC73-D7BE64904021}" presName="textNode" presStyleLbl="bgShp" presStyleIdx="0" presStyleCnt="4"/>
      <dgm:spPr/>
      <dgm:t>
        <a:bodyPr/>
        <a:lstStyle/>
        <a:p>
          <a:endParaRPr lang="en-US"/>
        </a:p>
      </dgm:t>
    </dgm:pt>
    <dgm:pt modelId="{130FA40F-1640-4801-94B1-C9E06022792F}" type="pres">
      <dgm:prSet presAssocID="{DCB91E2F-9284-427C-BC73-D7BE64904021}" presName="compChildNode" presStyleCnt="0"/>
      <dgm:spPr/>
    </dgm:pt>
    <dgm:pt modelId="{9F5DFBFF-2915-4377-8955-A0BF366B4558}" type="pres">
      <dgm:prSet presAssocID="{DCB91E2F-9284-427C-BC73-D7BE64904021}" presName="theInnerList" presStyleCnt="0"/>
      <dgm:spPr/>
    </dgm:pt>
    <dgm:pt modelId="{422F318A-9374-4662-8071-FD6BEB68A0E2}" type="pres">
      <dgm:prSet presAssocID="{DB669918-0931-4D59-92BD-8AF4485EBFEB}" presName="childNode" presStyleLbl="node1" presStyleIdx="0" presStyleCnt="18">
        <dgm:presLayoutVars>
          <dgm:bulletEnabled val="1"/>
        </dgm:presLayoutVars>
      </dgm:prSet>
      <dgm:spPr/>
      <dgm:t>
        <a:bodyPr/>
        <a:lstStyle/>
        <a:p>
          <a:endParaRPr lang="en-US"/>
        </a:p>
      </dgm:t>
    </dgm:pt>
    <dgm:pt modelId="{B142FC1F-72A4-40E8-AA85-FE92B4097355}" type="pres">
      <dgm:prSet presAssocID="{DB669918-0931-4D59-92BD-8AF4485EBFEB}" presName="aSpace2" presStyleCnt="0"/>
      <dgm:spPr/>
    </dgm:pt>
    <dgm:pt modelId="{6F179EE6-0360-45D3-AC36-913966D8A23A}" type="pres">
      <dgm:prSet presAssocID="{D6EC9314-2D31-4A90-85A5-047D01CA0A4F}" presName="childNode" presStyleLbl="node1" presStyleIdx="1" presStyleCnt="18">
        <dgm:presLayoutVars>
          <dgm:bulletEnabled val="1"/>
        </dgm:presLayoutVars>
      </dgm:prSet>
      <dgm:spPr/>
      <dgm:t>
        <a:bodyPr/>
        <a:lstStyle/>
        <a:p>
          <a:endParaRPr lang="en-US"/>
        </a:p>
      </dgm:t>
    </dgm:pt>
    <dgm:pt modelId="{B72DB79F-FB04-4711-9D81-B76FFD8EEEF7}" type="pres">
      <dgm:prSet presAssocID="{D6EC9314-2D31-4A90-85A5-047D01CA0A4F}" presName="aSpace2" presStyleCnt="0"/>
      <dgm:spPr/>
    </dgm:pt>
    <dgm:pt modelId="{5043B574-BDC4-4AD0-9396-632384D93947}" type="pres">
      <dgm:prSet presAssocID="{165371BA-885E-4C7E-A88D-593598E6D89F}" presName="childNode" presStyleLbl="node1" presStyleIdx="2" presStyleCnt="18">
        <dgm:presLayoutVars>
          <dgm:bulletEnabled val="1"/>
        </dgm:presLayoutVars>
      </dgm:prSet>
      <dgm:spPr/>
      <dgm:t>
        <a:bodyPr/>
        <a:lstStyle/>
        <a:p>
          <a:endParaRPr lang="en-US"/>
        </a:p>
      </dgm:t>
    </dgm:pt>
    <dgm:pt modelId="{69D89C12-5FC3-43A0-88BE-0AB881998548}" type="pres">
      <dgm:prSet presAssocID="{165371BA-885E-4C7E-A88D-593598E6D89F}" presName="aSpace2" presStyleCnt="0"/>
      <dgm:spPr/>
    </dgm:pt>
    <dgm:pt modelId="{BD8EE404-9C1E-438B-9187-CF2496ECE8F6}" type="pres">
      <dgm:prSet presAssocID="{FF6E8172-0A82-4BD6-AB6D-A8937537326F}" presName="childNode" presStyleLbl="node1" presStyleIdx="3" presStyleCnt="18">
        <dgm:presLayoutVars>
          <dgm:bulletEnabled val="1"/>
        </dgm:presLayoutVars>
      </dgm:prSet>
      <dgm:spPr/>
      <dgm:t>
        <a:bodyPr/>
        <a:lstStyle/>
        <a:p>
          <a:endParaRPr lang="en-US"/>
        </a:p>
      </dgm:t>
    </dgm:pt>
    <dgm:pt modelId="{905F3B05-F9BA-48D6-83D2-5042D15D2112}" type="pres">
      <dgm:prSet presAssocID="{FF6E8172-0A82-4BD6-AB6D-A8937537326F}" presName="aSpace2" presStyleCnt="0"/>
      <dgm:spPr/>
    </dgm:pt>
    <dgm:pt modelId="{A75E8A6D-32DF-4A8B-A0EB-4C9639A5B6EB}" type="pres">
      <dgm:prSet presAssocID="{5E347C40-4E7E-41CE-857E-D1CDDD972AFC}" presName="childNode" presStyleLbl="node1" presStyleIdx="4" presStyleCnt="18">
        <dgm:presLayoutVars>
          <dgm:bulletEnabled val="1"/>
        </dgm:presLayoutVars>
      </dgm:prSet>
      <dgm:spPr/>
      <dgm:t>
        <a:bodyPr/>
        <a:lstStyle/>
        <a:p>
          <a:endParaRPr lang="en-US"/>
        </a:p>
      </dgm:t>
    </dgm:pt>
    <dgm:pt modelId="{AA3FB0CB-C6B7-4A0D-A923-4E00EFBAC4D5}" type="pres">
      <dgm:prSet presAssocID="{DCB91E2F-9284-427C-BC73-D7BE64904021}" presName="aSpace" presStyleCnt="0"/>
      <dgm:spPr/>
    </dgm:pt>
    <dgm:pt modelId="{6BB92525-0277-482A-874A-649552811E16}" type="pres">
      <dgm:prSet presAssocID="{9A372675-DB97-4445-B4F7-8D625A75550C}" presName="compNode" presStyleCnt="0"/>
      <dgm:spPr/>
    </dgm:pt>
    <dgm:pt modelId="{B4A91863-F48E-4B4C-8D4C-CA79F0DF14B9}" type="pres">
      <dgm:prSet presAssocID="{9A372675-DB97-4445-B4F7-8D625A75550C}" presName="aNode" presStyleLbl="bgShp" presStyleIdx="1" presStyleCnt="4"/>
      <dgm:spPr/>
      <dgm:t>
        <a:bodyPr/>
        <a:lstStyle/>
        <a:p>
          <a:endParaRPr lang="en-US"/>
        </a:p>
      </dgm:t>
    </dgm:pt>
    <dgm:pt modelId="{945CC0DC-B40C-4302-B928-EA042A7CD965}" type="pres">
      <dgm:prSet presAssocID="{9A372675-DB97-4445-B4F7-8D625A75550C}" presName="textNode" presStyleLbl="bgShp" presStyleIdx="1" presStyleCnt="4"/>
      <dgm:spPr/>
      <dgm:t>
        <a:bodyPr/>
        <a:lstStyle/>
        <a:p>
          <a:endParaRPr lang="en-US"/>
        </a:p>
      </dgm:t>
    </dgm:pt>
    <dgm:pt modelId="{03E3EE87-01A9-40D8-9CC2-717B4ED95DB4}" type="pres">
      <dgm:prSet presAssocID="{9A372675-DB97-4445-B4F7-8D625A75550C}" presName="compChildNode" presStyleCnt="0"/>
      <dgm:spPr/>
    </dgm:pt>
    <dgm:pt modelId="{61AE0DE0-F006-4F78-AED9-02F2E29A31BF}" type="pres">
      <dgm:prSet presAssocID="{9A372675-DB97-4445-B4F7-8D625A75550C}" presName="theInnerList" presStyleCnt="0"/>
      <dgm:spPr/>
    </dgm:pt>
    <dgm:pt modelId="{33BEBD1C-89E5-484B-A104-102F80368265}" type="pres">
      <dgm:prSet presAssocID="{09EE9560-A9CA-4835-B38D-3FA258D47C16}" presName="childNode" presStyleLbl="node1" presStyleIdx="5" presStyleCnt="18">
        <dgm:presLayoutVars>
          <dgm:bulletEnabled val="1"/>
        </dgm:presLayoutVars>
      </dgm:prSet>
      <dgm:spPr/>
      <dgm:t>
        <a:bodyPr/>
        <a:lstStyle/>
        <a:p>
          <a:endParaRPr lang="en-US"/>
        </a:p>
      </dgm:t>
    </dgm:pt>
    <dgm:pt modelId="{5BC67FB7-279C-49FE-94E9-100E50719D11}" type="pres">
      <dgm:prSet presAssocID="{09EE9560-A9CA-4835-B38D-3FA258D47C16}" presName="aSpace2" presStyleCnt="0"/>
      <dgm:spPr/>
    </dgm:pt>
    <dgm:pt modelId="{C3B6D658-73FE-44EE-B2F2-7DDACDDBE90E}" type="pres">
      <dgm:prSet presAssocID="{DAE5D8D9-CE5B-4152-B96C-FEB39B3D934F}" presName="childNode" presStyleLbl="node1" presStyleIdx="6" presStyleCnt="18">
        <dgm:presLayoutVars>
          <dgm:bulletEnabled val="1"/>
        </dgm:presLayoutVars>
      </dgm:prSet>
      <dgm:spPr/>
      <dgm:t>
        <a:bodyPr/>
        <a:lstStyle/>
        <a:p>
          <a:endParaRPr lang="en-US"/>
        </a:p>
      </dgm:t>
    </dgm:pt>
    <dgm:pt modelId="{06A81867-07AF-45C3-A102-BDE776320434}" type="pres">
      <dgm:prSet presAssocID="{DAE5D8D9-CE5B-4152-B96C-FEB39B3D934F}" presName="aSpace2" presStyleCnt="0"/>
      <dgm:spPr/>
    </dgm:pt>
    <dgm:pt modelId="{11DF9BD5-3515-4C11-B6EF-554B6F4F0A50}" type="pres">
      <dgm:prSet presAssocID="{7C8DF7D3-7C20-4BA8-A831-3CB3B1C03C91}" presName="childNode" presStyleLbl="node1" presStyleIdx="7" presStyleCnt="18">
        <dgm:presLayoutVars>
          <dgm:bulletEnabled val="1"/>
        </dgm:presLayoutVars>
      </dgm:prSet>
      <dgm:spPr/>
      <dgm:t>
        <a:bodyPr/>
        <a:lstStyle/>
        <a:p>
          <a:endParaRPr lang="en-US"/>
        </a:p>
      </dgm:t>
    </dgm:pt>
    <dgm:pt modelId="{43DBE26C-8B58-434D-9C6F-0D353C2CC138}" type="pres">
      <dgm:prSet presAssocID="{7C8DF7D3-7C20-4BA8-A831-3CB3B1C03C91}" presName="aSpace2" presStyleCnt="0"/>
      <dgm:spPr/>
    </dgm:pt>
    <dgm:pt modelId="{12A8D7DF-A80D-482D-B975-6B313346F268}" type="pres">
      <dgm:prSet presAssocID="{C760022B-55DA-46C3-A14B-EA89A61E2E44}" presName="childNode" presStyleLbl="node1" presStyleIdx="8" presStyleCnt="18">
        <dgm:presLayoutVars>
          <dgm:bulletEnabled val="1"/>
        </dgm:presLayoutVars>
      </dgm:prSet>
      <dgm:spPr/>
      <dgm:t>
        <a:bodyPr/>
        <a:lstStyle/>
        <a:p>
          <a:endParaRPr lang="en-US"/>
        </a:p>
      </dgm:t>
    </dgm:pt>
    <dgm:pt modelId="{A64DA62B-543D-428B-B4C2-789730E661D7}" type="pres">
      <dgm:prSet presAssocID="{C760022B-55DA-46C3-A14B-EA89A61E2E44}" presName="aSpace2" presStyleCnt="0"/>
      <dgm:spPr/>
    </dgm:pt>
    <dgm:pt modelId="{3CCC2AC6-254C-438A-AA04-328944EEF275}" type="pres">
      <dgm:prSet presAssocID="{6CA27EA1-CF24-47FA-8E6F-5F1BB0E5E611}" presName="childNode" presStyleLbl="node1" presStyleIdx="9" presStyleCnt="18">
        <dgm:presLayoutVars>
          <dgm:bulletEnabled val="1"/>
        </dgm:presLayoutVars>
      </dgm:prSet>
      <dgm:spPr/>
      <dgm:t>
        <a:bodyPr/>
        <a:lstStyle/>
        <a:p>
          <a:endParaRPr lang="en-US"/>
        </a:p>
      </dgm:t>
    </dgm:pt>
    <dgm:pt modelId="{87AC18D1-52C6-4EF3-93B5-9402B979D06D}" type="pres">
      <dgm:prSet presAssocID="{9A372675-DB97-4445-B4F7-8D625A75550C}" presName="aSpace" presStyleCnt="0"/>
      <dgm:spPr/>
    </dgm:pt>
    <dgm:pt modelId="{DCA59F72-C2B9-474F-BF5F-35CAF3D2E18B}" type="pres">
      <dgm:prSet presAssocID="{1FBD3D6E-52DD-4838-AFF4-018761144F30}" presName="compNode" presStyleCnt="0"/>
      <dgm:spPr/>
    </dgm:pt>
    <dgm:pt modelId="{A34F7C67-F5C1-4325-A2B2-F90A92C1C595}" type="pres">
      <dgm:prSet presAssocID="{1FBD3D6E-52DD-4838-AFF4-018761144F30}" presName="aNode" presStyleLbl="bgShp" presStyleIdx="2" presStyleCnt="4"/>
      <dgm:spPr/>
      <dgm:t>
        <a:bodyPr/>
        <a:lstStyle/>
        <a:p>
          <a:endParaRPr lang="en-US"/>
        </a:p>
      </dgm:t>
    </dgm:pt>
    <dgm:pt modelId="{8542C7CD-03ED-412B-8B02-141C222A7E3D}" type="pres">
      <dgm:prSet presAssocID="{1FBD3D6E-52DD-4838-AFF4-018761144F30}" presName="textNode" presStyleLbl="bgShp" presStyleIdx="2" presStyleCnt="4"/>
      <dgm:spPr/>
      <dgm:t>
        <a:bodyPr/>
        <a:lstStyle/>
        <a:p>
          <a:endParaRPr lang="en-US"/>
        </a:p>
      </dgm:t>
    </dgm:pt>
    <dgm:pt modelId="{0571FF28-87FD-4D29-B85D-7741CF7F70AC}" type="pres">
      <dgm:prSet presAssocID="{1FBD3D6E-52DD-4838-AFF4-018761144F30}" presName="compChildNode" presStyleCnt="0"/>
      <dgm:spPr/>
    </dgm:pt>
    <dgm:pt modelId="{E27C7C93-3FE8-4CAF-8C5B-BEF904CC9F65}" type="pres">
      <dgm:prSet presAssocID="{1FBD3D6E-52DD-4838-AFF4-018761144F30}" presName="theInnerList" presStyleCnt="0"/>
      <dgm:spPr/>
    </dgm:pt>
    <dgm:pt modelId="{6BE6EE81-866E-41B3-AD72-F5790DBB2930}" type="pres">
      <dgm:prSet presAssocID="{755A67D4-2440-4735-BD55-57520B48054B}" presName="childNode" presStyleLbl="node1" presStyleIdx="10" presStyleCnt="18">
        <dgm:presLayoutVars>
          <dgm:bulletEnabled val="1"/>
        </dgm:presLayoutVars>
      </dgm:prSet>
      <dgm:spPr/>
      <dgm:t>
        <a:bodyPr/>
        <a:lstStyle/>
        <a:p>
          <a:endParaRPr lang="en-US"/>
        </a:p>
      </dgm:t>
    </dgm:pt>
    <dgm:pt modelId="{96C9763A-506B-4CF2-8F58-173FF0345BF3}" type="pres">
      <dgm:prSet presAssocID="{755A67D4-2440-4735-BD55-57520B48054B}" presName="aSpace2" presStyleCnt="0"/>
      <dgm:spPr/>
    </dgm:pt>
    <dgm:pt modelId="{C7E2B03D-1523-4858-9283-5EAB9E8F170C}" type="pres">
      <dgm:prSet presAssocID="{50A421FD-1CCA-437C-83D5-5F951DECD4E7}" presName="childNode" presStyleLbl="node1" presStyleIdx="11" presStyleCnt="18">
        <dgm:presLayoutVars>
          <dgm:bulletEnabled val="1"/>
        </dgm:presLayoutVars>
      </dgm:prSet>
      <dgm:spPr/>
      <dgm:t>
        <a:bodyPr/>
        <a:lstStyle/>
        <a:p>
          <a:endParaRPr lang="en-US"/>
        </a:p>
      </dgm:t>
    </dgm:pt>
    <dgm:pt modelId="{D8660719-2999-4BF5-953E-E75BC8D30649}" type="pres">
      <dgm:prSet presAssocID="{50A421FD-1CCA-437C-83D5-5F951DECD4E7}" presName="aSpace2" presStyleCnt="0"/>
      <dgm:spPr/>
    </dgm:pt>
    <dgm:pt modelId="{89A1CCFA-C27C-47A5-8850-4A6618225886}" type="pres">
      <dgm:prSet presAssocID="{ACD5FC73-E673-4CAD-8380-853CA679556A}" presName="childNode" presStyleLbl="node1" presStyleIdx="12" presStyleCnt="18">
        <dgm:presLayoutVars>
          <dgm:bulletEnabled val="1"/>
        </dgm:presLayoutVars>
      </dgm:prSet>
      <dgm:spPr/>
      <dgm:t>
        <a:bodyPr/>
        <a:lstStyle/>
        <a:p>
          <a:endParaRPr lang="en-US"/>
        </a:p>
      </dgm:t>
    </dgm:pt>
    <dgm:pt modelId="{07462799-549E-4B8A-893B-954B7643C433}" type="pres">
      <dgm:prSet presAssocID="{ACD5FC73-E673-4CAD-8380-853CA679556A}" presName="aSpace2" presStyleCnt="0"/>
      <dgm:spPr/>
    </dgm:pt>
    <dgm:pt modelId="{60535F0C-7EE9-48B6-8976-BEF283218BE8}" type="pres">
      <dgm:prSet presAssocID="{65AD69E4-A066-470E-A09B-F4442A684B38}" presName="childNode" presStyleLbl="node1" presStyleIdx="13" presStyleCnt="18">
        <dgm:presLayoutVars>
          <dgm:bulletEnabled val="1"/>
        </dgm:presLayoutVars>
      </dgm:prSet>
      <dgm:spPr/>
      <dgm:t>
        <a:bodyPr/>
        <a:lstStyle/>
        <a:p>
          <a:endParaRPr lang="en-US"/>
        </a:p>
      </dgm:t>
    </dgm:pt>
    <dgm:pt modelId="{DC95B8F7-B267-4301-97D3-D152A916B4BE}" type="pres">
      <dgm:prSet presAssocID="{65AD69E4-A066-470E-A09B-F4442A684B38}" presName="aSpace2" presStyleCnt="0"/>
      <dgm:spPr/>
    </dgm:pt>
    <dgm:pt modelId="{FF251066-F95E-4315-9E61-FE1EA9950172}" type="pres">
      <dgm:prSet presAssocID="{227B3BFB-74B6-4132-B9A6-EFEE51B8536A}" presName="childNode" presStyleLbl="node1" presStyleIdx="14" presStyleCnt="18">
        <dgm:presLayoutVars>
          <dgm:bulletEnabled val="1"/>
        </dgm:presLayoutVars>
      </dgm:prSet>
      <dgm:spPr/>
      <dgm:t>
        <a:bodyPr/>
        <a:lstStyle/>
        <a:p>
          <a:endParaRPr lang="en-US"/>
        </a:p>
      </dgm:t>
    </dgm:pt>
    <dgm:pt modelId="{36C28775-33DD-4462-8DE0-05D4D3D84BA3}" type="pres">
      <dgm:prSet presAssocID="{1FBD3D6E-52DD-4838-AFF4-018761144F30}" presName="aSpace" presStyleCnt="0"/>
      <dgm:spPr/>
    </dgm:pt>
    <dgm:pt modelId="{7E3B55B3-E4FC-4C92-A4F1-24EDAC34B17C}" type="pres">
      <dgm:prSet presAssocID="{F20E17AC-4F07-47C9-BF18-C2809661AD22}" presName="compNode" presStyleCnt="0"/>
      <dgm:spPr/>
    </dgm:pt>
    <dgm:pt modelId="{5ECBDE22-5DF8-471E-A9E8-473D54BB7AAA}" type="pres">
      <dgm:prSet presAssocID="{F20E17AC-4F07-47C9-BF18-C2809661AD22}" presName="aNode" presStyleLbl="bgShp" presStyleIdx="3" presStyleCnt="4"/>
      <dgm:spPr/>
      <dgm:t>
        <a:bodyPr/>
        <a:lstStyle/>
        <a:p>
          <a:endParaRPr lang="en-US"/>
        </a:p>
      </dgm:t>
    </dgm:pt>
    <dgm:pt modelId="{325B8F67-1FF2-4394-8B78-5718F2F796E1}" type="pres">
      <dgm:prSet presAssocID="{F20E17AC-4F07-47C9-BF18-C2809661AD22}" presName="textNode" presStyleLbl="bgShp" presStyleIdx="3" presStyleCnt="4"/>
      <dgm:spPr/>
      <dgm:t>
        <a:bodyPr/>
        <a:lstStyle/>
        <a:p>
          <a:endParaRPr lang="en-US"/>
        </a:p>
      </dgm:t>
    </dgm:pt>
    <dgm:pt modelId="{0100EF1B-B314-47AE-867B-3CDF692413E8}" type="pres">
      <dgm:prSet presAssocID="{F20E17AC-4F07-47C9-BF18-C2809661AD22}" presName="compChildNode" presStyleCnt="0"/>
      <dgm:spPr/>
    </dgm:pt>
    <dgm:pt modelId="{37466375-EE3C-4AA7-AB1E-4DEC3CBC0685}" type="pres">
      <dgm:prSet presAssocID="{F20E17AC-4F07-47C9-BF18-C2809661AD22}" presName="theInnerList" presStyleCnt="0"/>
      <dgm:spPr/>
    </dgm:pt>
    <dgm:pt modelId="{D7107A05-D8F1-49BE-935E-FC05D3B98B37}" type="pres">
      <dgm:prSet presAssocID="{E7650DD3-82B6-487A-AA34-D6E4ABEE98C5}" presName="childNode" presStyleLbl="node1" presStyleIdx="15" presStyleCnt="18">
        <dgm:presLayoutVars>
          <dgm:bulletEnabled val="1"/>
        </dgm:presLayoutVars>
      </dgm:prSet>
      <dgm:spPr/>
      <dgm:t>
        <a:bodyPr/>
        <a:lstStyle/>
        <a:p>
          <a:endParaRPr lang="en-US"/>
        </a:p>
      </dgm:t>
    </dgm:pt>
    <dgm:pt modelId="{F9F28A1D-3D37-4B91-94D7-AA1BFB82AA56}" type="pres">
      <dgm:prSet presAssocID="{E7650DD3-82B6-487A-AA34-D6E4ABEE98C5}" presName="aSpace2" presStyleCnt="0"/>
      <dgm:spPr/>
    </dgm:pt>
    <dgm:pt modelId="{5D80B794-8795-44CA-97ED-CFB4935FE1CD}" type="pres">
      <dgm:prSet presAssocID="{8B921739-BE39-473B-8E70-EB5D161AF1A7}" presName="childNode" presStyleLbl="node1" presStyleIdx="16" presStyleCnt="18">
        <dgm:presLayoutVars>
          <dgm:bulletEnabled val="1"/>
        </dgm:presLayoutVars>
      </dgm:prSet>
      <dgm:spPr/>
      <dgm:t>
        <a:bodyPr/>
        <a:lstStyle/>
        <a:p>
          <a:endParaRPr lang="en-US"/>
        </a:p>
      </dgm:t>
    </dgm:pt>
    <dgm:pt modelId="{B1E19600-78C4-46E1-8CA8-248CFC69385D}" type="pres">
      <dgm:prSet presAssocID="{8B921739-BE39-473B-8E70-EB5D161AF1A7}" presName="aSpace2" presStyleCnt="0"/>
      <dgm:spPr/>
    </dgm:pt>
    <dgm:pt modelId="{28E1301C-87C7-4792-A1E3-337E4ED9F13C}" type="pres">
      <dgm:prSet presAssocID="{F9C91CFC-EC5D-4348-8B10-6C8448D3AA35}" presName="childNode" presStyleLbl="node1" presStyleIdx="17" presStyleCnt="18" custScaleY="142640">
        <dgm:presLayoutVars>
          <dgm:bulletEnabled val="1"/>
        </dgm:presLayoutVars>
      </dgm:prSet>
      <dgm:spPr/>
      <dgm:t>
        <a:bodyPr/>
        <a:lstStyle/>
        <a:p>
          <a:endParaRPr lang="en-US"/>
        </a:p>
      </dgm:t>
    </dgm:pt>
  </dgm:ptLst>
  <dgm:cxnLst>
    <dgm:cxn modelId="{88A93417-E88A-48B8-82F1-B50ACC30EA95}" srcId="{DCB91E2F-9284-427C-BC73-D7BE64904021}" destId="{D6EC9314-2D31-4A90-85A5-047D01CA0A4F}" srcOrd="1" destOrd="0" parTransId="{FC984094-DD95-4C5C-97B9-080891C880BB}" sibTransId="{CC37165F-D2B1-4A01-9825-843B58344A7D}"/>
    <dgm:cxn modelId="{70DB5645-F012-4FB2-B4B3-A45ECB758C95}" srcId="{9A372675-DB97-4445-B4F7-8D625A75550C}" destId="{DAE5D8D9-CE5B-4152-B96C-FEB39B3D934F}" srcOrd="1" destOrd="0" parTransId="{3472314F-95AD-4A00-ADE0-F4F1C892C5C4}" sibTransId="{AE55B5E7-8544-4125-B8C3-DDB64EE9B219}"/>
    <dgm:cxn modelId="{AA426A91-6BF6-4226-994B-5C1114F40B6F}" type="presOf" srcId="{F9C91CFC-EC5D-4348-8B10-6C8448D3AA35}" destId="{28E1301C-87C7-4792-A1E3-337E4ED9F13C}" srcOrd="0" destOrd="0" presId="urn:microsoft.com/office/officeart/2005/8/layout/lProcess2"/>
    <dgm:cxn modelId="{21F760C0-F085-49DC-83DC-FD9F99D345D3}" type="presOf" srcId="{50A421FD-1CCA-437C-83D5-5F951DECD4E7}" destId="{C7E2B03D-1523-4858-9283-5EAB9E8F170C}" srcOrd="0" destOrd="0" presId="urn:microsoft.com/office/officeart/2005/8/layout/lProcess2"/>
    <dgm:cxn modelId="{3CEA5161-C34E-400C-BC37-962DACD16905}" srcId="{DCB91E2F-9284-427C-BC73-D7BE64904021}" destId="{5E347C40-4E7E-41CE-857E-D1CDDD972AFC}" srcOrd="4" destOrd="0" parTransId="{42379820-5149-49CD-B3AE-17BFB5912894}" sibTransId="{48E53F15-71B8-4640-974B-1008E1EA90DD}"/>
    <dgm:cxn modelId="{7E5B89ED-7F4E-4405-80DD-707813D7629A}" type="presOf" srcId="{F20E17AC-4F07-47C9-BF18-C2809661AD22}" destId="{5ECBDE22-5DF8-471E-A9E8-473D54BB7AAA}" srcOrd="0" destOrd="0" presId="urn:microsoft.com/office/officeart/2005/8/layout/lProcess2"/>
    <dgm:cxn modelId="{2D91B3BC-7344-4101-8783-88D0257B2208}" type="presOf" srcId="{09EE9560-A9CA-4835-B38D-3FA258D47C16}" destId="{33BEBD1C-89E5-484B-A104-102F80368265}" srcOrd="0" destOrd="0" presId="urn:microsoft.com/office/officeart/2005/8/layout/lProcess2"/>
    <dgm:cxn modelId="{15DEC4C3-8C2B-4F7B-BBC2-C27AB38FAAF7}" type="presOf" srcId="{65AD69E4-A066-470E-A09B-F4442A684B38}" destId="{60535F0C-7EE9-48B6-8976-BEF283218BE8}" srcOrd="0" destOrd="0" presId="urn:microsoft.com/office/officeart/2005/8/layout/lProcess2"/>
    <dgm:cxn modelId="{EEA6E525-D189-436E-946B-A672EB783617}" srcId="{F20E17AC-4F07-47C9-BF18-C2809661AD22}" destId="{F9C91CFC-EC5D-4348-8B10-6C8448D3AA35}" srcOrd="2" destOrd="0" parTransId="{E082A708-54C6-44BF-98B0-81C1C731938B}" sibTransId="{3AF6751D-9979-4E56-A23F-9EA3FCE7E2F9}"/>
    <dgm:cxn modelId="{A018EE75-BAEF-4E03-A74C-759D171EF39A}" srcId="{4C057132-80B0-45CE-87F3-A68E5A08457C}" destId="{9A372675-DB97-4445-B4F7-8D625A75550C}" srcOrd="1" destOrd="0" parTransId="{AA25BCA7-0A91-4C66-9E29-C711CA0C03C8}" sibTransId="{2986173F-ED32-40C9-B79B-01FB6B8DF507}"/>
    <dgm:cxn modelId="{88CBA791-6EFC-479A-986F-772FD052D9F7}" type="presOf" srcId="{9A372675-DB97-4445-B4F7-8D625A75550C}" destId="{945CC0DC-B40C-4302-B928-EA042A7CD965}" srcOrd="1" destOrd="0" presId="urn:microsoft.com/office/officeart/2005/8/layout/lProcess2"/>
    <dgm:cxn modelId="{CA2126E5-12E7-407C-BC79-F13F133E57CE}" type="presOf" srcId="{7C8DF7D3-7C20-4BA8-A831-3CB3B1C03C91}" destId="{11DF9BD5-3515-4C11-B6EF-554B6F4F0A50}" srcOrd="0" destOrd="0" presId="urn:microsoft.com/office/officeart/2005/8/layout/lProcess2"/>
    <dgm:cxn modelId="{633D8059-DB54-4F4B-82E1-10E251381B56}" srcId="{DCB91E2F-9284-427C-BC73-D7BE64904021}" destId="{165371BA-885E-4C7E-A88D-593598E6D89F}" srcOrd="2" destOrd="0" parTransId="{D0052A51-A584-45A9-872B-E3B997ABA4AD}" sibTransId="{9503E439-10A6-476C-8F11-06E9497AEE6F}"/>
    <dgm:cxn modelId="{648C7881-728B-49A2-AE63-1569254E4853}" type="presOf" srcId="{F20E17AC-4F07-47C9-BF18-C2809661AD22}" destId="{325B8F67-1FF2-4394-8B78-5718F2F796E1}" srcOrd="1" destOrd="0" presId="urn:microsoft.com/office/officeart/2005/8/layout/lProcess2"/>
    <dgm:cxn modelId="{0281FC0F-2385-446E-BB5E-EB262A2806F1}" type="presOf" srcId="{DAE5D8D9-CE5B-4152-B96C-FEB39B3D934F}" destId="{C3B6D658-73FE-44EE-B2F2-7DDACDDBE90E}" srcOrd="0" destOrd="0" presId="urn:microsoft.com/office/officeart/2005/8/layout/lProcess2"/>
    <dgm:cxn modelId="{C4C0B997-8066-4478-B11A-D035E54BBD86}" type="presOf" srcId="{FF6E8172-0A82-4BD6-AB6D-A8937537326F}" destId="{BD8EE404-9C1E-438B-9187-CF2496ECE8F6}" srcOrd="0" destOrd="0" presId="urn:microsoft.com/office/officeart/2005/8/layout/lProcess2"/>
    <dgm:cxn modelId="{E4ED21C8-B969-458F-B4F3-73042DA91817}" type="presOf" srcId="{C760022B-55DA-46C3-A14B-EA89A61E2E44}" destId="{12A8D7DF-A80D-482D-B975-6B313346F268}" srcOrd="0" destOrd="0" presId="urn:microsoft.com/office/officeart/2005/8/layout/lProcess2"/>
    <dgm:cxn modelId="{5DEEC50E-DFAA-4DB0-BB1F-0B7C90FA07AB}" srcId="{9A372675-DB97-4445-B4F7-8D625A75550C}" destId="{6CA27EA1-CF24-47FA-8E6F-5F1BB0E5E611}" srcOrd="4" destOrd="0" parTransId="{FC0E1CA2-3AE3-4A24-95A4-41F6DF93C835}" sibTransId="{5D1F1113-A247-4AA0-A2D8-9A80C581051B}"/>
    <dgm:cxn modelId="{8CB1DF0A-7FDE-4A4A-9E5F-D7D46148D75F}" type="presOf" srcId="{227B3BFB-74B6-4132-B9A6-EFEE51B8536A}" destId="{FF251066-F95E-4315-9E61-FE1EA9950172}" srcOrd="0" destOrd="0" presId="urn:microsoft.com/office/officeart/2005/8/layout/lProcess2"/>
    <dgm:cxn modelId="{2EA515E0-EC34-49CF-AC18-B666F22AF424}" srcId="{DCB91E2F-9284-427C-BC73-D7BE64904021}" destId="{FF6E8172-0A82-4BD6-AB6D-A8937537326F}" srcOrd="3" destOrd="0" parTransId="{2AEF14BB-9F86-4728-A8DB-5610224DFB31}" sibTransId="{3C198E54-95CE-4639-B90E-612A6366279F}"/>
    <dgm:cxn modelId="{C02CF73C-FC6E-4BFA-BD8F-CA874B080C13}" type="presOf" srcId="{165371BA-885E-4C7E-A88D-593598E6D89F}" destId="{5043B574-BDC4-4AD0-9396-632384D93947}" srcOrd="0" destOrd="0" presId="urn:microsoft.com/office/officeart/2005/8/layout/lProcess2"/>
    <dgm:cxn modelId="{36A0AD60-72EC-4F55-A0A0-52C8EF3B2AD2}" srcId="{9A372675-DB97-4445-B4F7-8D625A75550C}" destId="{09EE9560-A9CA-4835-B38D-3FA258D47C16}" srcOrd="0" destOrd="0" parTransId="{E571782E-F940-4FC6-9F9C-A129F455B9B2}" sibTransId="{FAAD2E5E-2C76-46C4-B9BA-E303C588FA33}"/>
    <dgm:cxn modelId="{7936E5D1-E0FB-4971-9435-AD931A64D8A7}" srcId="{4C057132-80B0-45CE-87F3-A68E5A08457C}" destId="{F20E17AC-4F07-47C9-BF18-C2809661AD22}" srcOrd="3" destOrd="0" parTransId="{4DEA3D4D-9996-4BB2-8A69-15C3B2A0995C}" sibTransId="{26976F47-52C8-4069-BADC-2766E26A2006}"/>
    <dgm:cxn modelId="{F1D7445E-AA01-4FD6-99C8-FFA20950A0ED}" srcId="{9A372675-DB97-4445-B4F7-8D625A75550C}" destId="{7C8DF7D3-7C20-4BA8-A831-3CB3B1C03C91}" srcOrd="2" destOrd="0" parTransId="{BA46C163-1E88-4D6E-97AA-1DBABB861A8D}" sibTransId="{948FF2EF-7489-4E74-A3F9-B510D309D261}"/>
    <dgm:cxn modelId="{BC15E731-5218-44E2-895C-68EB926BB2F5}" type="presOf" srcId="{9A372675-DB97-4445-B4F7-8D625A75550C}" destId="{B4A91863-F48E-4B4C-8D4C-CA79F0DF14B9}" srcOrd="0" destOrd="0" presId="urn:microsoft.com/office/officeart/2005/8/layout/lProcess2"/>
    <dgm:cxn modelId="{8CDC3934-DC6B-434B-84D5-E414E38754C4}" srcId="{4C057132-80B0-45CE-87F3-A68E5A08457C}" destId="{DCB91E2F-9284-427C-BC73-D7BE64904021}" srcOrd="0" destOrd="0" parTransId="{3AEECA7F-50B4-40D9-A5EB-90EB3120DEE8}" sibTransId="{3E2E89D3-25F8-414E-97AC-AE99423C7928}"/>
    <dgm:cxn modelId="{F1DD27E7-6FFF-47D2-8A16-19723189A0EB}" srcId="{1FBD3D6E-52DD-4838-AFF4-018761144F30}" destId="{50A421FD-1CCA-437C-83D5-5F951DECD4E7}" srcOrd="1" destOrd="0" parTransId="{D7B13E0C-EB97-4E16-A043-DB899C875517}" sibTransId="{A98249FD-DC60-4855-892F-E08CD3B6CCDF}"/>
    <dgm:cxn modelId="{D6B7AB10-E698-4812-B655-ABB5B3ECE620}" type="presOf" srcId="{DCB91E2F-9284-427C-BC73-D7BE64904021}" destId="{52E95F2A-FB5A-4ED2-B709-AC9F0D220BCE}" srcOrd="1" destOrd="0" presId="urn:microsoft.com/office/officeart/2005/8/layout/lProcess2"/>
    <dgm:cxn modelId="{7C058439-01E6-4E16-8B7B-47B0A993F993}" type="presOf" srcId="{5E347C40-4E7E-41CE-857E-D1CDDD972AFC}" destId="{A75E8A6D-32DF-4A8B-A0EB-4C9639A5B6EB}" srcOrd="0" destOrd="0" presId="urn:microsoft.com/office/officeart/2005/8/layout/lProcess2"/>
    <dgm:cxn modelId="{4CCE0B34-411A-4DEA-9AD5-E2D25E03B9EA}" type="presOf" srcId="{E7650DD3-82B6-487A-AA34-D6E4ABEE98C5}" destId="{D7107A05-D8F1-49BE-935E-FC05D3B98B37}" srcOrd="0" destOrd="0" presId="urn:microsoft.com/office/officeart/2005/8/layout/lProcess2"/>
    <dgm:cxn modelId="{81994F4A-088D-4DAC-9014-D31E8B2049AC}" srcId="{F20E17AC-4F07-47C9-BF18-C2809661AD22}" destId="{8B921739-BE39-473B-8E70-EB5D161AF1A7}" srcOrd="1" destOrd="0" parTransId="{72CB4810-C555-4161-A458-9A7FE75BAA10}" sibTransId="{1DF261AF-3400-433C-9670-915DB8C2396A}"/>
    <dgm:cxn modelId="{9C45A8CA-66B0-46E8-94AD-6CBDD30BB485}" type="presOf" srcId="{D6EC9314-2D31-4A90-85A5-047D01CA0A4F}" destId="{6F179EE6-0360-45D3-AC36-913966D8A23A}" srcOrd="0" destOrd="0" presId="urn:microsoft.com/office/officeart/2005/8/layout/lProcess2"/>
    <dgm:cxn modelId="{D74A839B-31BB-4B93-854F-201E68D5D4E2}" srcId="{4C057132-80B0-45CE-87F3-A68E5A08457C}" destId="{1FBD3D6E-52DD-4838-AFF4-018761144F30}" srcOrd="2" destOrd="0" parTransId="{102F3C9F-EB4A-40EC-981D-F661AC3F71B6}" sibTransId="{A06D6A4B-54D4-45D3-8C2D-3856ED4ADFA7}"/>
    <dgm:cxn modelId="{F9AD18B9-4F8E-402A-82C3-2A94AAF40AA2}" type="presOf" srcId="{ACD5FC73-E673-4CAD-8380-853CA679556A}" destId="{89A1CCFA-C27C-47A5-8850-4A6618225886}" srcOrd="0" destOrd="0" presId="urn:microsoft.com/office/officeart/2005/8/layout/lProcess2"/>
    <dgm:cxn modelId="{E7A74300-49F1-4324-8186-5C471C38D22A}" type="presOf" srcId="{DB669918-0931-4D59-92BD-8AF4485EBFEB}" destId="{422F318A-9374-4662-8071-FD6BEB68A0E2}" srcOrd="0" destOrd="0" presId="urn:microsoft.com/office/officeart/2005/8/layout/lProcess2"/>
    <dgm:cxn modelId="{7774D68F-3B20-41B4-A859-0F3CF48D8387}" type="presOf" srcId="{DCB91E2F-9284-427C-BC73-D7BE64904021}" destId="{F4DF6B6E-5506-4C95-A6CD-B525ED2CB47F}" srcOrd="0" destOrd="0" presId="urn:microsoft.com/office/officeart/2005/8/layout/lProcess2"/>
    <dgm:cxn modelId="{278483BA-E0F8-419B-A762-4C3C6E1FA6DC}" type="presOf" srcId="{1FBD3D6E-52DD-4838-AFF4-018761144F30}" destId="{A34F7C67-F5C1-4325-A2B2-F90A92C1C595}" srcOrd="0" destOrd="0" presId="urn:microsoft.com/office/officeart/2005/8/layout/lProcess2"/>
    <dgm:cxn modelId="{678097FA-33B3-43C0-B6A0-DB46823DB4DD}" type="presOf" srcId="{6CA27EA1-CF24-47FA-8E6F-5F1BB0E5E611}" destId="{3CCC2AC6-254C-438A-AA04-328944EEF275}" srcOrd="0" destOrd="0" presId="urn:microsoft.com/office/officeart/2005/8/layout/lProcess2"/>
    <dgm:cxn modelId="{8796FCAE-4D5B-4D1E-9278-B622FF0E84EB}" type="presOf" srcId="{1FBD3D6E-52DD-4838-AFF4-018761144F30}" destId="{8542C7CD-03ED-412B-8B02-141C222A7E3D}" srcOrd="1" destOrd="0" presId="urn:microsoft.com/office/officeart/2005/8/layout/lProcess2"/>
    <dgm:cxn modelId="{2DBB09BE-47C8-4D24-B2B2-8D0A5D40C53E}" type="presOf" srcId="{8B921739-BE39-473B-8E70-EB5D161AF1A7}" destId="{5D80B794-8795-44CA-97ED-CFB4935FE1CD}" srcOrd="0" destOrd="0" presId="urn:microsoft.com/office/officeart/2005/8/layout/lProcess2"/>
    <dgm:cxn modelId="{31226291-5335-43B4-8B9F-904F77D9A7EF}" srcId="{1FBD3D6E-52DD-4838-AFF4-018761144F30}" destId="{65AD69E4-A066-470E-A09B-F4442A684B38}" srcOrd="3" destOrd="0" parTransId="{9F07848B-4FC4-4B25-A6B9-1EAFD6365449}" sibTransId="{6EDF65E0-1B2E-469F-9BDC-65E455E879E1}"/>
    <dgm:cxn modelId="{A9B0412A-8FE4-4942-8853-C749DE2CE4EC}" srcId="{1FBD3D6E-52DD-4838-AFF4-018761144F30}" destId="{755A67D4-2440-4735-BD55-57520B48054B}" srcOrd="0" destOrd="0" parTransId="{76456C91-A0E6-483E-AC10-F043BC2792EC}" sibTransId="{ECA9633B-9489-4897-9B2E-6C1CA73BFA75}"/>
    <dgm:cxn modelId="{42E877BB-1EA8-4DA7-9AC7-AEC6FC8D934F}" srcId="{F20E17AC-4F07-47C9-BF18-C2809661AD22}" destId="{E7650DD3-82B6-487A-AA34-D6E4ABEE98C5}" srcOrd="0" destOrd="0" parTransId="{7A608B83-B52B-476F-BFA4-8D81345E21E1}" sibTransId="{7ECAB2E1-19FE-4F3D-8192-DA3E2620D050}"/>
    <dgm:cxn modelId="{73106843-41E6-40FC-9558-BF44082E90E1}" type="presOf" srcId="{755A67D4-2440-4735-BD55-57520B48054B}" destId="{6BE6EE81-866E-41B3-AD72-F5790DBB2930}" srcOrd="0" destOrd="0" presId="urn:microsoft.com/office/officeart/2005/8/layout/lProcess2"/>
    <dgm:cxn modelId="{E93FAFC2-C7B0-4D80-9ED4-6B35317EF6AE}" srcId="{DCB91E2F-9284-427C-BC73-D7BE64904021}" destId="{DB669918-0931-4D59-92BD-8AF4485EBFEB}" srcOrd="0" destOrd="0" parTransId="{555A1782-8C5D-4106-AC42-55261381D7B0}" sibTransId="{39BC43D3-53C6-403D-8EC3-F50C02D277CD}"/>
    <dgm:cxn modelId="{69185B10-E9BF-4BED-ABE6-AD3260AE99D0}" srcId="{1FBD3D6E-52DD-4838-AFF4-018761144F30}" destId="{ACD5FC73-E673-4CAD-8380-853CA679556A}" srcOrd="2" destOrd="0" parTransId="{FCCF49E8-7403-4550-9D51-B660A7F7A278}" sibTransId="{963B2590-EC8A-4632-B6B9-C76F54DF4298}"/>
    <dgm:cxn modelId="{B0A3F5E0-FB13-4D43-9010-1625E3451195}" type="presOf" srcId="{4C057132-80B0-45CE-87F3-A68E5A08457C}" destId="{7EF492EC-981D-4004-B231-59D3480E0A45}" srcOrd="0" destOrd="0" presId="urn:microsoft.com/office/officeart/2005/8/layout/lProcess2"/>
    <dgm:cxn modelId="{10B8DF3F-0EAD-44AB-9665-76EEDFD4446E}" srcId="{9A372675-DB97-4445-B4F7-8D625A75550C}" destId="{C760022B-55DA-46C3-A14B-EA89A61E2E44}" srcOrd="3" destOrd="0" parTransId="{8AC0E0A9-FD65-476F-81AB-03D0473328B0}" sibTransId="{4E73D011-BC05-4111-82A4-7E1EECCA94E9}"/>
    <dgm:cxn modelId="{41C35529-E489-45C5-B8B1-89C2685E0E11}" srcId="{1FBD3D6E-52DD-4838-AFF4-018761144F30}" destId="{227B3BFB-74B6-4132-B9A6-EFEE51B8536A}" srcOrd="4" destOrd="0" parTransId="{BA9E9A66-94EE-4DFD-84AF-D92976434516}" sibTransId="{2061831D-D042-4E0F-903B-05EAFD17CBC2}"/>
    <dgm:cxn modelId="{7C912717-2BDE-4447-A88D-0FB2177849EE}" type="presParOf" srcId="{7EF492EC-981D-4004-B231-59D3480E0A45}" destId="{6A76CB3C-34EE-44ED-A673-90BAE05E6381}" srcOrd="0" destOrd="0" presId="urn:microsoft.com/office/officeart/2005/8/layout/lProcess2"/>
    <dgm:cxn modelId="{4D73D29F-191C-4FB1-828D-80E0B3F64C20}" type="presParOf" srcId="{6A76CB3C-34EE-44ED-A673-90BAE05E6381}" destId="{F4DF6B6E-5506-4C95-A6CD-B525ED2CB47F}" srcOrd="0" destOrd="0" presId="urn:microsoft.com/office/officeart/2005/8/layout/lProcess2"/>
    <dgm:cxn modelId="{21DAAE42-6A7C-4D35-82FA-9003DF2FC6B6}" type="presParOf" srcId="{6A76CB3C-34EE-44ED-A673-90BAE05E6381}" destId="{52E95F2A-FB5A-4ED2-B709-AC9F0D220BCE}" srcOrd="1" destOrd="0" presId="urn:microsoft.com/office/officeart/2005/8/layout/lProcess2"/>
    <dgm:cxn modelId="{0A0D621E-0C0C-44E7-8C15-3E0FC361E80B}" type="presParOf" srcId="{6A76CB3C-34EE-44ED-A673-90BAE05E6381}" destId="{130FA40F-1640-4801-94B1-C9E06022792F}" srcOrd="2" destOrd="0" presId="urn:microsoft.com/office/officeart/2005/8/layout/lProcess2"/>
    <dgm:cxn modelId="{3FDF2FAF-8DF9-4786-810D-8DAE757C8157}" type="presParOf" srcId="{130FA40F-1640-4801-94B1-C9E06022792F}" destId="{9F5DFBFF-2915-4377-8955-A0BF366B4558}" srcOrd="0" destOrd="0" presId="urn:microsoft.com/office/officeart/2005/8/layout/lProcess2"/>
    <dgm:cxn modelId="{99D9CB77-2B89-4C8F-B919-ACBFF0803827}" type="presParOf" srcId="{9F5DFBFF-2915-4377-8955-A0BF366B4558}" destId="{422F318A-9374-4662-8071-FD6BEB68A0E2}" srcOrd="0" destOrd="0" presId="urn:microsoft.com/office/officeart/2005/8/layout/lProcess2"/>
    <dgm:cxn modelId="{63183FE8-2898-4BE0-A704-E02E7D4250E2}" type="presParOf" srcId="{9F5DFBFF-2915-4377-8955-A0BF366B4558}" destId="{B142FC1F-72A4-40E8-AA85-FE92B4097355}" srcOrd="1" destOrd="0" presId="urn:microsoft.com/office/officeart/2005/8/layout/lProcess2"/>
    <dgm:cxn modelId="{9027C06C-3892-4CEF-9023-7098E78D607E}" type="presParOf" srcId="{9F5DFBFF-2915-4377-8955-A0BF366B4558}" destId="{6F179EE6-0360-45D3-AC36-913966D8A23A}" srcOrd="2" destOrd="0" presId="urn:microsoft.com/office/officeart/2005/8/layout/lProcess2"/>
    <dgm:cxn modelId="{EFB8B540-22A5-44D0-8E1B-8C839DC5E58D}" type="presParOf" srcId="{9F5DFBFF-2915-4377-8955-A0BF366B4558}" destId="{B72DB79F-FB04-4711-9D81-B76FFD8EEEF7}" srcOrd="3" destOrd="0" presId="urn:microsoft.com/office/officeart/2005/8/layout/lProcess2"/>
    <dgm:cxn modelId="{ECF02F93-EB18-482C-A0E1-6C769ED9A8E2}" type="presParOf" srcId="{9F5DFBFF-2915-4377-8955-A0BF366B4558}" destId="{5043B574-BDC4-4AD0-9396-632384D93947}" srcOrd="4" destOrd="0" presId="urn:microsoft.com/office/officeart/2005/8/layout/lProcess2"/>
    <dgm:cxn modelId="{04716913-B482-4ED0-AC5A-87F8955BA53D}" type="presParOf" srcId="{9F5DFBFF-2915-4377-8955-A0BF366B4558}" destId="{69D89C12-5FC3-43A0-88BE-0AB881998548}" srcOrd="5" destOrd="0" presId="urn:microsoft.com/office/officeart/2005/8/layout/lProcess2"/>
    <dgm:cxn modelId="{759A0776-D3CA-4BA2-9361-9E7F8547A1D1}" type="presParOf" srcId="{9F5DFBFF-2915-4377-8955-A0BF366B4558}" destId="{BD8EE404-9C1E-438B-9187-CF2496ECE8F6}" srcOrd="6" destOrd="0" presId="urn:microsoft.com/office/officeart/2005/8/layout/lProcess2"/>
    <dgm:cxn modelId="{19C4614D-446E-416E-9B57-BB12F86527AC}" type="presParOf" srcId="{9F5DFBFF-2915-4377-8955-A0BF366B4558}" destId="{905F3B05-F9BA-48D6-83D2-5042D15D2112}" srcOrd="7" destOrd="0" presId="urn:microsoft.com/office/officeart/2005/8/layout/lProcess2"/>
    <dgm:cxn modelId="{2ECF02CE-EFD9-41F4-AD9C-04E0AF685DB2}" type="presParOf" srcId="{9F5DFBFF-2915-4377-8955-A0BF366B4558}" destId="{A75E8A6D-32DF-4A8B-A0EB-4C9639A5B6EB}" srcOrd="8" destOrd="0" presId="urn:microsoft.com/office/officeart/2005/8/layout/lProcess2"/>
    <dgm:cxn modelId="{E6A8E9FC-7E46-4C08-8DAF-2119A30CEA8D}" type="presParOf" srcId="{7EF492EC-981D-4004-B231-59D3480E0A45}" destId="{AA3FB0CB-C6B7-4A0D-A923-4E00EFBAC4D5}" srcOrd="1" destOrd="0" presId="urn:microsoft.com/office/officeart/2005/8/layout/lProcess2"/>
    <dgm:cxn modelId="{EDB84018-F357-460D-A864-5D09838B6E59}" type="presParOf" srcId="{7EF492EC-981D-4004-B231-59D3480E0A45}" destId="{6BB92525-0277-482A-874A-649552811E16}" srcOrd="2" destOrd="0" presId="urn:microsoft.com/office/officeart/2005/8/layout/lProcess2"/>
    <dgm:cxn modelId="{CF7F5B4A-13DA-44AA-9AB2-866FE2F2CBCF}" type="presParOf" srcId="{6BB92525-0277-482A-874A-649552811E16}" destId="{B4A91863-F48E-4B4C-8D4C-CA79F0DF14B9}" srcOrd="0" destOrd="0" presId="urn:microsoft.com/office/officeart/2005/8/layout/lProcess2"/>
    <dgm:cxn modelId="{2512C937-7986-4359-B70C-081DC6624B72}" type="presParOf" srcId="{6BB92525-0277-482A-874A-649552811E16}" destId="{945CC0DC-B40C-4302-B928-EA042A7CD965}" srcOrd="1" destOrd="0" presId="urn:microsoft.com/office/officeart/2005/8/layout/lProcess2"/>
    <dgm:cxn modelId="{A5900B12-B2A3-40C7-9CF7-B449B19A4EB1}" type="presParOf" srcId="{6BB92525-0277-482A-874A-649552811E16}" destId="{03E3EE87-01A9-40D8-9CC2-717B4ED95DB4}" srcOrd="2" destOrd="0" presId="urn:microsoft.com/office/officeart/2005/8/layout/lProcess2"/>
    <dgm:cxn modelId="{B24C1C2F-38A4-4F6D-B29A-DB142131C33B}" type="presParOf" srcId="{03E3EE87-01A9-40D8-9CC2-717B4ED95DB4}" destId="{61AE0DE0-F006-4F78-AED9-02F2E29A31BF}" srcOrd="0" destOrd="0" presId="urn:microsoft.com/office/officeart/2005/8/layout/lProcess2"/>
    <dgm:cxn modelId="{4E2A8630-1380-46E4-9B8C-359522D7861B}" type="presParOf" srcId="{61AE0DE0-F006-4F78-AED9-02F2E29A31BF}" destId="{33BEBD1C-89E5-484B-A104-102F80368265}" srcOrd="0" destOrd="0" presId="urn:microsoft.com/office/officeart/2005/8/layout/lProcess2"/>
    <dgm:cxn modelId="{4C7A3925-E344-4B0B-89D4-36701E7AAF6F}" type="presParOf" srcId="{61AE0DE0-F006-4F78-AED9-02F2E29A31BF}" destId="{5BC67FB7-279C-49FE-94E9-100E50719D11}" srcOrd="1" destOrd="0" presId="urn:microsoft.com/office/officeart/2005/8/layout/lProcess2"/>
    <dgm:cxn modelId="{42A4B366-1546-44F7-9408-792B9FC55851}" type="presParOf" srcId="{61AE0DE0-F006-4F78-AED9-02F2E29A31BF}" destId="{C3B6D658-73FE-44EE-B2F2-7DDACDDBE90E}" srcOrd="2" destOrd="0" presId="urn:microsoft.com/office/officeart/2005/8/layout/lProcess2"/>
    <dgm:cxn modelId="{8C3F69BC-D1B3-45B3-95A7-1490E56CC08E}" type="presParOf" srcId="{61AE0DE0-F006-4F78-AED9-02F2E29A31BF}" destId="{06A81867-07AF-45C3-A102-BDE776320434}" srcOrd="3" destOrd="0" presId="urn:microsoft.com/office/officeart/2005/8/layout/lProcess2"/>
    <dgm:cxn modelId="{5CC06820-2EFF-4E33-A017-E782D674B1D2}" type="presParOf" srcId="{61AE0DE0-F006-4F78-AED9-02F2E29A31BF}" destId="{11DF9BD5-3515-4C11-B6EF-554B6F4F0A50}" srcOrd="4" destOrd="0" presId="urn:microsoft.com/office/officeart/2005/8/layout/lProcess2"/>
    <dgm:cxn modelId="{37BF90CB-5513-46F6-825F-46596A9FB011}" type="presParOf" srcId="{61AE0DE0-F006-4F78-AED9-02F2E29A31BF}" destId="{43DBE26C-8B58-434D-9C6F-0D353C2CC138}" srcOrd="5" destOrd="0" presId="urn:microsoft.com/office/officeart/2005/8/layout/lProcess2"/>
    <dgm:cxn modelId="{9A62661E-2CED-4599-A4A7-B6CBD5633FBA}" type="presParOf" srcId="{61AE0DE0-F006-4F78-AED9-02F2E29A31BF}" destId="{12A8D7DF-A80D-482D-B975-6B313346F268}" srcOrd="6" destOrd="0" presId="urn:microsoft.com/office/officeart/2005/8/layout/lProcess2"/>
    <dgm:cxn modelId="{14784F80-904E-4ED8-A5F2-5394A3716721}" type="presParOf" srcId="{61AE0DE0-F006-4F78-AED9-02F2E29A31BF}" destId="{A64DA62B-543D-428B-B4C2-789730E661D7}" srcOrd="7" destOrd="0" presId="urn:microsoft.com/office/officeart/2005/8/layout/lProcess2"/>
    <dgm:cxn modelId="{AD3EDDBF-3E6E-49CD-AA87-BE10DB0AE0B1}" type="presParOf" srcId="{61AE0DE0-F006-4F78-AED9-02F2E29A31BF}" destId="{3CCC2AC6-254C-438A-AA04-328944EEF275}" srcOrd="8" destOrd="0" presId="urn:microsoft.com/office/officeart/2005/8/layout/lProcess2"/>
    <dgm:cxn modelId="{D1C4EF82-9F66-46DB-9380-14FABC6507F8}" type="presParOf" srcId="{7EF492EC-981D-4004-B231-59D3480E0A45}" destId="{87AC18D1-52C6-4EF3-93B5-9402B979D06D}" srcOrd="3" destOrd="0" presId="urn:microsoft.com/office/officeart/2005/8/layout/lProcess2"/>
    <dgm:cxn modelId="{BC50F613-4F83-4726-8D7B-DF0CE36FA440}" type="presParOf" srcId="{7EF492EC-981D-4004-B231-59D3480E0A45}" destId="{DCA59F72-C2B9-474F-BF5F-35CAF3D2E18B}" srcOrd="4" destOrd="0" presId="urn:microsoft.com/office/officeart/2005/8/layout/lProcess2"/>
    <dgm:cxn modelId="{109CE4B3-AAB2-4E7B-AC2A-95A6FDB11222}" type="presParOf" srcId="{DCA59F72-C2B9-474F-BF5F-35CAF3D2E18B}" destId="{A34F7C67-F5C1-4325-A2B2-F90A92C1C595}" srcOrd="0" destOrd="0" presId="urn:microsoft.com/office/officeart/2005/8/layout/lProcess2"/>
    <dgm:cxn modelId="{51C87735-43E1-4206-84EE-4B76DCBD2E11}" type="presParOf" srcId="{DCA59F72-C2B9-474F-BF5F-35CAF3D2E18B}" destId="{8542C7CD-03ED-412B-8B02-141C222A7E3D}" srcOrd="1" destOrd="0" presId="urn:microsoft.com/office/officeart/2005/8/layout/lProcess2"/>
    <dgm:cxn modelId="{0BF45212-5CED-485B-B0F9-D5877146D62B}" type="presParOf" srcId="{DCA59F72-C2B9-474F-BF5F-35CAF3D2E18B}" destId="{0571FF28-87FD-4D29-B85D-7741CF7F70AC}" srcOrd="2" destOrd="0" presId="urn:microsoft.com/office/officeart/2005/8/layout/lProcess2"/>
    <dgm:cxn modelId="{47D7D8B1-A302-469F-A463-BFA67938F0B2}" type="presParOf" srcId="{0571FF28-87FD-4D29-B85D-7741CF7F70AC}" destId="{E27C7C93-3FE8-4CAF-8C5B-BEF904CC9F65}" srcOrd="0" destOrd="0" presId="urn:microsoft.com/office/officeart/2005/8/layout/lProcess2"/>
    <dgm:cxn modelId="{EE36C70A-8BCD-4217-B0A4-CF0D1DCBBEB5}" type="presParOf" srcId="{E27C7C93-3FE8-4CAF-8C5B-BEF904CC9F65}" destId="{6BE6EE81-866E-41B3-AD72-F5790DBB2930}" srcOrd="0" destOrd="0" presId="urn:microsoft.com/office/officeart/2005/8/layout/lProcess2"/>
    <dgm:cxn modelId="{BFB47635-59C8-412E-8535-018431866A20}" type="presParOf" srcId="{E27C7C93-3FE8-4CAF-8C5B-BEF904CC9F65}" destId="{96C9763A-506B-4CF2-8F58-173FF0345BF3}" srcOrd="1" destOrd="0" presId="urn:microsoft.com/office/officeart/2005/8/layout/lProcess2"/>
    <dgm:cxn modelId="{4A65B25A-75ED-421C-B47B-FBE5E2AA7826}" type="presParOf" srcId="{E27C7C93-3FE8-4CAF-8C5B-BEF904CC9F65}" destId="{C7E2B03D-1523-4858-9283-5EAB9E8F170C}" srcOrd="2" destOrd="0" presId="urn:microsoft.com/office/officeart/2005/8/layout/lProcess2"/>
    <dgm:cxn modelId="{6D325198-19FE-4BA8-BE48-63861D67AE19}" type="presParOf" srcId="{E27C7C93-3FE8-4CAF-8C5B-BEF904CC9F65}" destId="{D8660719-2999-4BF5-953E-E75BC8D30649}" srcOrd="3" destOrd="0" presId="urn:microsoft.com/office/officeart/2005/8/layout/lProcess2"/>
    <dgm:cxn modelId="{DE005F83-3230-4A15-9ED5-8295178A53F4}" type="presParOf" srcId="{E27C7C93-3FE8-4CAF-8C5B-BEF904CC9F65}" destId="{89A1CCFA-C27C-47A5-8850-4A6618225886}" srcOrd="4" destOrd="0" presId="urn:microsoft.com/office/officeart/2005/8/layout/lProcess2"/>
    <dgm:cxn modelId="{1652FA66-CB28-429F-A125-FDC14C9E3276}" type="presParOf" srcId="{E27C7C93-3FE8-4CAF-8C5B-BEF904CC9F65}" destId="{07462799-549E-4B8A-893B-954B7643C433}" srcOrd="5" destOrd="0" presId="urn:microsoft.com/office/officeart/2005/8/layout/lProcess2"/>
    <dgm:cxn modelId="{AA245727-DA85-4E82-BCA8-BF020AEE311B}" type="presParOf" srcId="{E27C7C93-3FE8-4CAF-8C5B-BEF904CC9F65}" destId="{60535F0C-7EE9-48B6-8976-BEF283218BE8}" srcOrd="6" destOrd="0" presId="urn:microsoft.com/office/officeart/2005/8/layout/lProcess2"/>
    <dgm:cxn modelId="{D6161984-DF2F-4321-8F05-48B60A412B0F}" type="presParOf" srcId="{E27C7C93-3FE8-4CAF-8C5B-BEF904CC9F65}" destId="{DC95B8F7-B267-4301-97D3-D152A916B4BE}" srcOrd="7" destOrd="0" presId="urn:microsoft.com/office/officeart/2005/8/layout/lProcess2"/>
    <dgm:cxn modelId="{CE4F45F8-42AC-4CCD-9446-82DC01E0C789}" type="presParOf" srcId="{E27C7C93-3FE8-4CAF-8C5B-BEF904CC9F65}" destId="{FF251066-F95E-4315-9E61-FE1EA9950172}" srcOrd="8" destOrd="0" presId="urn:microsoft.com/office/officeart/2005/8/layout/lProcess2"/>
    <dgm:cxn modelId="{CCB642E5-7E1F-4142-91D9-BEE7881F0FE6}" type="presParOf" srcId="{7EF492EC-981D-4004-B231-59D3480E0A45}" destId="{36C28775-33DD-4462-8DE0-05D4D3D84BA3}" srcOrd="5" destOrd="0" presId="urn:microsoft.com/office/officeart/2005/8/layout/lProcess2"/>
    <dgm:cxn modelId="{EF30CED9-20C6-49FD-8EBD-97A446DE0E9E}" type="presParOf" srcId="{7EF492EC-981D-4004-B231-59D3480E0A45}" destId="{7E3B55B3-E4FC-4C92-A4F1-24EDAC34B17C}" srcOrd="6" destOrd="0" presId="urn:microsoft.com/office/officeart/2005/8/layout/lProcess2"/>
    <dgm:cxn modelId="{8B14C937-0BA3-4F3B-8C58-C605BBDB8897}" type="presParOf" srcId="{7E3B55B3-E4FC-4C92-A4F1-24EDAC34B17C}" destId="{5ECBDE22-5DF8-471E-A9E8-473D54BB7AAA}" srcOrd="0" destOrd="0" presId="urn:microsoft.com/office/officeart/2005/8/layout/lProcess2"/>
    <dgm:cxn modelId="{1125D7E3-31B9-4C90-A372-57D543882F95}" type="presParOf" srcId="{7E3B55B3-E4FC-4C92-A4F1-24EDAC34B17C}" destId="{325B8F67-1FF2-4394-8B78-5718F2F796E1}" srcOrd="1" destOrd="0" presId="urn:microsoft.com/office/officeart/2005/8/layout/lProcess2"/>
    <dgm:cxn modelId="{97AF4612-B82B-43CA-ADEA-A5088629228B}" type="presParOf" srcId="{7E3B55B3-E4FC-4C92-A4F1-24EDAC34B17C}" destId="{0100EF1B-B314-47AE-867B-3CDF692413E8}" srcOrd="2" destOrd="0" presId="urn:microsoft.com/office/officeart/2005/8/layout/lProcess2"/>
    <dgm:cxn modelId="{EDA6915A-3BDC-4882-99BC-BFB250FE5496}" type="presParOf" srcId="{0100EF1B-B314-47AE-867B-3CDF692413E8}" destId="{37466375-EE3C-4AA7-AB1E-4DEC3CBC0685}" srcOrd="0" destOrd="0" presId="urn:microsoft.com/office/officeart/2005/8/layout/lProcess2"/>
    <dgm:cxn modelId="{F83A95FA-981F-4EFB-94EF-2BA0627B44FD}" type="presParOf" srcId="{37466375-EE3C-4AA7-AB1E-4DEC3CBC0685}" destId="{D7107A05-D8F1-49BE-935E-FC05D3B98B37}" srcOrd="0" destOrd="0" presId="urn:microsoft.com/office/officeart/2005/8/layout/lProcess2"/>
    <dgm:cxn modelId="{0C1DC48C-7460-4675-8616-D70EA9D82138}" type="presParOf" srcId="{37466375-EE3C-4AA7-AB1E-4DEC3CBC0685}" destId="{F9F28A1D-3D37-4B91-94D7-AA1BFB82AA56}" srcOrd="1" destOrd="0" presId="urn:microsoft.com/office/officeart/2005/8/layout/lProcess2"/>
    <dgm:cxn modelId="{DD32270C-5025-4C21-9EF1-562473121CDC}" type="presParOf" srcId="{37466375-EE3C-4AA7-AB1E-4DEC3CBC0685}" destId="{5D80B794-8795-44CA-97ED-CFB4935FE1CD}" srcOrd="2" destOrd="0" presId="urn:microsoft.com/office/officeart/2005/8/layout/lProcess2"/>
    <dgm:cxn modelId="{9AD30212-FDB0-481F-B9ED-C02D214917A2}" type="presParOf" srcId="{37466375-EE3C-4AA7-AB1E-4DEC3CBC0685}" destId="{B1E19600-78C4-46E1-8CA8-248CFC69385D}" srcOrd="3" destOrd="0" presId="urn:microsoft.com/office/officeart/2005/8/layout/lProcess2"/>
    <dgm:cxn modelId="{B679AC44-9E5D-4C82-9607-E0DC7EABE3CB}" type="presParOf" srcId="{37466375-EE3C-4AA7-AB1E-4DEC3CBC0685}" destId="{28E1301C-87C7-4792-A1E3-337E4ED9F13C}" srcOrd="4" destOrd="0" presId="urn:microsoft.com/office/officeart/2005/8/layout/lProcess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A91CE72-5D85-4E9E-B72E-8D6D71526633}">
      <dsp:nvSpPr>
        <dsp:cNvPr id="0" name=""/>
        <dsp:cNvSpPr/>
      </dsp:nvSpPr>
      <dsp:spPr>
        <a:xfrm>
          <a:off x="3794" y="1490"/>
          <a:ext cx="8603011" cy="963959"/>
        </a:xfrm>
        <a:prstGeom prst="roundRect">
          <a:avLst>
            <a:gd name="adj" fmla="val 10000"/>
          </a:avLst>
        </a:prstGeom>
        <a:solidFill>
          <a:schemeClr val="accent3">
            <a:hueOff val="0"/>
            <a:satOff val="0"/>
            <a:lumOff val="0"/>
            <a:alphaOff val="0"/>
          </a:schemeClr>
        </a:solidFill>
        <a:ln>
          <a:noFill/>
        </a:ln>
        <a:effectLst>
          <a:outerShdw blurRad="39999" dist="23000" algn="bl" rotWithShape="0">
            <a:srgbClr val="000000">
              <a:alpha val="4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es-MX" sz="4300" b="1" kern="1200" noProof="0" dirty="0" smtClean="0"/>
            <a:t>Sistema nervioso</a:t>
          </a:r>
          <a:endParaRPr lang="es-MX" sz="4300" b="1" kern="1200" noProof="0" dirty="0"/>
        </a:p>
      </dsp:txBody>
      <dsp:txXfrm>
        <a:off x="3794" y="1490"/>
        <a:ext cx="8603011" cy="963959"/>
      </dsp:txXfrm>
    </dsp:sp>
    <dsp:sp modelId="{B9795BCC-11BE-457F-84B0-9ED706EEA48F}">
      <dsp:nvSpPr>
        <dsp:cNvPr id="0" name=""/>
        <dsp:cNvSpPr/>
      </dsp:nvSpPr>
      <dsp:spPr>
        <a:xfrm>
          <a:off x="3794" y="1055155"/>
          <a:ext cx="2828880" cy="963959"/>
        </a:xfrm>
        <a:prstGeom prst="roundRect">
          <a:avLst>
            <a:gd name="adj" fmla="val 10000"/>
          </a:avLst>
        </a:prstGeom>
        <a:solidFill>
          <a:schemeClr val="accent5">
            <a:hueOff val="0"/>
            <a:satOff val="0"/>
            <a:lumOff val="0"/>
            <a:alphaOff val="0"/>
          </a:schemeClr>
        </a:solidFill>
        <a:ln>
          <a:noFill/>
        </a:ln>
        <a:effectLst>
          <a:outerShdw blurRad="39999" dist="23000" algn="bl" rotWithShape="0">
            <a:srgbClr val="000000">
              <a:alpha val="4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s-MX" sz="2600" b="1" kern="1200" noProof="0" dirty="0" smtClean="0"/>
            <a:t>Central</a:t>
          </a:r>
          <a:endParaRPr lang="es-MX" sz="2600" b="1" kern="1200" noProof="0" dirty="0"/>
        </a:p>
      </dsp:txBody>
      <dsp:txXfrm>
        <a:off x="3794" y="1055155"/>
        <a:ext cx="2828880" cy="963959"/>
      </dsp:txXfrm>
    </dsp:sp>
    <dsp:sp modelId="{F4DF29EB-8518-41D1-A656-C8201373F595}">
      <dsp:nvSpPr>
        <dsp:cNvPr id="0" name=""/>
        <dsp:cNvSpPr/>
      </dsp:nvSpPr>
      <dsp:spPr>
        <a:xfrm>
          <a:off x="3794" y="2108820"/>
          <a:ext cx="1385347" cy="963959"/>
        </a:xfrm>
        <a:prstGeom prst="roundRect">
          <a:avLst>
            <a:gd name="adj" fmla="val 10000"/>
          </a:avLst>
        </a:prstGeom>
        <a:solidFill>
          <a:schemeClr val="accent6">
            <a:hueOff val="0"/>
            <a:satOff val="0"/>
            <a:lumOff val="0"/>
            <a:alphaOff val="0"/>
          </a:schemeClr>
        </a:solidFill>
        <a:ln>
          <a:noFill/>
        </a:ln>
        <a:effectLst>
          <a:outerShdw blurRad="39999" dist="23000" algn="bl" rotWithShape="0">
            <a:srgbClr val="000000">
              <a:alpha val="4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MX" sz="2000" b="1" kern="1200" noProof="0" dirty="0" smtClean="0"/>
            <a:t>Encéfalo</a:t>
          </a:r>
          <a:endParaRPr lang="es-MX" sz="2000" b="1" kern="1200" noProof="0" dirty="0"/>
        </a:p>
      </dsp:txBody>
      <dsp:txXfrm>
        <a:off x="3794" y="2108820"/>
        <a:ext cx="1385347" cy="963959"/>
      </dsp:txXfrm>
    </dsp:sp>
    <dsp:sp modelId="{8C821F38-FE5F-479C-BB6F-28FD8F071D30}">
      <dsp:nvSpPr>
        <dsp:cNvPr id="0" name=""/>
        <dsp:cNvSpPr/>
      </dsp:nvSpPr>
      <dsp:spPr>
        <a:xfrm>
          <a:off x="1447327" y="2108820"/>
          <a:ext cx="1385347" cy="963959"/>
        </a:xfrm>
        <a:prstGeom prst="roundRect">
          <a:avLst>
            <a:gd name="adj" fmla="val 10000"/>
          </a:avLst>
        </a:prstGeom>
        <a:solidFill>
          <a:schemeClr val="accent6">
            <a:hueOff val="0"/>
            <a:satOff val="0"/>
            <a:lumOff val="0"/>
            <a:alphaOff val="0"/>
          </a:schemeClr>
        </a:solidFill>
        <a:ln>
          <a:noFill/>
        </a:ln>
        <a:effectLst>
          <a:outerShdw blurRad="39999" dist="23000" algn="bl" rotWithShape="0">
            <a:srgbClr val="000000">
              <a:alpha val="4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MX" sz="2000" b="1" kern="1200" noProof="0" dirty="0" smtClean="0"/>
            <a:t>Médula espinal</a:t>
          </a:r>
          <a:endParaRPr lang="es-MX" sz="2000" b="1" kern="1200" noProof="0" dirty="0"/>
        </a:p>
      </dsp:txBody>
      <dsp:txXfrm>
        <a:off x="1447327" y="2108820"/>
        <a:ext cx="1385347" cy="963959"/>
      </dsp:txXfrm>
    </dsp:sp>
    <dsp:sp modelId="{606D1F75-010F-4A8F-9B6B-78E35F6F40F2}">
      <dsp:nvSpPr>
        <dsp:cNvPr id="0" name=""/>
        <dsp:cNvSpPr/>
      </dsp:nvSpPr>
      <dsp:spPr>
        <a:xfrm>
          <a:off x="2949044" y="1055155"/>
          <a:ext cx="5657761" cy="963959"/>
        </a:xfrm>
        <a:prstGeom prst="roundRect">
          <a:avLst>
            <a:gd name="adj" fmla="val 10000"/>
          </a:avLst>
        </a:prstGeom>
        <a:solidFill>
          <a:schemeClr val="accent5">
            <a:hueOff val="0"/>
            <a:satOff val="0"/>
            <a:lumOff val="0"/>
            <a:alphaOff val="0"/>
          </a:schemeClr>
        </a:solidFill>
        <a:ln>
          <a:noFill/>
        </a:ln>
        <a:effectLst>
          <a:outerShdw blurRad="39999" dist="23000" algn="bl" rotWithShape="0">
            <a:srgbClr val="000000">
              <a:alpha val="4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a:lnSpc>
              <a:spcPct val="90000"/>
            </a:lnSpc>
            <a:spcBef>
              <a:spcPct val="0"/>
            </a:spcBef>
            <a:spcAft>
              <a:spcPct val="35000"/>
            </a:spcAft>
          </a:pPr>
          <a:r>
            <a:rPr lang="es-MX" sz="2600" b="1" kern="1200" noProof="0" dirty="0" smtClean="0"/>
            <a:t>Periférico (nervios craneales y raquídeos)</a:t>
          </a:r>
          <a:endParaRPr lang="es-MX" sz="2600" b="1" kern="1200" noProof="0" dirty="0"/>
        </a:p>
      </dsp:txBody>
      <dsp:txXfrm>
        <a:off x="2949044" y="1055155"/>
        <a:ext cx="5657761" cy="963959"/>
      </dsp:txXfrm>
    </dsp:sp>
    <dsp:sp modelId="{08CBC8EC-883C-4832-8C1B-5F8E61E8CED8}">
      <dsp:nvSpPr>
        <dsp:cNvPr id="0" name=""/>
        <dsp:cNvSpPr/>
      </dsp:nvSpPr>
      <dsp:spPr>
        <a:xfrm>
          <a:off x="2949044" y="2108820"/>
          <a:ext cx="4214228" cy="963959"/>
        </a:xfrm>
        <a:prstGeom prst="roundRect">
          <a:avLst>
            <a:gd name="adj" fmla="val 10000"/>
          </a:avLst>
        </a:prstGeom>
        <a:solidFill>
          <a:schemeClr val="accent6">
            <a:hueOff val="0"/>
            <a:satOff val="0"/>
            <a:lumOff val="0"/>
            <a:alphaOff val="0"/>
          </a:schemeClr>
        </a:solidFill>
        <a:ln>
          <a:noFill/>
        </a:ln>
        <a:effectLst>
          <a:outerShdw blurRad="39999" dist="23000" algn="bl" rotWithShape="0">
            <a:srgbClr val="000000">
              <a:alpha val="4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MX" sz="2000" b="1" kern="1200" noProof="0" dirty="0" smtClean="0"/>
            <a:t>Neurona motora</a:t>
          </a:r>
          <a:endParaRPr lang="es-MX" sz="2000" b="1" kern="1200" noProof="0" dirty="0"/>
        </a:p>
      </dsp:txBody>
      <dsp:txXfrm>
        <a:off x="2949044" y="2108820"/>
        <a:ext cx="4214228" cy="963959"/>
      </dsp:txXfrm>
    </dsp:sp>
    <dsp:sp modelId="{2C6980CE-E42C-4F7F-8588-5D99C0A05476}">
      <dsp:nvSpPr>
        <dsp:cNvPr id="0" name=""/>
        <dsp:cNvSpPr/>
      </dsp:nvSpPr>
      <dsp:spPr>
        <a:xfrm>
          <a:off x="2949044" y="3162484"/>
          <a:ext cx="1385347" cy="963959"/>
        </a:xfrm>
        <a:prstGeom prst="roundRect">
          <a:avLst>
            <a:gd name="adj" fmla="val 10000"/>
          </a:avLst>
        </a:prstGeom>
        <a:solidFill>
          <a:schemeClr val="accent1">
            <a:hueOff val="0"/>
            <a:satOff val="0"/>
            <a:lumOff val="0"/>
            <a:alphaOff val="0"/>
          </a:schemeClr>
        </a:solidFill>
        <a:ln>
          <a:noFill/>
        </a:ln>
        <a:effectLst>
          <a:outerShdw blurRad="39999" dist="23000" algn="bl" rotWithShape="0">
            <a:srgbClr val="000000">
              <a:alpha val="4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MX" sz="1100" b="1" kern="1200" noProof="0" dirty="0" smtClean="0"/>
            <a:t>Sistema nervioso somático </a:t>
          </a:r>
        </a:p>
        <a:p>
          <a:pPr lvl="0" algn="ctr" defTabSz="488950">
            <a:lnSpc>
              <a:spcPct val="90000"/>
            </a:lnSpc>
            <a:spcBef>
              <a:spcPct val="0"/>
            </a:spcBef>
            <a:spcAft>
              <a:spcPct val="35000"/>
            </a:spcAft>
          </a:pPr>
          <a:r>
            <a:rPr lang="es-MX" sz="1100" b="1" kern="1200" noProof="0" dirty="0" smtClean="0"/>
            <a:t>(piel y </a:t>
          </a:r>
          <a:r>
            <a:rPr lang="es-MX" sz="1100" b="1" kern="1200" noProof="0" dirty="0" smtClean="0"/>
            <a:t>músculo </a:t>
          </a:r>
          <a:r>
            <a:rPr lang="es-MX" sz="1100" b="1" kern="1200" noProof="0" dirty="0" smtClean="0"/>
            <a:t>esquelético)</a:t>
          </a:r>
          <a:endParaRPr lang="es-MX" sz="1100" b="1" kern="1200" noProof="0" dirty="0"/>
        </a:p>
      </dsp:txBody>
      <dsp:txXfrm>
        <a:off x="2949044" y="3162484"/>
        <a:ext cx="1385347" cy="963959"/>
      </dsp:txXfrm>
    </dsp:sp>
    <dsp:sp modelId="{BF5B20FD-07D9-4B4E-A723-20E8F04A1274}">
      <dsp:nvSpPr>
        <dsp:cNvPr id="0" name=""/>
        <dsp:cNvSpPr/>
      </dsp:nvSpPr>
      <dsp:spPr>
        <a:xfrm>
          <a:off x="4363484" y="3162484"/>
          <a:ext cx="2799788" cy="963959"/>
        </a:xfrm>
        <a:prstGeom prst="roundRect">
          <a:avLst>
            <a:gd name="adj" fmla="val 10000"/>
          </a:avLst>
        </a:prstGeom>
        <a:solidFill>
          <a:schemeClr val="accent1">
            <a:hueOff val="0"/>
            <a:satOff val="0"/>
            <a:lumOff val="0"/>
            <a:alphaOff val="0"/>
          </a:schemeClr>
        </a:solidFill>
        <a:ln>
          <a:noFill/>
        </a:ln>
        <a:effectLst>
          <a:outerShdw blurRad="39999" dist="23000" algn="bl" rotWithShape="0">
            <a:srgbClr val="000000">
              <a:alpha val="4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MX" sz="1100" b="1" kern="1200" noProof="0" dirty="0" smtClean="0"/>
            <a:t>Sistema nervioso autónomo</a:t>
          </a:r>
        </a:p>
        <a:p>
          <a:pPr lvl="0" algn="ctr" defTabSz="488950">
            <a:lnSpc>
              <a:spcPct val="90000"/>
            </a:lnSpc>
            <a:spcBef>
              <a:spcPct val="0"/>
            </a:spcBef>
            <a:spcAft>
              <a:spcPct val="35000"/>
            </a:spcAft>
          </a:pPr>
          <a:r>
            <a:rPr lang="es-MX" sz="1100" b="1" kern="1200" noProof="0" dirty="0" smtClean="0"/>
            <a:t> (vísceras y músculos involuntarios)</a:t>
          </a:r>
          <a:endParaRPr lang="es-MX" sz="1100" b="1" kern="1200" noProof="0" dirty="0"/>
        </a:p>
      </dsp:txBody>
      <dsp:txXfrm>
        <a:off x="4363484" y="3162484"/>
        <a:ext cx="2799788" cy="963959"/>
      </dsp:txXfrm>
    </dsp:sp>
    <dsp:sp modelId="{1F8B9010-1CF2-454E-9D47-FD8B919E386A}">
      <dsp:nvSpPr>
        <dsp:cNvPr id="0" name=""/>
        <dsp:cNvSpPr/>
      </dsp:nvSpPr>
      <dsp:spPr>
        <a:xfrm>
          <a:off x="4363484" y="4216149"/>
          <a:ext cx="1385347" cy="963959"/>
        </a:xfrm>
        <a:prstGeom prst="roundRect">
          <a:avLst>
            <a:gd name="adj" fmla="val 10000"/>
          </a:avLst>
        </a:prstGeom>
        <a:solidFill>
          <a:schemeClr val="accent1">
            <a:hueOff val="0"/>
            <a:satOff val="0"/>
            <a:lumOff val="0"/>
            <a:alphaOff val="0"/>
          </a:schemeClr>
        </a:solidFill>
        <a:ln>
          <a:noFill/>
        </a:ln>
        <a:effectLst>
          <a:outerShdw blurRad="39999" dist="23000" algn="bl" rotWithShape="0">
            <a:srgbClr val="000000">
              <a:alpha val="4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MX" sz="1100" b="1" kern="1200" noProof="0" dirty="0" smtClean="0"/>
            <a:t>División simpática</a:t>
          </a:r>
          <a:endParaRPr lang="es-MX" sz="1100" b="1" kern="1200" noProof="0" dirty="0"/>
        </a:p>
      </dsp:txBody>
      <dsp:txXfrm>
        <a:off x="4363484" y="4216149"/>
        <a:ext cx="1385347" cy="963959"/>
      </dsp:txXfrm>
    </dsp:sp>
    <dsp:sp modelId="{FD58E6A8-277D-4C82-B842-8642B04C6FB0}">
      <dsp:nvSpPr>
        <dsp:cNvPr id="0" name=""/>
        <dsp:cNvSpPr/>
      </dsp:nvSpPr>
      <dsp:spPr>
        <a:xfrm>
          <a:off x="5777924" y="4216149"/>
          <a:ext cx="1385347" cy="963959"/>
        </a:xfrm>
        <a:prstGeom prst="roundRect">
          <a:avLst>
            <a:gd name="adj" fmla="val 10000"/>
          </a:avLst>
        </a:prstGeom>
        <a:solidFill>
          <a:schemeClr val="accent1">
            <a:hueOff val="0"/>
            <a:satOff val="0"/>
            <a:lumOff val="0"/>
            <a:alphaOff val="0"/>
          </a:schemeClr>
        </a:solidFill>
        <a:ln>
          <a:noFill/>
        </a:ln>
        <a:effectLst>
          <a:outerShdw blurRad="39999" dist="23000" algn="bl" rotWithShape="0">
            <a:srgbClr val="000000">
              <a:alpha val="4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MX" sz="1100" b="1" kern="1200" noProof="0" dirty="0" smtClean="0"/>
            <a:t>División parasimpática</a:t>
          </a:r>
          <a:endParaRPr lang="es-MX" sz="1100" b="1" kern="1200" noProof="0" dirty="0"/>
        </a:p>
      </dsp:txBody>
      <dsp:txXfrm>
        <a:off x="5777924" y="4216149"/>
        <a:ext cx="1385347" cy="963959"/>
      </dsp:txXfrm>
    </dsp:sp>
    <dsp:sp modelId="{2F39C89A-6E24-4211-8B54-0C6B3F2A6B35}">
      <dsp:nvSpPr>
        <dsp:cNvPr id="0" name=""/>
        <dsp:cNvSpPr/>
      </dsp:nvSpPr>
      <dsp:spPr>
        <a:xfrm>
          <a:off x="7221457" y="2108820"/>
          <a:ext cx="1385347" cy="963959"/>
        </a:xfrm>
        <a:prstGeom prst="roundRect">
          <a:avLst>
            <a:gd name="adj" fmla="val 10000"/>
          </a:avLst>
        </a:prstGeom>
        <a:solidFill>
          <a:schemeClr val="accent6">
            <a:hueOff val="0"/>
            <a:satOff val="0"/>
            <a:lumOff val="0"/>
            <a:alphaOff val="0"/>
          </a:schemeClr>
        </a:solidFill>
        <a:ln>
          <a:noFill/>
        </a:ln>
        <a:effectLst>
          <a:outerShdw blurRad="39999" dist="23000" algn="bl" rotWithShape="0">
            <a:srgbClr val="000000">
              <a:alpha val="4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MX" sz="2000" b="1" kern="1200" noProof="0" dirty="0" smtClean="0"/>
            <a:t>Neurona sensorial</a:t>
          </a:r>
          <a:endParaRPr lang="es-MX" sz="2000" b="1" kern="1200" noProof="0" dirty="0"/>
        </a:p>
      </dsp:txBody>
      <dsp:txXfrm>
        <a:off x="7221457" y="2108820"/>
        <a:ext cx="1385347" cy="963959"/>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4DF6B6E-5506-4C95-A6CD-B525ED2CB47F}">
      <dsp:nvSpPr>
        <dsp:cNvPr id="0" name=""/>
        <dsp:cNvSpPr/>
      </dsp:nvSpPr>
      <dsp:spPr>
        <a:xfrm>
          <a:off x="2075" y="0"/>
          <a:ext cx="2037029" cy="523240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MX" sz="2100" b="1" kern="1200" noProof="0" dirty="0" smtClean="0"/>
            <a:t>Por su forma y tamaño</a:t>
          </a:r>
          <a:endParaRPr lang="es-MX" sz="2100" b="1" kern="1200" noProof="0" dirty="0"/>
        </a:p>
      </dsp:txBody>
      <dsp:txXfrm>
        <a:off x="2075" y="0"/>
        <a:ext cx="2037029" cy="1569720"/>
      </dsp:txXfrm>
    </dsp:sp>
    <dsp:sp modelId="{422F318A-9374-4662-8071-FD6BEB68A0E2}">
      <dsp:nvSpPr>
        <dsp:cNvPr id="0" name=""/>
        <dsp:cNvSpPr/>
      </dsp:nvSpPr>
      <dsp:spPr>
        <a:xfrm>
          <a:off x="205778" y="1570710"/>
          <a:ext cx="1629623" cy="605315"/>
        </a:xfrm>
        <a:prstGeom prst="roundRect">
          <a:avLst>
            <a:gd name="adj" fmla="val 10000"/>
          </a:avLst>
        </a:prstGeom>
        <a:solidFill>
          <a:schemeClr val="accent1">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lvl="0" algn="ctr" defTabSz="533400">
            <a:lnSpc>
              <a:spcPct val="90000"/>
            </a:lnSpc>
            <a:spcBef>
              <a:spcPct val="0"/>
            </a:spcBef>
            <a:spcAft>
              <a:spcPct val="35000"/>
            </a:spcAft>
          </a:pPr>
          <a:r>
            <a:rPr lang="es-MX" sz="1200" b="1" kern="1200" noProof="0" dirty="0" smtClean="0"/>
            <a:t>Poliédricas</a:t>
          </a:r>
          <a:endParaRPr lang="es-MX" sz="1200" b="1" kern="1200" noProof="0" dirty="0"/>
        </a:p>
      </dsp:txBody>
      <dsp:txXfrm>
        <a:off x="205778" y="1570710"/>
        <a:ext cx="1629623" cy="605315"/>
      </dsp:txXfrm>
    </dsp:sp>
    <dsp:sp modelId="{6F179EE6-0360-45D3-AC36-913966D8A23A}">
      <dsp:nvSpPr>
        <dsp:cNvPr id="0" name=""/>
        <dsp:cNvSpPr/>
      </dsp:nvSpPr>
      <dsp:spPr>
        <a:xfrm>
          <a:off x="205778" y="2269151"/>
          <a:ext cx="1629623" cy="605315"/>
        </a:xfrm>
        <a:prstGeom prst="roundRect">
          <a:avLst>
            <a:gd name="adj" fmla="val 10000"/>
          </a:avLst>
        </a:prstGeom>
        <a:solidFill>
          <a:schemeClr val="accent1">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lvl="0" algn="ctr" defTabSz="533400">
            <a:lnSpc>
              <a:spcPct val="90000"/>
            </a:lnSpc>
            <a:spcBef>
              <a:spcPct val="0"/>
            </a:spcBef>
            <a:spcAft>
              <a:spcPct val="35000"/>
            </a:spcAft>
          </a:pPr>
          <a:r>
            <a:rPr lang="es-MX" sz="1200" b="1" kern="1200" noProof="0" dirty="0" smtClean="0"/>
            <a:t>Fusiformes</a:t>
          </a:r>
          <a:endParaRPr lang="es-MX" sz="1200" b="1" kern="1200" noProof="0" dirty="0"/>
        </a:p>
      </dsp:txBody>
      <dsp:txXfrm>
        <a:off x="205778" y="2269151"/>
        <a:ext cx="1629623" cy="605315"/>
      </dsp:txXfrm>
    </dsp:sp>
    <dsp:sp modelId="{5043B574-BDC4-4AD0-9396-632384D93947}">
      <dsp:nvSpPr>
        <dsp:cNvPr id="0" name=""/>
        <dsp:cNvSpPr/>
      </dsp:nvSpPr>
      <dsp:spPr>
        <a:xfrm>
          <a:off x="205778" y="2967592"/>
          <a:ext cx="1629623" cy="605315"/>
        </a:xfrm>
        <a:prstGeom prst="roundRect">
          <a:avLst>
            <a:gd name="adj" fmla="val 10000"/>
          </a:avLst>
        </a:prstGeom>
        <a:solidFill>
          <a:schemeClr val="accent1">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lvl="0" algn="ctr" defTabSz="533400">
            <a:lnSpc>
              <a:spcPct val="90000"/>
            </a:lnSpc>
            <a:spcBef>
              <a:spcPct val="0"/>
            </a:spcBef>
            <a:spcAft>
              <a:spcPct val="35000"/>
            </a:spcAft>
          </a:pPr>
          <a:r>
            <a:rPr lang="es-MX" sz="1200" b="1" kern="1200" noProof="0" dirty="0" smtClean="0"/>
            <a:t>Estrelladas</a:t>
          </a:r>
          <a:endParaRPr lang="es-MX" sz="1200" b="1" kern="1200" noProof="0" dirty="0"/>
        </a:p>
      </dsp:txBody>
      <dsp:txXfrm>
        <a:off x="205778" y="2967592"/>
        <a:ext cx="1629623" cy="605315"/>
      </dsp:txXfrm>
    </dsp:sp>
    <dsp:sp modelId="{BD8EE404-9C1E-438B-9187-CF2496ECE8F6}">
      <dsp:nvSpPr>
        <dsp:cNvPr id="0" name=""/>
        <dsp:cNvSpPr/>
      </dsp:nvSpPr>
      <dsp:spPr>
        <a:xfrm>
          <a:off x="205778" y="3666033"/>
          <a:ext cx="1629623" cy="605315"/>
        </a:xfrm>
        <a:prstGeom prst="roundRect">
          <a:avLst>
            <a:gd name="adj" fmla="val 10000"/>
          </a:avLst>
        </a:prstGeom>
        <a:solidFill>
          <a:schemeClr val="accent1">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lvl="0" algn="ctr" defTabSz="533400">
            <a:lnSpc>
              <a:spcPct val="90000"/>
            </a:lnSpc>
            <a:spcBef>
              <a:spcPct val="0"/>
            </a:spcBef>
            <a:spcAft>
              <a:spcPct val="35000"/>
            </a:spcAft>
          </a:pPr>
          <a:r>
            <a:rPr lang="es-MX" sz="1200" b="1" kern="1200" noProof="0" dirty="0" smtClean="0"/>
            <a:t>Esféricas </a:t>
          </a:r>
          <a:endParaRPr lang="es-MX" sz="1200" b="1" kern="1200" noProof="0" dirty="0"/>
        </a:p>
      </dsp:txBody>
      <dsp:txXfrm>
        <a:off x="205778" y="3666033"/>
        <a:ext cx="1629623" cy="605315"/>
      </dsp:txXfrm>
    </dsp:sp>
    <dsp:sp modelId="{A75E8A6D-32DF-4A8B-A0EB-4C9639A5B6EB}">
      <dsp:nvSpPr>
        <dsp:cNvPr id="0" name=""/>
        <dsp:cNvSpPr/>
      </dsp:nvSpPr>
      <dsp:spPr>
        <a:xfrm>
          <a:off x="205778" y="4364474"/>
          <a:ext cx="1629623" cy="605315"/>
        </a:xfrm>
        <a:prstGeom prst="roundRect">
          <a:avLst>
            <a:gd name="adj" fmla="val 10000"/>
          </a:avLst>
        </a:prstGeom>
        <a:solidFill>
          <a:schemeClr val="accent1">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lvl="0" algn="ctr" defTabSz="533400">
            <a:lnSpc>
              <a:spcPct val="90000"/>
            </a:lnSpc>
            <a:spcBef>
              <a:spcPct val="0"/>
            </a:spcBef>
            <a:spcAft>
              <a:spcPct val="35000"/>
            </a:spcAft>
          </a:pPr>
          <a:r>
            <a:rPr lang="es-MX" sz="1200" b="1" kern="1200" noProof="0" dirty="0" smtClean="0"/>
            <a:t>Piramidales</a:t>
          </a:r>
          <a:endParaRPr lang="es-MX" sz="1200" b="1" kern="1200" noProof="0" dirty="0"/>
        </a:p>
      </dsp:txBody>
      <dsp:txXfrm>
        <a:off x="205778" y="4364474"/>
        <a:ext cx="1629623" cy="605315"/>
      </dsp:txXfrm>
    </dsp:sp>
    <dsp:sp modelId="{B4A91863-F48E-4B4C-8D4C-CA79F0DF14B9}">
      <dsp:nvSpPr>
        <dsp:cNvPr id="0" name=""/>
        <dsp:cNvSpPr/>
      </dsp:nvSpPr>
      <dsp:spPr>
        <a:xfrm>
          <a:off x="2191882" y="0"/>
          <a:ext cx="2037029" cy="523240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MX" sz="2100" b="1" kern="1200" noProof="0" dirty="0" smtClean="0"/>
            <a:t>Por</a:t>
          </a:r>
          <a:r>
            <a:rPr lang="en-US" sz="2100" b="1" kern="1200" dirty="0" smtClean="0"/>
            <a:t> su polaridad</a:t>
          </a:r>
          <a:endParaRPr lang="en-US" sz="2100" b="1" kern="1200" dirty="0"/>
        </a:p>
      </dsp:txBody>
      <dsp:txXfrm>
        <a:off x="2191882" y="0"/>
        <a:ext cx="2037029" cy="1569720"/>
      </dsp:txXfrm>
    </dsp:sp>
    <dsp:sp modelId="{33BEBD1C-89E5-484B-A104-102F80368265}">
      <dsp:nvSpPr>
        <dsp:cNvPr id="0" name=""/>
        <dsp:cNvSpPr/>
      </dsp:nvSpPr>
      <dsp:spPr>
        <a:xfrm>
          <a:off x="2395585" y="1570710"/>
          <a:ext cx="1629623" cy="605315"/>
        </a:xfrm>
        <a:prstGeom prst="roundRect">
          <a:avLst>
            <a:gd name="adj" fmla="val 10000"/>
          </a:avLst>
        </a:prstGeom>
        <a:solidFill>
          <a:schemeClr val="accent1">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lvl="0" algn="ctr" defTabSz="533400">
            <a:lnSpc>
              <a:spcPct val="90000"/>
            </a:lnSpc>
            <a:spcBef>
              <a:spcPct val="0"/>
            </a:spcBef>
            <a:spcAft>
              <a:spcPct val="35000"/>
            </a:spcAft>
          </a:pPr>
          <a:r>
            <a:rPr lang="es-MX" sz="1200" b="1" kern="1200" noProof="0" dirty="0" smtClean="0"/>
            <a:t>Unipolares</a:t>
          </a:r>
          <a:endParaRPr lang="es-MX" sz="1200" b="1" kern="1200" noProof="0" dirty="0"/>
        </a:p>
      </dsp:txBody>
      <dsp:txXfrm>
        <a:off x="2395585" y="1570710"/>
        <a:ext cx="1629623" cy="605315"/>
      </dsp:txXfrm>
    </dsp:sp>
    <dsp:sp modelId="{C3B6D658-73FE-44EE-B2F2-7DDACDDBE90E}">
      <dsp:nvSpPr>
        <dsp:cNvPr id="0" name=""/>
        <dsp:cNvSpPr/>
      </dsp:nvSpPr>
      <dsp:spPr>
        <a:xfrm>
          <a:off x="2395585" y="2269151"/>
          <a:ext cx="1629623" cy="605315"/>
        </a:xfrm>
        <a:prstGeom prst="roundRect">
          <a:avLst>
            <a:gd name="adj" fmla="val 10000"/>
          </a:avLst>
        </a:prstGeom>
        <a:solidFill>
          <a:schemeClr val="accent1">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lvl="0" algn="ctr" defTabSz="533400">
            <a:lnSpc>
              <a:spcPct val="90000"/>
            </a:lnSpc>
            <a:spcBef>
              <a:spcPct val="0"/>
            </a:spcBef>
            <a:spcAft>
              <a:spcPct val="35000"/>
            </a:spcAft>
          </a:pPr>
          <a:r>
            <a:rPr lang="es-MX" sz="1200" b="1" kern="1200" noProof="0" dirty="0" smtClean="0"/>
            <a:t>Bipolares</a:t>
          </a:r>
          <a:endParaRPr lang="es-MX" sz="1200" b="1" kern="1200" noProof="0" dirty="0"/>
        </a:p>
      </dsp:txBody>
      <dsp:txXfrm>
        <a:off x="2395585" y="2269151"/>
        <a:ext cx="1629623" cy="605315"/>
      </dsp:txXfrm>
    </dsp:sp>
    <dsp:sp modelId="{11DF9BD5-3515-4C11-B6EF-554B6F4F0A50}">
      <dsp:nvSpPr>
        <dsp:cNvPr id="0" name=""/>
        <dsp:cNvSpPr/>
      </dsp:nvSpPr>
      <dsp:spPr>
        <a:xfrm>
          <a:off x="2395585" y="2967592"/>
          <a:ext cx="1629623" cy="605315"/>
        </a:xfrm>
        <a:prstGeom prst="roundRect">
          <a:avLst>
            <a:gd name="adj" fmla="val 10000"/>
          </a:avLst>
        </a:prstGeom>
        <a:solidFill>
          <a:schemeClr val="accent1">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lvl="0" algn="ctr" defTabSz="533400">
            <a:lnSpc>
              <a:spcPct val="90000"/>
            </a:lnSpc>
            <a:spcBef>
              <a:spcPct val="0"/>
            </a:spcBef>
            <a:spcAft>
              <a:spcPct val="35000"/>
            </a:spcAft>
          </a:pPr>
          <a:r>
            <a:rPr lang="es-MX" sz="1200" b="1" kern="1200" noProof="0" dirty="0" smtClean="0"/>
            <a:t>Multipolares</a:t>
          </a:r>
          <a:endParaRPr lang="es-MX" sz="1200" b="1" kern="1200" noProof="0" dirty="0"/>
        </a:p>
      </dsp:txBody>
      <dsp:txXfrm>
        <a:off x="2395585" y="2967592"/>
        <a:ext cx="1629623" cy="605315"/>
      </dsp:txXfrm>
    </dsp:sp>
    <dsp:sp modelId="{12A8D7DF-A80D-482D-B975-6B313346F268}">
      <dsp:nvSpPr>
        <dsp:cNvPr id="0" name=""/>
        <dsp:cNvSpPr/>
      </dsp:nvSpPr>
      <dsp:spPr>
        <a:xfrm>
          <a:off x="2395585" y="3666033"/>
          <a:ext cx="1629623" cy="605315"/>
        </a:xfrm>
        <a:prstGeom prst="roundRect">
          <a:avLst>
            <a:gd name="adj" fmla="val 10000"/>
          </a:avLst>
        </a:prstGeom>
        <a:solidFill>
          <a:schemeClr val="accent1">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lvl="0" algn="ctr" defTabSz="533400">
            <a:lnSpc>
              <a:spcPct val="90000"/>
            </a:lnSpc>
            <a:spcBef>
              <a:spcPct val="0"/>
            </a:spcBef>
            <a:spcAft>
              <a:spcPct val="35000"/>
            </a:spcAft>
          </a:pPr>
          <a:r>
            <a:rPr lang="es-MX" sz="1200" b="1" kern="1200" noProof="0" dirty="0" smtClean="0"/>
            <a:t>Pseudounipolares</a:t>
          </a:r>
          <a:endParaRPr lang="es-MX" sz="1200" b="1" kern="1200" noProof="0" dirty="0"/>
        </a:p>
      </dsp:txBody>
      <dsp:txXfrm>
        <a:off x="2395585" y="3666033"/>
        <a:ext cx="1629623" cy="605315"/>
      </dsp:txXfrm>
    </dsp:sp>
    <dsp:sp modelId="{3CCC2AC6-254C-438A-AA04-328944EEF275}">
      <dsp:nvSpPr>
        <dsp:cNvPr id="0" name=""/>
        <dsp:cNvSpPr/>
      </dsp:nvSpPr>
      <dsp:spPr>
        <a:xfrm>
          <a:off x="2395585" y="4364474"/>
          <a:ext cx="1629623" cy="605315"/>
        </a:xfrm>
        <a:prstGeom prst="roundRect">
          <a:avLst>
            <a:gd name="adj" fmla="val 10000"/>
          </a:avLst>
        </a:prstGeom>
        <a:solidFill>
          <a:schemeClr val="accent1">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lvl="0" algn="ctr" defTabSz="533400">
            <a:lnSpc>
              <a:spcPct val="90000"/>
            </a:lnSpc>
            <a:spcBef>
              <a:spcPct val="0"/>
            </a:spcBef>
            <a:spcAft>
              <a:spcPct val="35000"/>
            </a:spcAft>
          </a:pPr>
          <a:r>
            <a:rPr lang="es-MX" sz="1200" b="1" kern="1200" noProof="0" dirty="0" err="1" smtClean="0"/>
            <a:t>Anaxónicas</a:t>
          </a:r>
          <a:endParaRPr lang="es-MX" sz="1200" b="1" kern="1200" noProof="0" dirty="0"/>
        </a:p>
      </dsp:txBody>
      <dsp:txXfrm>
        <a:off x="2395585" y="4364474"/>
        <a:ext cx="1629623" cy="605315"/>
      </dsp:txXfrm>
    </dsp:sp>
    <dsp:sp modelId="{A34F7C67-F5C1-4325-A2B2-F90A92C1C595}">
      <dsp:nvSpPr>
        <dsp:cNvPr id="0" name=""/>
        <dsp:cNvSpPr/>
      </dsp:nvSpPr>
      <dsp:spPr>
        <a:xfrm>
          <a:off x="4381688" y="0"/>
          <a:ext cx="2037029" cy="523240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MX" sz="2100" b="1" kern="1200" noProof="0" dirty="0" smtClean="0"/>
            <a:t>Por las características de las neuritas</a:t>
          </a:r>
          <a:endParaRPr lang="es-MX" sz="2100" b="1" kern="1200" noProof="0" dirty="0"/>
        </a:p>
      </dsp:txBody>
      <dsp:txXfrm>
        <a:off x="4381688" y="0"/>
        <a:ext cx="2037029" cy="1569720"/>
      </dsp:txXfrm>
    </dsp:sp>
    <dsp:sp modelId="{6BE6EE81-866E-41B3-AD72-F5790DBB2930}">
      <dsp:nvSpPr>
        <dsp:cNvPr id="0" name=""/>
        <dsp:cNvSpPr/>
      </dsp:nvSpPr>
      <dsp:spPr>
        <a:xfrm>
          <a:off x="4585391" y="1570710"/>
          <a:ext cx="1629623" cy="605315"/>
        </a:xfrm>
        <a:prstGeom prst="roundRect">
          <a:avLst>
            <a:gd name="adj" fmla="val 10000"/>
          </a:avLst>
        </a:prstGeom>
        <a:solidFill>
          <a:schemeClr val="accent1">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lvl="0" algn="ctr" defTabSz="533400">
            <a:lnSpc>
              <a:spcPct val="90000"/>
            </a:lnSpc>
            <a:spcBef>
              <a:spcPct val="0"/>
            </a:spcBef>
            <a:spcAft>
              <a:spcPct val="35000"/>
            </a:spcAft>
          </a:pPr>
          <a:r>
            <a:rPr lang="es-MX" sz="1200" b="1" kern="1200" noProof="0" dirty="0" smtClean="0"/>
            <a:t>Axón muy largo (Golgi I)</a:t>
          </a:r>
          <a:endParaRPr lang="es-MX" sz="1200" b="1" kern="1200" noProof="0" dirty="0"/>
        </a:p>
      </dsp:txBody>
      <dsp:txXfrm>
        <a:off x="4585391" y="1570710"/>
        <a:ext cx="1629623" cy="605315"/>
      </dsp:txXfrm>
    </dsp:sp>
    <dsp:sp modelId="{C7E2B03D-1523-4858-9283-5EAB9E8F170C}">
      <dsp:nvSpPr>
        <dsp:cNvPr id="0" name=""/>
        <dsp:cNvSpPr/>
      </dsp:nvSpPr>
      <dsp:spPr>
        <a:xfrm>
          <a:off x="4585391" y="2269151"/>
          <a:ext cx="1629623" cy="605315"/>
        </a:xfrm>
        <a:prstGeom prst="roundRect">
          <a:avLst>
            <a:gd name="adj" fmla="val 10000"/>
          </a:avLst>
        </a:prstGeom>
        <a:solidFill>
          <a:schemeClr val="accent1">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lvl="0" algn="ctr" defTabSz="533400">
            <a:lnSpc>
              <a:spcPct val="90000"/>
            </a:lnSpc>
            <a:spcBef>
              <a:spcPct val="0"/>
            </a:spcBef>
            <a:spcAft>
              <a:spcPct val="35000"/>
            </a:spcAft>
          </a:pPr>
          <a:r>
            <a:rPr lang="es-MX" sz="1200" b="1" kern="1200" noProof="0" dirty="0" smtClean="0"/>
            <a:t>Axón muy corto (Golgi II)</a:t>
          </a:r>
          <a:endParaRPr lang="es-MX" sz="1200" b="1" kern="1200" noProof="0" dirty="0"/>
        </a:p>
      </dsp:txBody>
      <dsp:txXfrm>
        <a:off x="4585391" y="2269151"/>
        <a:ext cx="1629623" cy="605315"/>
      </dsp:txXfrm>
    </dsp:sp>
    <dsp:sp modelId="{89A1CCFA-C27C-47A5-8850-4A6618225886}">
      <dsp:nvSpPr>
        <dsp:cNvPr id="0" name=""/>
        <dsp:cNvSpPr/>
      </dsp:nvSpPr>
      <dsp:spPr>
        <a:xfrm>
          <a:off x="4585391" y="2967592"/>
          <a:ext cx="1629623" cy="605315"/>
        </a:xfrm>
        <a:prstGeom prst="roundRect">
          <a:avLst>
            <a:gd name="adj" fmla="val 10000"/>
          </a:avLst>
        </a:prstGeom>
        <a:solidFill>
          <a:schemeClr val="accent1">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lvl="0" algn="ctr" defTabSz="533400">
            <a:lnSpc>
              <a:spcPct val="90000"/>
            </a:lnSpc>
            <a:spcBef>
              <a:spcPct val="0"/>
            </a:spcBef>
            <a:spcAft>
              <a:spcPct val="35000"/>
            </a:spcAft>
          </a:pPr>
          <a:r>
            <a:rPr lang="es-MX" sz="1200" b="1" kern="1200" noProof="0" dirty="0" smtClean="0"/>
            <a:t>Sin axón definido</a:t>
          </a:r>
          <a:endParaRPr lang="es-MX" sz="1200" b="1" kern="1200" noProof="0" dirty="0"/>
        </a:p>
      </dsp:txBody>
      <dsp:txXfrm>
        <a:off x="4585391" y="2967592"/>
        <a:ext cx="1629623" cy="605315"/>
      </dsp:txXfrm>
    </dsp:sp>
    <dsp:sp modelId="{60535F0C-7EE9-48B6-8976-BEF283218BE8}">
      <dsp:nvSpPr>
        <dsp:cNvPr id="0" name=""/>
        <dsp:cNvSpPr/>
      </dsp:nvSpPr>
      <dsp:spPr>
        <a:xfrm>
          <a:off x="4585391" y="3666033"/>
          <a:ext cx="1629623" cy="605315"/>
        </a:xfrm>
        <a:prstGeom prst="roundRect">
          <a:avLst>
            <a:gd name="adj" fmla="val 10000"/>
          </a:avLst>
        </a:prstGeom>
        <a:solidFill>
          <a:schemeClr val="accent1">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lvl="0" algn="ctr" defTabSz="533400">
            <a:lnSpc>
              <a:spcPct val="90000"/>
            </a:lnSpc>
            <a:spcBef>
              <a:spcPct val="0"/>
            </a:spcBef>
            <a:spcAft>
              <a:spcPct val="35000"/>
            </a:spcAft>
          </a:pPr>
          <a:r>
            <a:rPr lang="es-MX" sz="1200" b="1" kern="1200" noProof="0" dirty="0" err="1" smtClean="0"/>
            <a:t>Isodendríticas</a:t>
          </a:r>
          <a:endParaRPr lang="es-MX" sz="1200" b="1" kern="1200" noProof="0" dirty="0"/>
        </a:p>
      </dsp:txBody>
      <dsp:txXfrm>
        <a:off x="4585391" y="3666033"/>
        <a:ext cx="1629623" cy="605315"/>
      </dsp:txXfrm>
    </dsp:sp>
    <dsp:sp modelId="{FF251066-F95E-4315-9E61-FE1EA9950172}">
      <dsp:nvSpPr>
        <dsp:cNvPr id="0" name=""/>
        <dsp:cNvSpPr/>
      </dsp:nvSpPr>
      <dsp:spPr>
        <a:xfrm>
          <a:off x="4585391" y="4364474"/>
          <a:ext cx="1629623" cy="605315"/>
        </a:xfrm>
        <a:prstGeom prst="roundRect">
          <a:avLst>
            <a:gd name="adj" fmla="val 10000"/>
          </a:avLst>
        </a:prstGeom>
        <a:solidFill>
          <a:schemeClr val="accent1">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lvl="0" algn="ctr" defTabSz="533400">
            <a:lnSpc>
              <a:spcPct val="90000"/>
            </a:lnSpc>
            <a:spcBef>
              <a:spcPct val="0"/>
            </a:spcBef>
            <a:spcAft>
              <a:spcPct val="35000"/>
            </a:spcAft>
          </a:pPr>
          <a:r>
            <a:rPr lang="es-MX" sz="1200" b="1" kern="1200" noProof="0" dirty="0" err="1" smtClean="0"/>
            <a:t>Alodendríticas</a:t>
          </a:r>
          <a:endParaRPr lang="es-MX" sz="1200" b="1" kern="1200" noProof="0" dirty="0"/>
        </a:p>
      </dsp:txBody>
      <dsp:txXfrm>
        <a:off x="4585391" y="4364474"/>
        <a:ext cx="1629623" cy="605315"/>
      </dsp:txXfrm>
    </dsp:sp>
    <dsp:sp modelId="{5ECBDE22-5DF8-471E-A9E8-473D54BB7AAA}">
      <dsp:nvSpPr>
        <dsp:cNvPr id="0" name=""/>
        <dsp:cNvSpPr/>
      </dsp:nvSpPr>
      <dsp:spPr>
        <a:xfrm>
          <a:off x="6571494" y="0"/>
          <a:ext cx="2037029" cy="5232400"/>
        </a:xfrm>
        <a:prstGeom prst="roundRect">
          <a:avLst>
            <a:gd name="adj" fmla="val 10000"/>
          </a:avLst>
        </a:prstGeom>
        <a:solidFill>
          <a:srgbClr val="FFC000"/>
        </a:solidFill>
        <a:ln>
          <a:noFill/>
        </a:ln>
        <a:effectLst/>
      </dsp:spPr>
      <dsp:style>
        <a:lnRef idx="0">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MX" sz="2100" b="1" kern="1200" noProof="0" dirty="0" smtClean="0"/>
            <a:t>Por su función</a:t>
          </a:r>
          <a:endParaRPr lang="es-MX" sz="2100" b="1" kern="1200" noProof="0" dirty="0"/>
        </a:p>
      </dsp:txBody>
      <dsp:txXfrm>
        <a:off x="6571494" y="0"/>
        <a:ext cx="2037029" cy="1569720"/>
      </dsp:txXfrm>
    </dsp:sp>
    <dsp:sp modelId="{D7107A05-D8F1-49BE-935E-FC05D3B98B37}">
      <dsp:nvSpPr>
        <dsp:cNvPr id="0" name=""/>
        <dsp:cNvSpPr/>
      </dsp:nvSpPr>
      <dsp:spPr>
        <a:xfrm>
          <a:off x="6775197" y="1571146"/>
          <a:ext cx="1629623" cy="910049"/>
        </a:xfrm>
        <a:prstGeom prst="roundRect">
          <a:avLst>
            <a:gd name="adj" fmla="val 10000"/>
          </a:avLst>
        </a:prstGeom>
        <a:solidFill>
          <a:schemeClr val="accent1">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lvl="0" algn="ctr" defTabSz="533400">
            <a:lnSpc>
              <a:spcPct val="90000"/>
            </a:lnSpc>
            <a:spcBef>
              <a:spcPct val="0"/>
            </a:spcBef>
            <a:spcAft>
              <a:spcPct val="35000"/>
            </a:spcAft>
          </a:pPr>
          <a:r>
            <a:rPr lang="es-MX" sz="1200" b="1" kern="1200" noProof="0" dirty="0" smtClean="0"/>
            <a:t>Motoras</a:t>
          </a:r>
          <a:r>
            <a:rPr lang="es-MX" sz="1200" kern="1200" noProof="0" dirty="0" smtClean="0"/>
            <a:t>: </a:t>
          </a:r>
          <a:r>
            <a:rPr lang="es-MX" sz="1200" b="1" kern="1200" noProof="0" dirty="0" smtClean="0"/>
            <a:t>Producen la contracción de la musculatura</a:t>
          </a:r>
          <a:endParaRPr lang="es-MX" sz="1200" b="1" kern="1200" noProof="0" dirty="0"/>
        </a:p>
      </dsp:txBody>
      <dsp:txXfrm>
        <a:off x="6775197" y="1571146"/>
        <a:ext cx="1629623" cy="910049"/>
      </dsp:txXfrm>
    </dsp:sp>
    <dsp:sp modelId="{5D80B794-8795-44CA-97ED-CFB4935FE1CD}">
      <dsp:nvSpPr>
        <dsp:cNvPr id="0" name=""/>
        <dsp:cNvSpPr/>
      </dsp:nvSpPr>
      <dsp:spPr>
        <a:xfrm>
          <a:off x="6775197" y="2621202"/>
          <a:ext cx="1629623" cy="910049"/>
        </a:xfrm>
        <a:prstGeom prst="roundRect">
          <a:avLst>
            <a:gd name="adj" fmla="val 10000"/>
          </a:avLst>
        </a:prstGeom>
        <a:solidFill>
          <a:schemeClr val="accent1">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lvl="0" algn="ctr" defTabSz="533400">
            <a:lnSpc>
              <a:spcPct val="90000"/>
            </a:lnSpc>
            <a:spcBef>
              <a:spcPct val="0"/>
            </a:spcBef>
            <a:spcAft>
              <a:spcPct val="35000"/>
            </a:spcAft>
          </a:pPr>
          <a:r>
            <a:rPr lang="es-MX" sz="1200" b="1" kern="1200" noProof="0" dirty="0" smtClean="0"/>
            <a:t>Sensoriales</a:t>
          </a:r>
          <a:r>
            <a:rPr lang="es-MX" sz="1200" kern="1200" noProof="0" dirty="0" smtClean="0"/>
            <a:t>: </a:t>
          </a:r>
          <a:r>
            <a:rPr lang="es-MX" sz="1200" b="1" kern="1200" noProof="0" dirty="0" smtClean="0"/>
            <a:t>Reciben info del exterior (5 sentidos)</a:t>
          </a:r>
          <a:endParaRPr lang="es-MX" sz="1200" b="1" kern="1200" noProof="0" dirty="0"/>
        </a:p>
      </dsp:txBody>
      <dsp:txXfrm>
        <a:off x="6775197" y="2621202"/>
        <a:ext cx="1629623" cy="910049"/>
      </dsp:txXfrm>
    </dsp:sp>
    <dsp:sp modelId="{28E1301C-87C7-4792-A1E3-337E4ED9F13C}">
      <dsp:nvSpPr>
        <dsp:cNvPr id="0" name=""/>
        <dsp:cNvSpPr/>
      </dsp:nvSpPr>
      <dsp:spPr>
        <a:xfrm>
          <a:off x="6775197" y="3671259"/>
          <a:ext cx="1629623" cy="1298094"/>
        </a:xfrm>
        <a:prstGeom prst="roundRect">
          <a:avLst>
            <a:gd name="adj" fmla="val 10000"/>
          </a:avLst>
        </a:prstGeom>
        <a:solidFill>
          <a:schemeClr val="accent1">
            <a:hueOff val="0"/>
            <a:satOff val="0"/>
            <a:lumOff val="0"/>
            <a:alphaOff val="0"/>
          </a:schemeClr>
        </a:solidFill>
        <a:ln w="285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2860" rIns="30480" bIns="22860" numCol="1" spcCol="1270" anchor="ctr" anchorCtr="0">
          <a:noAutofit/>
        </a:bodyPr>
        <a:lstStyle/>
        <a:p>
          <a:pPr lvl="0" algn="ctr" defTabSz="533400">
            <a:lnSpc>
              <a:spcPct val="90000"/>
            </a:lnSpc>
            <a:spcBef>
              <a:spcPct val="0"/>
            </a:spcBef>
            <a:spcAft>
              <a:spcPct val="35000"/>
            </a:spcAft>
          </a:pPr>
          <a:r>
            <a:rPr lang="es-MX" sz="1200" b="1" kern="1200" noProof="0" dirty="0" smtClean="0"/>
            <a:t>Interneuronas: Conectan las neuronas anteriores (pensamiento, decisión, recuerdo</a:t>
          </a:r>
          <a:r>
            <a:rPr lang="es-MX" sz="1200" kern="1200" noProof="0" dirty="0" smtClean="0"/>
            <a:t>)</a:t>
          </a:r>
          <a:endParaRPr lang="es-MX" sz="1200" kern="1200" noProof="0" dirty="0"/>
        </a:p>
      </dsp:txBody>
      <dsp:txXfrm>
        <a:off x="6775197" y="3671259"/>
        <a:ext cx="1629623" cy="129809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662500F-F698-4F91-85FF-1B5673EAE342}" type="datetimeFigureOut">
              <a:rPr lang="es-ES" smtClean="0"/>
              <a:pPr/>
              <a:t>10/02/2015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5C49A59-3EE5-4617-9663-2982036C53EC}"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5C49A59-3EE5-4617-9663-2982036C53EC}"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7772400" cy="4571999"/>
          </a:xfrm>
        </p:spPr>
        <p:txBody>
          <a:bodyPr anchor="ctr">
            <a:noAutofit/>
          </a:bodyPr>
          <a:lstStyle>
            <a:lvl1pPr>
              <a:lnSpc>
                <a:spcPct val="100000"/>
              </a:lnSpc>
              <a:defRPr sz="8800" spc="-80" baseline="0">
                <a:solidFill>
                  <a:schemeClr val="tx1"/>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457200" y="4800600"/>
            <a:ext cx="6858000" cy="914400"/>
          </a:xfrm>
        </p:spPr>
        <p:txBody>
          <a:bodyPr/>
          <a:lstStyle>
            <a:lvl1pPr marL="0" indent="0" algn="l">
              <a:buNone/>
              <a:defRPr b="0" cap="all" spc="12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F1B37B10-7AAD-4291-9CF2-FDF83C72C447}" type="datetimeFigureOut">
              <a:rPr lang="en-US" smtClean="0"/>
              <a:pPr/>
              <a:t>2/10/2015</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E0CD7D80-FA32-4D72-A601-958EF287B715}" type="slidenum">
              <a:rPr lang="en-US" smtClean="0"/>
              <a:pPr/>
              <a:t>‹Nº›</a:t>
            </a:fld>
            <a:endParaRPr 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F1B37B10-7AAD-4291-9CF2-FDF83C72C447}" type="datetimeFigureOut">
              <a:rPr lang="en-US" smtClean="0"/>
              <a:pPr/>
              <a:t>2/10/2015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CD7D80-FA32-4D72-A601-958EF287B715}" type="slidenum">
              <a:rPr lang="en-US" smtClean="0"/>
              <a:pPr/>
              <a:t>‹Nº›</a:t>
            </a:fld>
            <a:endParaRPr 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7772400" cy="4321175"/>
          </a:xfrm>
        </p:spPr>
        <p:txBody>
          <a:bodyPr anchor="ctr">
            <a:noAutofit/>
          </a:bodyPr>
          <a:lstStyle>
            <a:lvl1pPr algn="l">
              <a:lnSpc>
                <a:spcPct val="100000"/>
              </a:lnSpc>
              <a:defRPr sz="8800" b="0" cap="all" spc="-80" baseline="0">
                <a:solidFill>
                  <a:schemeClr val="tx1"/>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457200" y="228601"/>
            <a:ext cx="77724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7" name="Date Placeholder 6"/>
          <p:cNvSpPr>
            <a:spLocks noGrp="1"/>
          </p:cNvSpPr>
          <p:nvPr>
            <p:ph type="dt" sz="half" idx="10"/>
          </p:nvPr>
        </p:nvSpPr>
        <p:spPr/>
        <p:txBody>
          <a:bodyPr/>
          <a:lstStyle/>
          <a:p>
            <a:fld id="{F1B37B10-7AAD-4291-9CF2-FDF83C72C447}" type="datetimeFigureOut">
              <a:rPr lang="en-US" smtClean="0"/>
              <a:pPr/>
              <a:t>2/10/2015</a:t>
            </a:fld>
            <a:endParaRPr lang="en-US"/>
          </a:p>
        </p:txBody>
      </p:sp>
      <p:sp>
        <p:nvSpPr>
          <p:cNvPr id="8" name="Slide Number Placeholder 7"/>
          <p:cNvSpPr>
            <a:spLocks noGrp="1"/>
          </p:cNvSpPr>
          <p:nvPr>
            <p:ph type="sldNum" sz="quarter" idx="11"/>
          </p:nvPr>
        </p:nvSpPr>
        <p:spPr/>
        <p:txBody>
          <a:bodyPr/>
          <a:lstStyle/>
          <a:p>
            <a:fld id="{E0CD7D80-FA32-4D72-A601-958EF287B715}" type="slidenum">
              <a:rPr lang="en-US" smtClean="0"/>
              <a:pPr/>
              <a:t>‹Nº›</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163068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509016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F1B37B10-7AAD-4291-9CF2-FDF83C72C447}" type="datetimeFigureOut">
              <a:rPr lang="en-US" smtClean="0"/>
              <a:pPr/>
              <a:t>2/10/2015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0CD7D80-FA32-4D72-A601-958EF287B715}" type="slidenum">
              <a:rPr lang="en-US" smtClean="0"/>
              <a:pPr/>
              <a:t>‹Nº›</a:t>
            </a:fld>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1627632" y="1572768"/>
            <a:ext cx="329184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627632"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5093208" y="1572768"/>
            <a:ext cx="329184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es-ES" smtClean="0"/>
              <a:t>Haga clic para modificar el estilo de texto del patrón</a:t>
            </a:r>
          </a:p>
        </p:txBody>
      </p:sp>
      <p:sp>
        <p:nvSpPr>
          <p:cNvPr id="6" name="Content Placeholder 5"/>
          <p:cNvSpPr>
            <a:spLocks noGrp="1"/>
          </p:cNvSpPr>
          <p:nvPr>
            <p:ph sz="quarter" idx="4"/>
          </p:nvPr>
        </p:nvSpPr>
        <p:spPr>
          <a:xfrm>
            <a:off x="5093208"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F1B37B10-7AAD-4291-9CF2-FDF83C72C447}" type="datetimeFigureOut">
              <a:rPr lang="en-US" smtClean="0"/>
              <a:pPr/>
              <a:t>2/10/2015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0CD7D80-FA32-4D72-A601-958EF287B715}" type="slidenum">
              <a:rPr lang="en-US" smtClean="0"/>
              <a:pPr/>
              <a:t>‹Nº›</a:t>
            </a:fld>
            <a:endParaRPr lang="en-US"/>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F1B37B10-7AAD-4291-9CF2-FDF83C72C447}" type="datetimeFigureOut">
              <a:rPr lang="en-US" smtClean="0"/>
              <a:pPr/>
              <a:t>2/10/2015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0CD7D80-FA32-4D72-A601-958EF287B715}" type="slidenum">
              <a:rPr lang="en-US" smtClean="0"/>
              <a:pPr/>
              <a:t>‹Nº›</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B37B10-7AAD-4291-9CF2-FDF83C72C447}" type="datetimeFigureOut">
              <a:rPr lang="en-US" smtClean="0"/>
              <a:pPr/>
              <a:t>2/10/2015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0CD7D80-FA32-4D72-A601-958EF287B715}" type="slidenum">
              <a:rPr lang="en-US" smtClean="0"/>
              <a:pPr/>
              <a:t>‹Nº›</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600200"/>
            <a:ext cx="5111750"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200" y="1600200"/>
            <a:ext cx="3008313"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F1B37B10-7AAD-4291-9CF2-FDF83C72C447}" type="datetimeFigureOut">
              <a:rPr lang="en-US" smtClean="0"/>
              <a:pPr/>
              <a:t>2/10/2015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0CD7D80-FA32-4D72-A601-958EF287B715}" type="slidenum">
              <a:rPr lang="en-US" smtClean="0"/>
              <a:pPr/>
              <a:t>‹Nº›</a:t>
            </a:fld>
            <a:endParaRPr lang="en-US"/>
          </a:p>
        </p:txBody>
      </p:sp>
      <p:sp>
        <p:nvSpPr>
          <p:cNvPr id="8" name="Title 7"/>
          <p:cNvSpPr>
            <a:spLocks noGrp="1"/>
          </p:cNvSpPr>
          <p:nvPr>
            <p:ph type="title"/>
          </p:nvPr>
        </p:nvSpPr>
        <p:spPr/>
        <p:txBody>
          <a:bodyPr/>
          <a:lstStyle/>
          <a:p>
            <a:r>
              <a:rPr lang="es-ES" smtClean="0"/>
              <a:t>Haga clic para modificar el estilo de título del patrón</a:t>
            </a:r>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 y="0"/>
            <a:ext cx="9000877" cy="4846320"/>
          </a:xfrm>
          <a:solidFill>
            <a:schemeClr val="bg1">
              <a:lumMod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a:p>
        </p:txBody>
      </p:sp>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F1B37B10-7AAD-4291-9CF2-FDF83C72C447}" type="datetimeFigureOut">
              <a:rPr lang="en-US" smtClean="0"/>
              <a:pPr/>
              <a:t>2/10/2015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E0CD7D80-FA32-4D72-A601-958EF287B715}" type="slidenum">
              <a:rPr lang="en-US" smtClean="0"/>
              <a:pPr/>
              <a:t>‹Nº›</a:t>
            </a:fld>
            <a:endParaRPr lang="en-US"/>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es-ES" smtClean="0"/>
              <a:t>Haga clic para modificar el estilo de título del patrón</a:t>
            </a:r>
            <a:endParaRPr lang="en-US" dirty="0"/>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F1B37B10-7AAD-4291-9CF2-FDF83C72C447}" type="datetimeFigureOut">
              <a:rPr lang="en-US" smtClean="0"/>
              <a:pPr/>
              <a:t>2/10/2015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CD7D80-FA32-4D72-A601-958EF287B715}" type="slidenum">
              <a:rPr lang="en-US" smtClean="0"/>
              <a:pPr/>
              <a:t>‹Nº›</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F1B37B10-7AAD-4291-9CF2-FDF83C72C447}" type="datetimeFigureOut">
              <a:rPr lang="en-US" smtClean="0"/>
              <a:pPr/>
              <a:t>2/10/2015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CD7D80-FA32-4D72-A601-958EF287B715}" type="slidenum">
              <a:rPr lang="en-US" smtClean="0"/>
              <a:pPr/>
              <a:t>‹Nº›</a:t>
            </a:fld>
            <a:endParaRPr 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718"/>
            <a:ext cx="5791200" cy="1371600"/>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457200" y="1752600"/>
            <a:ext cx="7620000" cy="43735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457200" y="6172201"/>
            <a:ext cx="3429000" cy="304800"/>
          </a:xfrm>
          <a:prstGeom prst="rect">
            <a:avLst/>
          </a:prstGeom>
        </p:spPr>
        <p:txBody>
          <a:bodyPr vert="horz" lIns="91440" tIns="45720" rIns="91440" bIns="0" rtlCol="0" anchor="b"/>
          <a:lstStyle>
            <a:lvl1pPr algn="l">
              <a:defRPr sz="1000">
                <a:solidFill>
                  <a:schemeClr val="tx1"/>
                </a:solidFill>
              </a:defRPr>
            </a:lvl1pPr>
          </a:lstStyle>
          <a:p>
            <a:fld id="{F1B37B10-7AAD-4291-9CF2-FDF83C72C447}" type="datetimeFigureOut">
              <a:rPr lang="en-US" smtClean="0"/>
              <a:pPr/>
              <a:t>2/10/2015</a:t>
            </a:fld>
            <a:endParaRPr lang="en-US"/>
          </a:p>
        </p:txBody>
      </p:sp>
      <p:sp>
        <p:nvSpPr>
          <p:cNvPr id="5" name="Footer Placeholder 4"/>
          <p:cNvSpPr>
            <a:spLocks noGrp="1"/>
          </p:cNvSpPr>
          <p:nvPr>
            <p:ph type="ftr" sz="quarter" idx="3"/>
          </p:nvPr>
        </p:nvSpPr>
        <p:spPr>
          <a:xfrm>
            <a:off x="457200" y="6492875"/>
            <a:ext cx="3429000" cy="283845"/>
          </a:xfrm>
          <a:prstGeom prst="rect">
            <a:avLst/>
          </a:prstGeom>
        </p:spPr>
        <p:txBody>
          <a:bodyPr vert="horz" lIns="91440" tIns="45720" rIns="91440" bIns="45720" rtlCol="0" anchor="t"/>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rot="16200000">
            <a:off x="8227377" y="5885497"/>
            <a:ext cx="1315721" cy="365125"/>
          </a:xfrm>
          <a:prstGeom prst="rect">
            <a:avLst/>
          </a:prstGeom>
        </p:spPr>
        <p:txBody>
          <a:bodyPr vert="horz" lIns="91440" tIns="45720" rIns="91440" bIns="45720" rtlCol="0" anchor="ctr"/>
          <a:lstStyle>
            <a:lvl1pPr algn="l">
              <a:defRPr sz="2400" b="1">
                <a:solidFill>
                  <a:schemeClr val="tx2"/>
                </a:solidFill>
              </a:defRPr>
            </a:lvl1pPr>
          </a:lstStyle>
          <a:p>
            <a:fld id="{E0CD7D80-FA32-4D72-A601-958EF287B715}" type="slidenum">
              <a:rPr lang="en-US" smtClean="0"/>
              <a:pPr/>
              <a:t>‹Nº›</a:t>
            </a:fld>
            <a:endParaRPr lang="en-US"/>
          </a:p>
        </p:txBody>
      </p:sp>
      <p:sp>
        <p:nvSpPr>
          <p:cNvPr id="7" name="Rectangle 6"/>
          <p:cNvSpPr/>
          <p:nvPr/>
        </p:nvSpPr>
        <p:spPr>
          <a:xfrm>
            <a:off x="9001124" y="0"/>
            <a:ext cx="142876"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001124" y="1371600"/>
            <a:ext cx="142876"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iming>
    <p:tnLst>
      <p:par>
        <p:cTn id="1" dur="indefinite" restart="never" nodeType="tmRoot"/>
      </p:par>
    </p:tnLst>
  </p:timing>
  <p:txStyles>
    <p:titleStyle>
      <a:lvl1pPr algn="l" defTabSz="914400" rtl="0" eaLnBrk="1" latinLnBrk="0" hangingPunct="1">
        <a:spcBef>
          <a:spcPct val="0"/>
        </a:spcBef>
        <a:buNone/>
        <a:defRPr sz="3600" kern="1200" cap="all" spc="-60" baseline="0">
          <a:solidFill>
            <a:schemeClr val="tx2"/>
          </a:solidFill>
          <a:latin typeface="+mj-lt"/>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mn-lt"/>
          <a:ea typeface="+mn-ea"/>
          <a:cs typeface="+mn-cs"/>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hyperlink" Target="http://www.biologymad.com/nervoussystem/synapses.htm"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rot="20177021">
            <a:off x="849590" y="1666077"/>
            <a:ext cx="3086100" cy="41148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28600" y="5638800"/>
            <a:ext cx="672933" cy="68666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27" name="Picture 3"/>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105400" y="1682462"/>
            <a:ext cx="3538754" cy="471833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 name="1 Título"/>
          <p:cNvSpPr>
            <a:spLocks noGrp="1"/>
          </p:cNvSpPr>
          <p:nvPr>
            <p:ph type="ctrTitle"/>
          </p:nvPr>
        </p:nvSpPr>
        <p:spPr>
          <a:xfrm>
            <a:off x="152400" y="0"/>
            <a:ext cx="8763000" cy="1219199"/>
          </a:xfrm>
        </p:spPr>
        <p:txBody>
          <a:bodyPr/>
          <a:lstStyle/>
          <a:p>
            <a:r>
              <a:rPr lang="es-MX" sz="6000" dirty="0" smtClean="0"/>
              <a:t>Sistema nervioso</a:t>
            </a:r>
            <a:endParaRPr lang="es-MX" sz="6000" dirty="0"/>
          </a:p>
        </p:txBody>
      </p:sp>
      <p:sp>
        <p:nvSpPr>
          <p:cNvPr id="7" name="6 Rectángulo"/>
          <p:cNvSpPr/>
          <p:nvPr/>
        </p:nvSpPr>
        <p:spPr>
          <a:xfrm>
            <a:off x="990600" y="6324600"/>
            <a:ext cx="3672864" cy="369332"/>
          </a:xfrm>
          <a:prstGeom prst="rect">
            <a:avLst/>
          </a:prstGeom>
        </p:spPr>
        <p:txBody>
          <a:bodyPr wrap="none">
            <a:spAutoFit/>
          </a:bodyPr>
          <a:lstStyle/>
          <a:p>
            <a:pPr algn="ctr"/>
            <a:r>
              <a:rPr lang="es-MX" dirty="0" smtClean="0">
                <a:effectLst>
                  <a:outerShdw blurRad="38100" dist="38100" dir="2700000" algn="tl">
                    <a:srgbClr val="000000">
                      <a:alpha val="43137"/>
                    </a:srgbClr>
                  </a:outerShdw>
                </a:effectLst>
              </a:rPr>
              <a:t>Docente: IQ </a:t>
            </a:r>
            <a:r>
              <a:rPr lang="es-MX" dirty="0" err="1" smtClean="0">
                <a:effectLst>
                  <a:outerShdw blurRad="38100" dist="38100" dir="2700000" algn="tl">
                    <a:srgbClr val="000000">
                      <a:alpha val="43137"/>
                    </a:srgbClr>
                  </a:outerShdw>
                </a:effectLst>
              </a:rPr>
              <a:t>Anahi</a:t>
            </a:r>
            <a:r>
              <a:rPr lang="es-MX" dirty="0" smtClean="0">
                <a:effectLst>
                  <a:outerShdw blurRad="38100" dist="38100" dir="2700000" algn="tl">
                    <a:srgbClr val="000000">
                      <a:alpha val="43137"/>
                    </a:srgbClr>
                  </a:outerShdw>
                </a:effectLst>
              </a:rPr>
              <a:t> Campos López</a:t>
            </a:r>
            <a:endParaRPr lang="es-MX"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xmlns="" val="13664604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533400" y="2895600"/>
            <a:ext cx="7696200" cy="2031325"/>
          </a:xfrm>
          <a:prstGeom prst="rect">
            <a:avLst/>
          </a:prstGeom>
        </p:spPr>
        <p:txBody>
          <a:bodyPr wrap="square">
            <a:spAutoFit/>
          </a:bodyPr>
          <a:lstStyle/>
          <a:p>
            <a:r>
              <a:rPr lang="es-MX" b="1" dirty="0" smtClean="0">
                <a:latin typeface="Calisto MT"/>
                <a:ea typeface="Calibri"/>
                <a:cs typeface="Times New Roman"/>
              </a:rPr>
              <a:t>BLOQUE V. RECONOCE </a:t>
            </a:r>
            <a:r>
              <a:rPr lang="es-MX" b="1" dirty="0" smtClean="0">
                <a:latin typeface="Calisto MT"/>
                <a:ea typeface="Calibri"/>
                <a:cs typeface="Times New Roman"/>
              </a:rPr>
              <a:t>LOS PROCESOS BIOLÓGICOS QUE SE LLEVAN A CABO EN LOS SERES HUMANOS Y EN ORGANISMOS </a:t>
            </a:r>
            <a:r>
              <a:rPr lang="es-MX" b="1" dirty="0" smtClean="0">
                <a:latin typeface="Calisto MT"/>
                <a:ea typeface="Calibri"/>
                <a:cs typeface="Times New Roman"/>
              </a:rPr>
              <a:t>SEMEJANTES</a:t>
            </a:r>
          </a:p>
          <a:p>
            <a:endParaRPr lang="es-MX" b="1" dirty="0" smtClean="0">
              <a:latin typeface="Calisto MT"/>
              <a:cs typeface="Times New Roman"/>
            </a:endParaRPr>
          </a:p>
          <a:p>
            <a:pPr lvl="0"/>
            <a:r>
              <a:rPr lang="es-MX" b="1" dirty="0" smtClean="0">
                <a:latin typeface="Calisto MT"/>
                <a:cs typeface="Times New Roman"/>
              </a:rPr>
              <a:t>SABER DECLARATIVO. </a:t>
            </a:r>
            <a:r>
              <a:rPr lang="es-MX" b="1" dirty="0" smtClean="0"/>
              <a:t>Reconoce las estructuras y función de los constituyentes del sistema nervioso del ser humano.</a:t>
            </a:r>
            <a:endParaRPr lang="es-ES" b="1" dirty="0" smtClean="0"/>
          </a:p>
          <a:p>
            <a:endParaRPr lang="es-ES" dirty="0"/>
          </a:p>
        </p:txBody>
      </p:sp>
      <p:sp>
        <p:nvSpPr>
          <p:cNvPr id="6" name="5 Rectángulo"/>
          <p:cNvSpPr/>
          <p:nvPr/>
        </p:nvSpPr>
        <p:spPr>
          <a:xfrm>
            <a:off x="381000" y="381000"/>
            <a:ext cx="7924800" cy="2462213"/>
          </a:xfrm>
          <a:prstGeom prst="rect">
            <a:avLst/>
          </a:prstGeom>
        </p:spPr>
        <p:txBody>
          <a:bodyPr wrap="square">
            <a:spAutoFit/>
          </a:bodyPr>
          <a:lstStyle/>
          <a:p>
            <a:pPr algn="ctr"/>
            <a:r>
              <a:rPr lang="es-MX" sz="4000" dirty="0" smtClean="0">
                <a:effectLst>
                  <a:outerShdw blurRad="38100" dist="38100" dir="2700000" algn="tl">
                    <a:srgbClr val="000000">
                      <a:alpha val="43137"/>
                    </a:srgbClr>
                  </a:outerShdw>
                </a:effectLst>
              </a:rPr>
              <a:t>Multiversidad </a:t>
            </a:r>
            <a:r>
              <a:rPr lang="es-MX" sz="4000" dirty="0" smtClean="0">
                <a:effectLst>
                  <a:outerShdw blurRad="38100" dist="38100" dir="2700000" algn="tl">
                    <a:srgbClr val="000000">
                      <a:alpha val="43137"/>
                    </a:srgbClr>
                  </a:outerShdw>
                </a:effectLst>
              </a:rPr>
              <a:t>Latinoamericana</a:t>
            </a:r>
          </a:p>
          <a:p>
            <a:pPr algn="ctr"/>
            <a:endParaRPr lang="es-MX" dirty="0" smtClean="0">
              <a:effectLst>
                <a:outerShdw blurRad="38100" dist="38100" dir="2700000" algn="tl">
                  <a:srgbClr val="000000">
                    <a:alpha val="43137"/>
                  </a:srgbClr>
                </a:outerShdw>
              </a:effectLst>
            </a:endParaRPr>
          </a:p>
          <a:p>
            <a:pPr algn="ctr"/>
            <a:r>
              <a:rPr lang="es-MX" sz="3200" dirty="0" smtClean="0">
                <a:effectLst>
                  <a:outerShdw blurRad="38100" dist="38100" dir="2700000" algn="tl">
                    <a:srgbClr val="000000">
                      <a:alpha val="43137"/>
                    </a:srgbClr>
                  </a:outerShdw>
                </a:effectLst>
              </a:rPr>
              <a:t>Unidad </a:t>
            </a:r>
            <a:r>
              <a:rPr lang="es-MX" sz="3200" dirty="0" smtClean="0">
                <a:effectLst>
                  <a:outerShdw blurRad="38100" dist="38100" dir="2700000" algn="tl">
                    <a:srgbClr val="000000">
                      <a:alpha val="43137"/>
                    </a:srgbClr>
                  </a:outerShdw>
                </a:effectLst>
              </a:rPr>
              <a:t>Mexicali </a:t>
            </a:r>
            <a:r>
              <a:rPr lang="es-MX" sz="3200" dirty="0" smtClean="0">
                <a:effectLst>
                  <a:outerShdw blurRad="38100" dist="38100" dir="2700000" algn="tl">
                    <a:srgbClr val="000000">
                      <a:alpha val="43137"/>
                    </a:srgbClr>
                  </a:outerShdw>
                </a:effectLst>
              </a:rPr>
              <a:t>centro</a:t>
            </a:r>
          </a:p>
          <a:p>
            <a:pPr algn="ctr"/>
            <a:endParaRPr lang="es-MX" sz="3200" dirty="0" smtClean="0">
              <a:effectLst>
                <a:outerShdw blurRad="38100" dist="38100" dir="2700000" algn="tl">
                  <a:srgbClr val="000000">
                    <a:alpha val="43137"/>
                  </a:srgbClr>
                </a:outerShdw>
              </a:effectLst>
            </a:endParaRPr>
          </a:p>
          <a:p>
            <a:r>
              <a:rPr lang="es-MX" sz="3200" dirty="0" smtClean="0">
                <a:effectLst>
                  <a:outerShdw blurRad="38100" dist="38100" dir="2700000" algn="tl">
                    <a:srgbClr val="000000">
                      <a:alpha val="43137"/>
                    </a:srgbClr>
                  </a:outerShdw>
                </a:effectLst>
              </a:rPr>
              <a:t>BIOLOGÍA II</a:t>
            </a:r>
            <a:endParaRPr lang="es-MX" sz="3200" dirty="0" smtClean="0">
              <a:effectLst>
                <a:outerShdw blurRad="38100" dist="38100" dir="2700000" algn="tl">
                  <a:srgbClr val="000000">
                    <a:alpha val="43137"/>
                  </a:srgbClr>
                </a:outerShdw>
              </a:effectLs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33400" y="381000"/>
            <a:ext cx="5791200" cy="838518"/>
          </a:xfrm>
        </p:spPr>
        <p:txBody>
          <a:bodyPr>
            <a:normAutofit/>
          </a:bodyPr>
          <a:lstStyle/>
          <a:p>
            <a:r>
              <a:rPr lang="es-MX" sz="4000" dirty="0" smtClean="0"/>
              <a:t>Justificación</a:t>
            </a:r>
            <a:endParaRPr lang="es-MX" sz="4000" dirty="0"/>
          </a:p>
        </p:txBody>
      </p:sp>
      <p:sp>
        <p:nvSpPr>
          <p:cNvPr id="3" name="2 Marcador de contenido"/>
          <p:cNvSpPr>
            <a:spLocks noGrp="1"/>
          </p:cNvSpPr>
          <p:nvPr>
            <p:ph idx="1"/>
          </p:nvPr>
        </p:nvSpPr>
        <p:spPr>
          <a:xfrm>
            <a:off x="457200" y="1371600"/>
            <a:ext cx="7620000" cy="4373563"/>
          </a:xfrm>
        </p:spPr>
        <p:txBody>
          <a:bodyPr/>
          <a:lstStyle/>
          <a:p>
            <a:pPr algn="just"/>
            <a:r>
              <a:rPr lang="es-MX" sz="2400" dirty="0" smtClean="0"/>
              <a:t>Con la siguiente presentación, se tiene como objetivo que los alumnos identifiquen cuáles son las estructuras del cuerpo humano que, en conjunto, forman el sistema nervioso; cuáles son las funciones que cada uno de estos órganos tiene dentro del sistema.</a:t>
            </a:r>
          </a:p>
          <a:p>
            <a:pPr algn="just"/>
            <a:r>
              <a:rPr lang="es-MX" sz="2400" dirty="0" smtClean="0"/>
              <a:t>Se busca conseguir el aprendizaje con apoyos visuales que les permita una interacción más activa y dinámica con el docente y crear en ellos una conciencia social ante las alteraciones del sistema nervioso en su entorno</a:t>
            </a:r>
            <a:r>
              <a:rPr lang="es-MX" dirty="0" smtClean="0"/>
              <a:t>. </a:t>
            </a:r>
            <a:endParaRPr lang="es-MX" dirty="0"/>
          </a:p>
        </p:txBody>
      </p:sp>
    </p:spTree>
    <p:extLst>
      <p:ext uri="{BB962C8B-B14F-4D97-AF65-F5344CB8AC3E}">
        <p14:creationId xmlns:p14="http://schemas.microsoft.com/office/powerpoint/2010/main" xmlns="" val="1217252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i735.photobucket.com/albums/ww353/penisfacehole/GIF-Tinted-Animation.gif"/>
          <p:cNvPicPr>
            <a:picLocks noChangeAspect="1" noChangeArrowheads="1" noCrop="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3854" y="0"/>
            <a:ext cx="9054084" cy="685800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1 Título"/>
          <p:cNvSpPr>
            <a:spLocks noGrp="1"/>
          </p:cNvSpPr>
          <p:nvPr>
            <p:ph type="title"/>
          </p:nvPr>
        </p:nvSpPr>
        <p:spPr>
          <a:xfrm>
            <a:off x="609600" y="304800"/>
            <a:ext cx="8534400" cy="686118"/>
          </a:xfrm>
        </p:spPr>
        <p:txBody>
          <a:bodyPr>
            <a:normAutofit/>
          </a:bodyPr>
          <a:lstStyle/>
          <a:p>
            <a:r>
              <a:rPr lang="es-MX" sz="3200" dirty="0" smtClean="0"/>
              <a:t>Función del sistema nervioso</a:t>
            </a:r>
            <a:endParaRPr lang="es-MX" sz="3200" dirty="0"/>
          </a:p>
        </p:txBody>
      </p:sp>
      <p:sp>
        <p:nvSpPr>
          <p:cNvPr id="3" name="2 Marcador de contenido"/>
          <p:cNvSpPr>
            <a:spLocks noGrp="1"/>
          </p:cNvSpPr>
          <p:nvPr>
            <p:ph idx="1"/>
          </p:nvPr>
        </p:nvSpPr>
        <p:spPr>
          <a:xfrm>
            <a:off x="457200" y="1066800"/>
            <a:ext cx="8229600" cy="5791200"/>
          </a:xfrm>
        </p:spPr>
        <p:txBody>
          <a:bodyPr>
            <a:noAutofit/>
          </a:bodyPr>
          <a:lstStyle/>
          <a:p>
            <a:pPr algn="just"/>
            <a:r>
              <a:rPr lang="es-MX" sz="2400" i="1" dirty="0" smtClean="0"/>
              <a:t>Coordinar a las estructuras de un organismo para que estas funcionen ordenada y eficientemente. </a:t>
            </a:r>
          </a:p>
          <a:p>
            <a:pPr algn="just"/>
            <a:r>
              <a:rPr lang="es-MX" sz="2400" dirty="0" smtClean="0"/>
              <a:t>Es el centro de mando, el sistema nervioso controla los procesos que el organismo requiere para poder realizar las funciones básicas: movimiento, crecimiento, reproducción, mantener el equilibrio interno (homeostasis), relacionar al organismo con el medio externo.</a:t>
            </a:r>
          </a:p>
          <a:p>
            <a:pPr algn="just"/>
            <a:r>
              <a:rPr lang="es-MX" sz="2400" dirty="0" smtClean="0"/>
              <a:t>Utiliza células especializadas que transmiten señales eléctricas y liberan neurotransmisores, esto permite ponernos en contacto con el medio externo simultáneo a la coordinación de las demás actividades de todos los aparatos y sistemas que componen el cuerpo humano.</a:t>
            </a:r>
            <a:endParaRPr lang="es-MX" sz="2400" dirty="0"/>
          </a:p>
        </p:txBody>
      </p:sp>
    </p:spTree>
    <p:extLst>
      <p:ext uri="{BB962C8B-B14F-4D97-AF65-F5344CB8AC3E}">
        <p14:creationId xmlns:p14="http://schemas.microsoft.com/office/powerpoint/2010/main" xmlns="" val="39840414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28600" y="152400"/>
            <a:ext cx="8382000" cy="609600"/>
          </a:xfrm>
        </p:spPr>
        <p:txBody>
          <a:bodyPr>
            <a:normAutofit/>
          </a:bodyPr>
          <a:lstStyle/>
          <a:p>
            <a:r>
              <a:rPr lang="es-MX" sz="2800" dirty="0" smtClean="0"/>
              <a:t>Clasificación del sistema nervioso</a:t>
            </a:r>
            <a:endParaRPr lang="es-MX" sz="2800" dirty="0"/>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xmlns="" val="66759613"/>
              </p:ext>
            </p:extLst>
          </p:nvPr>
        </p:nvGraphicFramePr>
        <p:xfrm>
          <a:off x="228600" y="990600"/>
          <a:ext cx="8610600" cy="5181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30813409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146500" y="1066800"/>
            <a:ext cx="4921300" cy="511492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 name="1 Título"/>
          <p:cNvSpPr>
            <a:spLocks noGrp="1"/>
          </p:cNvSpPr>
          <p:nvPr>
            <p:ph type="title"/>
          </p:nvPr>
        </p:nvSpPr>
        <p:spPr>
          <a:xfrm>
            <a:off x="381000" y="0"/>
            <a:ext cx="3810000" cy="762000"/>
          </a:xfrm>
        </p:spPr>
        <p:txBody>
          <a:bodyPr>
            <a:normAutofit fontScale="90000"/>
          </a:bodyPr>
          <a:lstStyle/>
          <a:p>
            <a:pPr algn="ctr"/>
            <a:r>
              <a:rPr lang="es-MX" sz="2400" dirty="0" smtClean="0"/>
              <a:t>Sistema nervioso central</a:t>
            </a:r>
            <a:endParaRPr lang="es-MX" sz="2400" dirty="0"/>
          </a:p>
        </p:txBody>
      </p:sp>
      <p:pic>
        <p:nvPicPr>
          <p:cNvPr id="3074" name="Picture 2"/>
          <p:cNvPicPr>
            <a:picLocks noGrp="1" noChangeAspect="1" noChangeArrowheads="1"/>
          </p:cNvPicPr>
          <p:nvPr>
            <p:ph idx="1"/>
          </p:nvPr>
        </p:nvPicPr>
        <p:blipFill>
          <a:blip r:embed="rId3" cstate="print">
            <a:extLst>
              <a:ext uri="{28A0092B-C50C-407E-A947-70E740481C1C}">
                <a14:useLocalDpi xmlns:a14="http://schemas.microsoft.com/office/drawing/2010/main" xmlns="" val="0"/>
              </a:ext>
            </a:extLst>
          </a:blip>
          <a:srcRect/>
          <a:stretch>
            <a:fillRect/>
          </a:stretch>
        </p:blipFill>
        <p:spPr bwMode="auto">
          <a:xfrm>
            <a:off x="76200" y="832168"/>
            <a:ext cx="3733800" cy="476059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075" name="Picture 3"/>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1537592" y="4419600"/>
            <a:ext cx="3263008" cy="22193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7" name="1 Título"/>
          <p:cNvSpPr txBox="1">
            <a:spLocks/>
          </p:cNvSpPr>
          <p:nvPr/>
        </p:nvSpPr>
        <p:spPr>
          <a:xfrm>
            <a:off x="4648200" y="0"/>
            <a:ext cx="4038600" cy="851370"/>
          </a:xfrm>
          <a:prstGeom prst="rect">
            <a:avLst/>
          </a:prstGeom>
        </p:spPr>
        <p:txBody>
          <a:bodyPr vert="horz" lIns="91440" tIns="45720" rIns="91440" bIns="45720" rtlCol="0" anchor="b">
            <a:normAutofit fontScale="97500"/>
          </a:bodyPr>
          <a:lstStyle>
            <a:lvl1pPr algn="l" defTabSz="914400" rtl="0" eaLnBrk="1" latinLnBrk="0" hangingPunct="1">
              <a:spcBef>
                <a:spcPct val="0"/>
              </a:spcBef>
              <a:buNone/>
              <a:defRPr sz="3600" kern="1200" cap="all" spc="-60" baseline="0">
                <a:solidFill>
                  <a:schemeClr val="tx2"/>
                </a:solidFill>
                <a:latin typeface="+mj-lt"/>
                <a:ea typeface="+mj-ea"/>
                <a:cs typeface="+mj-cs"/>
              </a:defRPr>
            </a:lvl1pPr>
          </a:lstStyle>
          <a:p>
            <a:pPr algn="ctr"/>
            <a:r>
              <a:rPr lang="es-MX" sz="2400" dirty="0" smtClean="0"/>
              <a:t>Sistema nervioso Periférico</a:t>
            </a:r>
            <a:endParaRPr lang="es-MX" sz="2400" dirty="0"/>
          </a:p>
        </p:txBody>
      </p:sp>
    </p:spTree>
    <p:extLst>
      <p:ext uri="{BB962C8B-B14F-4D97-AF65-F5344CB8AC3E}">
        <p14:creationId xmlns:p14="http://schemas.microsoft.com/office/powerpoint/2010/main" xmlns="" val="41492379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28600" y="304800"/>
            <a:ext cx="8686800" cy="686118"/>
          </a:xfrm>
        </p:spPr>
        <p:txBody>
          <a:bodyPr/>
          <a:lstStyle/>
          <a:p>
            <a:r>
              <a:rPr lang="es-MX" dirty="0" smtClean="0"/>
              <a:t>Sistema nervioso autónomo</a:t>
            </a:r>
            <a:endParaRPr lang="es-MX" dirty="0"/>
          </a:p>
        </p:txBody>
      </p:sp>
      <p:pic>
        <p:nvPicPr>
          <p:cNvPr id="4098"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231389" y="1219200"/>
            <a:ext cx="8912611" cy="52578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2 CuadroTexto"/>
          <p:cNvSpPr txBox="1"/>
          <p:nvPr/>
        </p:nvSpPr>
        <p:spPr>
          <a:xfrm>
            <a:off x="6934200" y="990600"/>
            <a:ext cx="949299" cy="338554"/>
          </a:xfrm>
          <a:prstGeom prst="rect">
            <a:avLst/>
          </a:prstGeom>
          <a:noFill/>
        </p:spPr>
        <p:txBody>
          <a:bodyPr wrap="none" rtlCol="0">
            <a:spAutoFit/>
          </a:bodyPr>
          <a:lstStyle/>
          <a:p>
            <a:r>
              <a:rPr lang="es-MX" sz="1600" b="1" i="1" dirty="0" smtClean="0"/>
              <a:t>(Estrés)</a:t>
            </a:r>
            <a:endParaRPr lang="es-MX" sz="1600" b="1" i="1" dirty="0"/>
          </a:p>
        </p:txBody>
      </p:sp>
      <p:sp>
        <p:nvSpPr>
          <p:cNvPr id="5" name="4 CuadroTexto"/>
          <p:cNvSpPr txBox="1"/>
          <p:nvPr/>
        </p:nvSpPr>
        <p:spPr>
          <a:xfrm>
            <a:off x="1295400" y="990600"/>
            <a:ext cx="1335622" cy="338554"/>
          </a:xfrm>
          <a:prstGeom prst="rect">
            <a:avLst/>
          </a:prstGeom>
          <a:noFill/>
        </p:spPr>
        <p:txBody>
          <a:bodyPr wrap="none" rtlCol="0">
            <a:spAutoFit/>
          </a:bodyPr>
          <a:lstStyle/>
          <a:p>
            <a:r>
              <a:rPr lang="es-MX" sz="1300" i="1" dirty="0" smtClean="0"/>
              <a:t>(</a:t>
            </a:r>
            <a:r>
              <a:rPr lang="es-MX" sz="1600" b="1" i="1" dirty="0" smtClean="0"/>
              <a:t>Relajación)</a:t>
            </a:r>
          </a:p>
        </p:txBody>
      </p:sp>
    </p:spTree>
    <p:extLst>
      <p:ext uri="{BB962C8B-B14F-4D97-AF65-F5344CB8AC3E}">
        <p14:creationId xmlns:p14="http://schemas.microsoft.com/office/powerpoint/2010/main" xmlns="" val="32951094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28600"/>
            <a:ext cx="8153400" cy="762318"/>
          </a:xfrm>
        </p:spPr>
        <p:txBody>
          <a:bodyPr>
            <a:normAutofit/>
          </a:bodyPr>
          <a:lstStyle/>
          <a:p>
            <a:pPr algn="ctr"/>
            <a:r>
              <a:rPr lang="en-US" dirty="0" smtClean="0"/>
              <a:t>¿QuÉ son las neuronas?</a:t>
            </a:r>
            <a:endParaRPr lang="en-US" dirty="0"/>
          </a:p>
        </p:txBody>
      </p:sp>
      <p:sp>
        <p:nvSpPr>
          <p:cNvPr id="3" name="2 Marcador de contenido"/>
          <p:cNvSpPr>
            <a:spLocks noGrp="1"/>
          </p:cNvSpPr>
          <p:nvPr>
            <p:ph sz="half" idx="1"/>
          </p:nvPr>
        </p:nvSpPr>
        <p:spPr>
          <a:xfrm>
            <a:off x="304800" y="3581400"/>
            <a:ext cx="4648200" cy="2971800"/>
          </a:xfrm>
        </p:spPr>
        <p:txBody>
          <a:bodyPr>
            <a:normAutofit fontScale="85000" lnSpcReduction="20000"/>
          </a:bodyPr>
          <a:lstStyle/>
          <a:p>
            <a:pPr algn="just"/>
            <a:r>
              <a:rPr lang="es-MX" dirty="0" smtClean="0"/>
              <a:t>Están formadas por un cuerpo celular y fibras nerviosas.</a:t>
            </a:r>
          </a:p>
          <a:p>
            <a:pPr algn="just"/>
            <a:r>
              <a:rPr lang="es-MX" dirty="0" smtClean="0"/>
              <a:t>Las fibras nerviosas que conducen los impulsos </a:t>
            </a:r>
            <a:r>
              <a:rPr lang="es-MX" i="1" dirty="0" smtClean="0"/>
              <a:t>hacia</a:t>
            </a:r>
            <a:r>
              <a:rPr lang="es-MX" dirty="0" smtClean="0"/>
              <a:t> el cuerpo celular son conocidas como dendritas, y las que llevan los impulsos </a:t>
            </a:r>
            <a:r>
              <a:rPr lang="es-MX" i="1" dirty="0" smtClean="0"/>
              <a:t>fuera</a:t>
            </a:r>
            <a:r>
              <a:rPr lang="es-MX" dirty="0" smtClean="0"/>
              <a:t> del cuerpo celular son conocidas como axones.</a:t>
            </a:r>
          </a:p>
        </p:txBody>
      </p:sp>
      <p:pic>
        <p:nvPicPr>
          <p:cNvPr id="5123" name="Picture 3"/>
          <p:cNvPicPr>
            <a:picLocks noGrp="1" noChangeAspect="1" noChangeArrowheads="1"/>
          </p:cNvPicPr>
          <p:nvPr>
            <p:ph sz="half" idx="2"/>
          </p:nvPr>
        </p:nvPicPr>
        <p:blipFill>
          <a:blip r:embed="rId2" cstate="print">
            <a:extLst>
              <a:ext uri="{28A0092B-C50C-407E-A947-70E740481C1C}">
                <a14:useLocalDpi xmlns:a14="http://schemas.microsoft.com/office/drawing/2010/main" xmlns="" val="0"/>
              </a:ext>
            </a:extLst>
          </a:blip>
          <a:srcRect/>
          <a:stretch>
            <a:fillRect/>
          </a:stretch>
        </p:blipFill>
        <p:spPr bwMode="auto">
          <a:xfrm>
            <a:off x="4927600" y="3429000"/>
            <a:ext cx="4064000" cy="30480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7" name="2 Marcador de contenido"/>
          <p:cNvSpPr txBox="1">
            <a:spLocks/>
          </p:cNvSpPr>
          <p:nvPr/>
        </p:nvSpPr>
        <p:spPr>
          <a:xfrm>
            <a:off x="381000" y="1066800"/>
            <a:ext cx="8458200" cy="2262981"/>
          </a:xfrm>
          <a:prstGeom prst="rect">
            <a:avLst/>
          </a:prstGeom>
        </p:spPr>
        <p:txBody>
          <a:bodyPr vert="horz" lIns="91440" tIns="45720" rIns="91440" bIns="45720" rtlCol="0">
            <a:normAutofit lnSpcReduction="10000"/>
          </a:bodyPr>
          <a:lstStyle>
            <a:lvl1pPr marL="0" indent="0" algn="l" defTabSz="914400" rtl="0" eaLnBrk="1" latinLnBrk="0" hangingPunct="1">
              <a:spcBef>
                <a:spcPct val="20000"/>
              </a:spcBef>
              <a:spcAft>
                <a:spcPts val="600"/>
              </a:spcAft>
              <a:buFont typeface="Arial" pitchFamily="34" charset="0"/>
              <a:buNone/>
              <a:defRPr sz="2800" b="1" kern="1200">
                <a:solidFill>
                  <a:schemeClr val="tx1"/>
                </a:solidFill>
                <a:latin typeface="+mn-lt"/>
                <a:ea typeface="+mn-ea"/>
                <a:cs typeface="+mn-cs"/>
              </a:defRPr>
            </a:lvl1pPr>
            <a:lvl2pPr marL="457200" indent="-182880" algn="l" defTabSz="914400" rtl="0" eaLnBrk="1" latinLnBrk="0" hangingPunct="1">
              <a:spcBef>
                <a:spcPct val="20000"/>
              </a:spcBef>
              <a:buClr>
                <a:schemeClr val="tx2"/>
              </a:buClr>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9pPr>
          </a:lstStyle>
          <a:p>
            <a:pPr algn="just"/>
            <a:r>
              <a:rPr lang="es-MX" dirty="0" smtClean="0"/>
              <a:t>Son la unidad funcional del sistema nervioso.</a:t>
            </a:r>
          </a:p>
          <a:p>
            <a:pPr algn="just"/>
            <a:r>
              <a:rPr lang="es-MX" dirty="0" smtClean="0"/>
              <a:t>Muchas neuronas trabajan coordinadamente para transmitir respuestas apropiadas y rápidas a los estímulos que el organismo recibe de su ambiente.</a:t>
            </a:r>
          </a:p>
        </p:txBody>
      </p:sp>
    </p:spTree>
    <p:extLst>
      <p:ext uri="{BB962C8B-B14F-4D97-AF65-F5344CB8AC3E}">
        <p14:creationId xmlns:p14="http://schemas.microsoft.com/office/powerpoint/2010/main" xmlns="" val="2655388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randombar(horizontal)">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7"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52400" y="228600"/>
            <a:ext cx="8915400" cy="686118"/>
          </a:xfrm>
        </p:spPr>
        <p:txBody>
          <a:bodyPr>
            <a:normAutofit/>
          </a:bodyPr>
          <a:lstStyle/>
          <a:p>
            <a:pPr algn="ctr"/>
            <a:r>
              <a:rPr lang="es-MX" sz="3200" dirty="0" smtClean="0"/>
              <a:t>Clasificación de las neuronas</a:t>
            </a:r>
            <a:endParaRPr lang="es-MX" sz="3200" dirty="0"/>
          </a:p>
        </p:txBody>
      </p:sp>
      <p:graphicFrame>
        <p:nvGraphicFramePr>
          <p:cNvPr id="6" name="5 Diagrama"/>
          <p:cNvGraphicFramePr/>
          <p:nvPr>
            <p:extLst>
              <p:ext uri="{D42A27DB-BD31-4B8C-83A1-F6EECF244321}">
                <p14:modId xmlns:p14="http://schemas.microsoft.com/office/powerpoint/2010/main" xmlns="" val="2435590344"/>
              </p:ext>
            </p:extLst>
          </p:nvPr>
        </p:nvGraphicFramePr>
        <p:xfrm>
          <a:off x="152400" y="1219200"/>
          <a:ext cx="8610600" cy="5232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40831671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981200" y="152400"/>
            <a:ext cx="5791200" cy="609918"/>
          </a:xfrm>
        </p:spPr>
        <p:txBody>
          <a:bodyPr>
            <a:normAutofit fontScale="90000"/>
          </a:bodyPr>
          <a:lstStyle/>
          <a:p>
            <a:r>
              <a:rPr lang="es-MX" dirty="0" smtClean="0"/>
              <a:t>Células gliales</a:t>
            </a:r>
            <a:endParaRPr lang="es-MX" dirty="0"/>
          </a:p>
        </p:txBody>
      </p:sp>
      <p:sp>
        <p:nvSpPr>
          <p:cNvPr id="3" name="2 Marcador de contenido"/>
          <p:cNvSpPr>
            <a:spLocks noGrp="1"/>
          </p:cNvSpPr>
          <p:nvPr>
            <p:ph idx="1"/>
          </p:nvPr>
        </p:nvSpPr>
        <p:spPr>
          <a:xfrm>
            <a:off x="533400" y="914400"/>
            <a:ext cx="8077200" cy="4373563"/>
          </a:xfrm>
        </p:spPr>
        <p:txBody>
          <a:bodyPr/>
          <a:lstStyle/>
          <a:p>
            <a:pPr algn="just"/>
            <a:r>
              <a:rPr lang="es-ES" dirty="0"/>
              <a:t>S</a:t>
            </a:r>
            <a:r>
              <a:rPr lang="es-ES" dirty="0" smtClean="0"/>
              <a:t>on</a:t>
            </a:r>
            <a:r>
              <a:rPr lang="es-ES" dirty="0"/>
              <a:t> células del sistema nervioso que desempeñan, de forma principal, la función de soporte de las neuronas; intervienen activamente, además, en el procesamiento cerebral de la información en el organismo.</a:t>
            </a:r>
          </a:p>
          <a:p>
            <a:pPr algn="just"/>
            <a:r>
              <a:rPr lang="es-ES" dirty="0"/>
              <a:t>Las células gliales controlan, fundamentalmente, el microambiente celular en lo que respecta a la composición iónica, los niveles </a:t>
            </a:r>
            <a:r>
              <a:rPr lang="es-ES" dirty="0" smtClean="0"/>
              <a:t>de neurotransmisores</a:t>
            </a:r>
            <a:r>
              <a:rPr lang="es-ES" dirty="0"/>
              <a:t> y el suministro de citoquinas y otros factores de crecimiento.</a:t>
            </a:r>
          </a:p>
          <a:p>
            <a:endParaRPr lang="en-US" dirty="0"/>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502236" y="3581400"/>
            <a:ext cx="4260764" cy="26670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4" name="3 CuadroTexto"/>
          <p:cNvSpPr txBox="1"/>
          <p:nvPr/>
        </p:nvSpPr>
        <p:spPr>
          <a:xfrm>
            <a:off x="457200" y="3733800"/>
            <a:ext cx="3962400" cy="2862322"/>
          </a:xfrm>
          <a:prstGeom prst="rect">
            <a:avLst/>
          </a:prstGeom>
          <a:noFill/>
        </p:spPr>
        <p:txBody>
          <a:bodyPr wrap="square" rtlCol="0">
            <a:spAutoFit/>
          </a:bodyPr>
          <a:lstStyle/>
          <a:p>
            <a:pPr algn="just"/>
            <a:r>
              <a:rPr lang="es-MX" sz="2000" dirty="0" smtClean="0"/>
              <a:t>*</a:t>
            </a:r>
            <a:r>
              <a:rPr lang="es-MX" sz="2000" b="1" i="1" dirty="0" smtClean="0">
                <a:effectLst>
                  <a:outerShdw blurRad="38100" dist="38100" dir="2700000" algn="tl">
                    <a:srgbClr val="000000">
                      <a:alpha val="43137"/>
                    </a:srgbClr>
                  </a:outerShdw>
                </a:effectLst>
              </a:rPr>
              <a:t>Mielina</a:t>
            </a:r>
            <a:r>
              <a:rPr lang="es-MX" sz="2000" dirty="0" smtClean="0"/>
              <a:t>:  vaina que aísla a los axones, aumenta la capacidad de conducción del impulso nervioso. Está formada por células gliales. </a:t>
            </a:r>
          </a:p>
          <a:p>
            <a:pPr algn="just"/>
            <a:r>
              <a:rPr lang="es-MX" sz="2000" b="1" dirty="0" smtClean="0"/>
              <a:t>SNC= oligodendrocitos. </a:t>
            </a:r>
          </a:p>
          <a:p>
            <a:pPr algn="just"/>
            <a:r>
              <a:rPr lang="es-MX" sz="2000" b="1" dirty="0" smtClean="0"/>
              <a:t>SNP= células de Schwann. </a:t>
            </a:r>
          </a:p>
          <a:p>
            <a:pPr algn="just"/>
            <a:r>
              <a:rPr lang="es-MX" sz="2000" dirty="0" smtClean="0"/>
              <a:t>El espacio entre células gliales se denomina </a:t>
            </a:r>
            <a:r>
              <a:rPr lang="es-MX" sz="2000" i="1" dirty="0" smtClean="0"/>
              <a:t>nódulos de Ranvier</a:t>
            </a:r>
            <a:endParaRPr lang="es-MX" sz="2000" i="1" dirty="0"/>
          </a:p>
        </p:txBody>
      </p:sp>
    </p:spTree>
    <p:extLst>
      <p:ext uri="{BB962C8B-B14F-4D97-AF65-F5344CB8AC3E}">
        <p14:creationId xmlns:p14="http://schemas.microsoft.com/office/powerpoint/2010/main" xmlns="" val="5645827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990600" y="0"/>
            <a:ext cx="2819400" cy="762318"/>
          </a:xfrm>
        </p:spPr>
        <p:txBody>
          <a:bodyPr/>
          <a:lstStyle/>
          <a:p>
            <a:r>
              <a:rPr lang="en-US" dirty="0" smtClean="0"/>
              <a:t>SinÁpsis</a:t>
            </a:r>
            <a:endParaRPr lang="en-US" dirty="0"/>
          </a:p>
        </p:txBody>
      </p:sp>
      <p:sp>
        <p:nvSpPr>
          <p:cNvPr id="3" name="2 Marcador de contenido"/>
          <p:cNvSpPr>
            <a:spLocks noGrp="1"/>
          </p:cNvSpPr>
          <p:nvPr>
            <p:ph sz="half" idx="1"/>
          </p:nvPr>
        </p:nvSpPr>
        <p:spPr>
          <a:xfrm>
            <a:off x="76200" y="762000"/>
            <a:ext cx="4617720" cy="5638800"/>
          </a:xfrm>
        </p:spPr>
        <p:txBody>
          <a:bodyPr>
            <a:normAutofit fontScale="77500" lnSpcReduction="20000"/>
          </a:bodyPr>
          <a:lstStyle/>
          <a:p>
            <a:pPr algn="just" fontAlgn="base"/>
            <a:r>
              <a:rPr lang="es-ES" dirty="0"/>
              <a:t>Las neuronas cumplen la importante función de transmitir señales a cada célula, y la sinapsis es precisamente la vía empleada para ello. </a:t>
            </a:r>
            <a:endParaRPr lang="es-ES" dirty="0" smtClean="0"/>
          </a:p>
          <a:p>
            <a:pPr algn="just" fontAlgn="base"/>
            <a:r>
              <a:rPr lang="es-ES" dirty="0" smtClean="0"/>
              <a:t>En </a:t>
            </a:r>
            <a:r>
              <a:rPr lang="es-ES" dirty="0"/>
              <a:t>el proceso sináptico existen dos elementos en estrecha aposición: la </a:t>
            </a:r>
            <a:r>
              <a:rPr lang="es-ES" i="1" dirty="0"/>
              <a:t>neurona presináptica</a:t>
            </a:r>
            <a:r>
              <a:rPr lang="es-ES" dirty="0"/>
              <a:t>, encargada de pasar la señal, y la </a:t>
            </a:r>
            <a:r>
              <a:rPr lang="es-ES" i="1" dirty="0"/>
              <a:t>postsináptica</a:t>
            </a:r>
            <a:r>
              <a:rPr lang="es-ES" dirty="0"/>
              <a:t>, encargada de recibirla.</a:t>
            </a:r>
          </a:p>
          <a:p>
            <a:pPr algn="just" fontAlgn="base"/>
            <a:r>
              <a:rPr lang="es-ES" dirty="0" smtClean="0"/>
              <a:t>La </a:t>
            </a:r>
            <a:r>
              <a:rPr lang="es-ES" dirty="0"/>
              <a:t>sinapsis ocurre en una sola dirección pues cada membrana tiene las propiedades de la función que realiza. El impulso sináptico puede diversificarse en varias neuronas, del mismo modo varios impulsos pueden converger en una sinapsis.</a:t>
            </a:r>
          </a:p>
          <a:p>
            <a:endParaRPr lang="en-US" dirty="0"/>
          </a:p>
        </p:txBody>
      </p:sp>
      <p:sp>
        <p:nvSpPr>
          <p:cNvPr id="5" name="AutoShape 2" descr="Sinapsis"/>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Sinapsis"/>
          <p:cNvSpPr>
            <a:spLocks noChangeAspect="1" noChangeArrowheads="1"/>
          </p:cNvSpPr>
          <p:nvPr/>
        </p:nvSpPr>
        <p:spPr bwMode="auto">
          <a:xfrm>
            <a:off x="215900" y="15875"/>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Sinapsis"/>
          <p:cNvSpPr>
            <a:spLocks noChangeAspect="1" noChangeArrowheads="1"/>
          </p:cNvSpPr>
          <p:nvPr/>
        </p:nvSpPr>
        <p:spPr bwMode="auto">
          <a:xfrm>
            <a:off x="368300" y="168275"/>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2" name="Picture 8"/>
          <p:cNvPicPr>
            <a:picLocks noGrp="1" noChangeAspect="1" noChangeArrowheads="1"/>
          </p:cNvPicPr>
          <p:nvPr>
            <p:ph sz="half" idx="2"/>
          </p:nvPr>
        </p:nvPicPr>
        <p:blipFill>
          <a:blip r:embed="rId2" cstate="print">
            <a:extLst>
              <a:ext uri="{28A0092B-C50C-407E-A947-70E740481C1C}">
                <a14:useLocalDpi xmlns:a14="http://schemas.microsoft.com/office/drawing/2010/main" xmlns="" val="0"/>
              </a:ext>
            </a:extLst>
          </a:blip>
          <a:srcRect/>
          <a:stretch>
            <a:fillRect/>
          </a:stretch>
        </p:blipFill>
        <p:spPr bwMode="auto">
          <a:xfrm>
            <a:off x="4800599" y="609600"/>
            <a:ext cx="3978227" cy="57912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110024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52400" y="0"/>
            <a:ext cx="8763000" cy="68580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890477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990600" y="381000"/>
            <a:ext cx="5791200" cy="609918"/>
          </a:xfrm>
        </p:spPr>
        <p:txBody>
          <a:bodyPr>
            <a:noAutofit/>
          </a:bodyPr>
          <a:lstStyle/>
          <a:p>
            <a:r>
              <a:rPr lang="en-US" dirty="0" err="1" smtClean="0"/>
              <a:t>SinApsis</a:t>
            </a:r>
            <a:endParaRPr lang="en-US" dirty="0"/>
          </a:p>
        </p:txBody>
      </p:sp>
      <p:sp>
        <p:nvSpPr>
          <p:cNvPr id="3" name="2 Marcador de contenido"/>
          <p:cNvSpPr>
            <a:spLocks noGrp="1"/>
          </p:cNvSpPr>
          <p:nvPr>
            <p:ph idx="1"/>
          </p:nvPr>
        </p:nvSpPr>
        <p:spPr>
          <a:xfrm>
            <a:off x="457200" y="1371600"/>
            <a:ext cx="8153400" cy="4754563"/>
          </a:xfrm>
        </p:spPr>
        <p:txBody>
          <a:bodyPr>
            <a:normAutofit fontScale="92500" lnSpcReduction="10000"/>
          </a:bodyPr>
          <a:lstStyle/>
          <a:p>
            <a:pPr algn="just" fontAlgn="base"/>
            <a:r>
              <a:rPr lang="es-ES" sz="2400" dirty="0"/>
              <a:t>La </a:t>
            </a:r>
            <a:r>
              <a:rPr lang="es-ES" sz="2400" dirty="0" smtClean="0"/>
              <a:t>sinapsis </a:t>
            </a:r>
            <a:r>
              <a:rPr lang="es-ES" sz="2400" dirty="0"/>
              <a:t>puede ser de dos tipos:</a:t>
            </a:r>
          </a:p>
          <a:p>
            <a:pPr algn="just" fontAlgn="base"/>
            <a:r>
              <a:rPr lang="es-ES" sz="2400" dirty="0"/>
              <a:t>Química: </a:t>
            </a:r>
            <a:r>
              <a:rPr lang="es-ES" sz="2400" dirty="0" smtClean="0"/>
              <a:t>la </a:t>
            </a:r>
            <a:r>
              <a:rPr lang="es-ES" sz="2400" dirty="0"/>
              <a:t>neurona presináptica libera una sustancia química llamada neurotransmisor y esta pasa a unirse con los receptores que tiene la neurona postsináptica. Dentro de las </a:t>
            </a:r>
            <a:r>
              <a:rPr lang="es-ES" sz="2400" u="sng" dirty="0">
                <a:hlinkClick r:id="rId2"/>
              </a:rPr>
              <a:t>sinapsis químicas</a:t>
            </a:r>
            <a:r>
              <a:rPr lang="es-ES" sz="2400" dirty="0"/>
              <a:t>  se reconocen distintos neurotransmisores y neuroreceptores, que emplean canales también diferentes, como los de sodio o cloruro.</a:t>
            </a:r>
          </a:p>
          <a:p>
            <a:pPr algn="just" fontAlgn="base"/>
            <a:r>
              <a:rPr lang="es-ES" sz="2400" dirty="0"/>
              <a:t>Eléctrica: </a:t>
            </a:r>
            <a:r>
              <a:rPr lang="es-ES" sz="2400" dirty="0" smtClean="0"/>
              <a:t>las </a:t>
            </a:r>
            <a:r>
              <a:rPr lang="es-ES" sz="2400" dirty="0"/>
              <a:t>membranas de ambos tipos de neuronas están conectadas por canales a través de los cuales se transmite corriente eléctrica. Ello produce cambios de voltaje en la célula presináptica que a su vez condicionan cambios en la célula postsináptica. Son extremadamente rápidos pero más raros en el cuerpo. Se les encuentra especialmente en el ojo y en el corazón.</a:t>
            </a:r>
          </a:p>
          <a:p>
            <a:endParaRPr lang="en-US" dirty="0"/>
          </a:p>
        </p:txBody>
      </p:sp>
    </p:spTree>
    <p:extLst>
      <p:ext uri="{BB962C8B-B14F-4D97-AF65-F5344CB8AC3E}">
        <p14:creationId xmlns:p14="http://schemas.microsoft.com/office/powerpoint/2010/main" xmlns="" val="25984572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3400" y="0"/>
            <a:ext cx="6096000" cy="45529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2052" name="Picture 4"/>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l="52749"/>
          <a:stretch/>
        </p:blipFill>
        <p:spPr bwMode="auto">
          <a:xfrm>
            <a:off x="4890187" y="2590800"/>
            <a:ext cx="4177613" cy="41624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393658692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6528" r="7389" b="13641"/>
          <a:stretch/>
        </p:blipFill>
        <p:spPr bwMode="auto">
          <a:xfrm>
            <a:off x="1143000" y="1228876"/>
            <a:ext cx="6477000" cy="555292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 name="1 Título"/>
          <p:cNvSpPr>
            <a:spLocks noGrp="1"/>
          </p:cNvSpPr>
          <p:nvPr>
            <p:ph type="title"/>
          </p:nvPr>
        </p:nvSpPr>
        <p:spPr>
          <a:xfrm>
            <a:off x="1295400" y="-75882"/>
            <a:ext cx="6096000" cy="761682"/>
          </a:xfrm>
        </p:spPr>
        <p:txBody>
          <a:bodyPr/>
          <a:lstStyle/>
          <a:p>
            <a:r>
              <a:rPr lang="en-US" dirty="0" smtClean="0"/>
              <a:t>Neurotransmisores</a:t>
            </a:r>
            <a:endParaRPr lang="en-US" dirty="0"/>
          </a:p>
        </p:txBody>
      </p:sp>
      <p:sp>
        <p:nvSpPr>
          <p:cNvPr id="3" name="2 Marcador de contenido"/>
          <p:cNvSpPr>
            <a:spLocks noGrp="1"/>
          </p:cNvSpPr>
          <p:nvPr>
            <p:ph idx="1"/>
          </p:nvPr>
        </p:nvSpPr>
        <p:spPr>
          <a:xfrm>
            <a:off x="0" y="685800"/>
            <a:ext cx="8991600" cy="914399"/>
          </a:xfrm>
        </p:spPr>
        <p:txBody>
          <a:bodyPr>
            <a:noAutofit/>
          </a:bodyPr>
          <a:lstStyle/>
          <a:p>
            <a:pPr algn="just"/>
            <a:r>
              <a:rPr lang="es-ES" dirty="0"/>
              <a:t>Son sustancias químicas presentes en las terminaciones </a:t>
            </a:r>
            <a:r>
              <a:rPr lang="es-ES" dirty="0" err="1" smtClean="0"/>
              <a:t>axónicas</a:t>
            </a:r>
            <a:r>
              <a:rPr lang="es-ES" dirty="0" smtClean="0"/>
              <a:t> </a:t>
            </a:r>
            <a:r>
              <a:rPr lang="es-ES" dirty="0"/>
              <a:t>que se liberan el la hendidura </a:t>
            </a:r>
            <a:r>
              <a:rPr lang="es-ES" dirty="0" smtClean="0"/>
              <a:t>sináptica </a:t>
            </a:r>
            <a:r>
              <a:rPr lang="es-ES" dirty="0"/>
              <a:t>en respuesta a un impulso nervioso</a:t>
            </a:r>
            <a:r>
              <a:rPr lang="es-ES" dirty="0" smtClean="0"/>
              <a:t>.</a:t>
            </a:r>
            <a:endParaRPr lang="es-ES" dirty="0" smtClean="0"/>
          </a:p>
        </p:txBody>
      </p:sp>
    </p:spTree>
    <p:extLst>
      <p:ext uri="{BB962C8B-B14F-4D97-AF65-F5344CB8AC3E}">
        <p14:creationId xmlns:p14="http://schemas.microsoft.com/office/powerpoint/2010/main" xmlns="" val="10093826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09600" y="609600"/>
            <a:ext cx="3429000" cy="1066800"/>
          </a:xfrm>
        </p:spPr>
        <p:txBody>
          <a:bodyPr>
            <a:normAutofit fontScale="90000"/>
          </a:bodyPr>
          <a:lstStyle/>
          <a:p>
            <a:pPr algn="ctr"/>
            <a:r>
              <a:rPr lang="en-US" dirty="0" smtClean="0"/>
              <a:t>Regiones del cerebro</a:t>
            </a:r>
            <a:endParaRPr lang="en-US" dirty="0"/>
          </a:p>
        </p:txBody>
      </p:sp>
      <p:pic>
        <p:nvPicPr>
          <p:cNvPr id="1026"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5097951" y="0"/>
            <a:ext cx="3817449" cy="35814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4" name="3 CuadroTexto"/>
          <p:cNvSpPr txBox="1"/>
          <p:nvPr/>
        </p:nvSpPr>
        <p:spPr>
          <a:xfrm>
            <a:off x="152400" y="2641461"/>
            <a:ext cx="8686800" cy="4216539"/>
          </a:xfrm>
          <a:prstGeom prst="rect">
            <a:avLst/>
          </a:prstGeom>
          <a:noFill/>
        </p:spPr>
        <p:txBody>
          <a:bodyPr wrap="square" rtlCol="0">
            <a:spAutoFit/>
          </a:bodyPr>
          <a:lstStyle/>
          <a:p>
            <a:pPr algn="just"/>
            <a:r>
              <a:rPr lang="es-ES" b="1" dirty="0">
                <a:effectLst>
                  <a:outerShdw blurRad="38100" dist="38100" dir="2700000" algn="tl">
                    <a:srgbClr val="000000">
                      <a:alpha val="43137"/>
                    </a:srgbClr>
                  </a:outerShdw>
                </a:effectLst>
              </a:rPr>
              <a:t>Partes del </a:t>
            </a:r>
            <a:r>
              <a:rPr lang="es-ES" b="1" dirty="0" smtClean="0">
                <a:effectLst>
                  <a:outerShdw blurRad="38100" dist="38100" dir="2700000" algn="tl">
                    <a:srgbClr val="000000">
                      <a:alpha val="43137"/>
                    </a:srgbClr>
                  </a:outerShdw>
                </a:effectLst>
              </a:rPr>
              <a:t>cerebro</a:t>
            </a:r>
            <a:endParaRPr lang="es-ES" b="1" dirty="0">
              <a:effectLst>
                <a:outerShdw blurRad="38100" dist="38100" dir="2700000" algn="tl">
                  <a:srgbClr val="000000">
                    <a:alpha val="43137"/>
                  </a:srgbClr>
                </a:outerShdw>
              </a:effectLst>
            </a:endParaRPr>
          </a:p>
          <a:p>
            <a:pPr algn="just"/>
            <a:r>
              <a:rPr lang="es-ES" b="1" dirty="0"/>
              <a:t>Corteza cerebral que incluye: </a:t>
            </a:r>
            <a:endParaRPr lang="es-ES" b="1" dirty="0" smtClean="0"/>
          </a:p>
          <a:p>
            <a:pPr marL="285750" indent="-285750" algn="just">
              <a:buFont typeface="Arial" panose="020B0604020202020204" pitchFamily="34" charset="0"/>
              <a:buChar char="•"/>
            </a:pPr>
            <a:r>
              <a:rPr lang="es-ES" b="1" dirty="0" smtClean="0"/>
              <a:t>L</a:t>
            </a:r>
            <a:r>
              <a:rPr lang="es-ES" b="1" dirty="0" smtClean="0"/>
              <a:t>óbulo </a:t>
            </a:r>
            <a:r>
              <a:rPr lang="es-ES" b="1" dirty="0"/>
              <a:t>occipital (la visión</a:t>
            </a:r>
            <a:r>
              <a:rPr lang="es-ES" b="1" dirty="0" smtClean="0"/>
              <a:t>),</a:t>
            </a:r>
          </a:p>
          <a:p>
            <a:pPr marL="285750" indent="-285750" algn="just">
              <a:buFont typeface="Arial" panose="020B0604020202020204" pitchFamily="34" charset="0"/>
              <a:buChar char="•"/>
            </a:pPr>
            <a:r>
              <a:rPr lang="es-ES" b="1" dirty="0" smtClean="0"/>
              <a:t>L</a:t>
            </a:r>
            <a:r>
              <a:rPr lang="es-ES" b="1" dirty="0" smtClean="0"/>
              <a:t>óbulo </a:t>
            </a:r>
            <a:r>
              <a:rPr lang="es-ES" b="1" dirty="0"/>
              <a:t>parietal (órganos de la sensación y kinésicos</a:t>
            </a:r>
            <a:r>
              <a:rPr lang="es-ES" b="1" dirty="0" smtClean="0"/>
              <a:t>),</a:t>
            </a:r>
          </a:p>
          <a:p>
            <a:pPr marL="285750" indent="-285750" algn="just">
              <a:buFont typeface="Arial" panose="020B0604020202020204" pitchFamily="34" charset="0"/>
              <a:buChar char="•"/>
            </a:pPr>
            <a:r>
              <a:rPr lang="es-ES" b="1" dirty="0" smtClean="0"/>
              <a:t>L</a:t>
            </a:r>
            <a:r>
              <a:rPr lang="es-ES" b="1" dirty="0" smtClean="0"/>
              <a:t>óbulo </a:t>
            </a:r>
            <a:r>
              <a:rPr lang="es-ES" b="1" dirty="0"/>
              <a:t>temporal (audición y cerca al hipocampo el olfato</a:t>
            </a:r>
            <a:r>
              <a:rPr lang="es-ES" b="1" dirty="0" smtClean="0"/>
              <a:t>),</a:t>
            </a:r>
          </a:p>
          <a:p>
            <a:pPr marL="285750" indent="-285750" algn="just">
              <a:buFont typeface="Arial" panose="020B0604020202020204" pitchFamily="34" charset="0"/>
              <a:buChar char="•"/>
            </a:pPr>
            <a:r>
              <a:rPr lang="es-ES" b="1" dirty="0" smtClean="0"/>
              <a:t>L</a:t>
            </a:r>
            <a:r>
              <a:rPr lang="es-ES" b="1" dirty="0" smtClean="0"/>
              <a:t>óbulo </a:t>
            </a:r>
            <a:r>
              <a:rPr lang="es-ES" b="1" dirty="0"/>
              <a:t>frontal (el juicio, la percepción y la zona motora). </a:t>
            </a:r>
            <a:endParaRPr lang="es-ES" b="1" dirty="0" smtClean="0"/>
          </a:p>
          <a:p>
            <a:pPr algn="just"/>
            <a:endParaRPr lang="es-ES" sz="800" b="1" dirty="0"/>
          </a:p>
          <a:p>
            <a:pPr algn="just"/>
            <a:r>
              <a:rPr lang="es-ES" b="1" dirty="0" smtClean="0"/>
              <a:t>Los </a:t>
            </a:r>
            <a:r>
              <a:rPr lang="es-ES" b="1" dirty="0"/>
              <a:t>lóbulos frontal, parietal y temporal se encargan del aprendizaje y todo el córtex se encarga del lenguaje.</a:t>
            </a:r>
          </a:p>
          <a:p>
            <a:pPr algn="just"/>
            <a:endParaRPr lang="es-ES" sz="800" b="1" dirty="0" smtClean="0">
              <a:effectLst>
                <a:outerShdw blurRad="38100" dist="38100" dir="2700000" algn="tl">
                  <a:srgbClr val="000000">
                    <a:alpha val="43137"/>
                  </a:srgbClr>
                </a:outerShdw>
              </a:effectLst>
            </a:endParaRPr>
          </a:p>
          <a:p>
            <a:pPr algn="just"/>
            <a:r>
              <a:rPr lang="es-ES" b="1" dirty="0" smtClean="0"/>
              <a:t>Cuerpo estriado: es </a:t>
            </a:r>
            <a:r>
              <a:rPr lang="es-ES" b="1" dirty="0"/>
              <a:t>una parte subcortical (al interior del encéfalo) </a:t>
            </a:r>
            <a:r>
              <a:rPr lang="es-ES" b="1" dirty="0" smtClean="0"/>
              <a:t>del prosencéfalo. </a:t>
            </a:r>
            <a:r>
              <a:rPr lang="es-ES" b="1" dirty="0"/>
              <a:t>Es la principal vía de entrada de información hacia los ganglios basales. A su vez, el cuerpo estriado recibe información de la corteza cerebral. En los primates (incluyendo los humanos), el cuerpo estriado se encuentra dividido por una sección de sustancia blanca llamada la </a:t>
            </a:r>
            <a:r>
              <a:rPr lang="es-ES" b="1"/>
              <a:t>cápsula </a:t>
            </a:r>
            <a:r>
              <a:rPr lang="es-ES" b="1" smtClean="0"/>
              <a:t>interna.</a:t>
            </a:r>
            <a:endParaRPr lang="es-ES" b="1" dirty="0"/>
          </a:p>
        </p:txBody>
      </p:sp>
    </p:spTree>
    <p:extLst>
      <p:ext uri="{BB962C8B-B14F-4D97-AF65-F5344CB8AC3E}">
        <p14:creationId xmlns:p14="http://schemas.microsoft.com/office/powerpoint/2010/main" xmlns="" val="306207789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28600"/>
            <a:ext cx="1524000" cy="5791200"/>
          </a:xfrm>
        </p:spPr>
        <p:txBody>
          <a:bodyPr vert="vert270">
            <a:normAutofit/>
          </a:bodyPr>
          <a:lstStyle/>
          <a:p>
            <a:r>
              <a:rPr lang="en-US" dirty="0" smtClean="0"/>
              <a:t>Actividades de la corteza cerebral</a:t>
            </a:r>
            <a:endParaRPr lang="en-US" dirty="0"/>
          </a:p>
        </p:txBody>
      </p:sp>
      <p:pic>
        <p:nvPicPr>
          <p:cNvPr id="2050" name="Picture 2"/>
          <p:cNvPicPr>
            <a:picLocks noGrp="1" noChangeAspect="1" noChangeArrowheads="1"/>
          </p:cNvPicPr>
          <p:nvPr>
            <p:ph idx="1"/>
          </p:nvPr>
        </p:nvPicPr>
        <p:blipFill>
          <a:blip r:embed="rId2" cstate="print">
            <a:extLst>
              <a:ext uri="{28A0092B-C50C-407E-A947-70E740481C1C}">
                <a14:useLocalDpi xmlns:a14="http://schemas.microsoft.com/office/drawing/2010/main" xmlns="" val="0"/>
              </a:ext>
            </a:extLst>
          </a:blip>
          <a:srcRect/>
          <a:stretch>
            <a:fillRect/>
          </a:stretch>
        </p:blipFill>
        <p:spPr bwMode="auto">
          <a:xfrm>
            <a:off x="2743200" y="44806"/>
            <a:ext cx="5958535" cy="681319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66214759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sencial">
  <a:themeElements>
    <a:clrScheme name="Esenc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Esenc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enc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Essential</Template>
  <TotalTime>317</TotalTime>
  <Words>559</Words>
  <Application>Microsoft Office PowerPoint</Application>
  <PresentationFormat>Presentación en pantalla (4:3)</PresentationFormat>
  <Paragraphs>94</Paragraphs>
  <Slides>17</Slides>
  <Notes>1</Notes>
  <HiddenSlides>0</HiddenSlides>
  <MMClips>0</MMClips>
  <ScaleCrop>false</ScaleCrop>
  <HeadingPairs>
    <vt:vector size="4" baseType="variant">
      <vt:variant>
        <vt:lpstr>Tema</vt:lpstr>
      </vt:variant>
      <vt:variant>
        <vt:i4>1</vt:i4>
      </vt:variant>
      <vt:variant>
        <vt:lpstr>Títulos de diapositiva</vt:lpstr>
      </vt:variant>
      <vt:variant>
        <vt:i4>17</vt:i4>
      </vt:variant>
    </vt:vector>
  </HeadingPairs>
  <TitlesOfParts>
    <vt:vector size="18" baseType="lpstr">
      <vt:lpstr>Esencial</vt:lpstr>
      <vt:lpstr>Sistema nervioso</vt:lpstr>
      <vt:lpstr>Diapositiva 2</vt:lpstr>
      <vt:lpstr>Justificación</vt:lpstr>
      <vt:lpstr>Función del sistema nervioso</vt:lpstr>
      <vt:lpstr>Clasificación del sistema nervioso</vt:lpstr>
      <vt:lpstr>Sistema nervioso central</vt:lpstr>
      <vt:lpstr>Sistema nervioso autónomo</vt:lpstr>
      <vt:lpstr>¿QuÉ son las neuronas?</vt:lpstr>
      <vt:lpstr>Clasificación de las neuronas</vt:lpstr>
      <vt:lpstr>Células gliales</vt:lpstr>
      <vt:lpstr>SinÁpsis</vt:lpstr>
      <vt:lpstr>Diapositiva 12</vt:lpstr>
      <vt:lpstr>SinApsis</vt:lpstr>
      <vt:lpstr>Diapositiva 14</vt:lpstr>
      <vt:lpstr>Neurotransmisores</vt:lpstr>
      <vt:lpstr>Regiones del cerebro</vt:lpstr>
      <vt:lpstr>Actividades de la corteza cerebral</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Sistema nervioso</dc:title>
  <dc:creator> </dc:creator>
  <cp:lastModifiedBy>usuario</cp:lastModifiedBy>
  <cp:revision>61</cp:revision>
  <dcterms:created xsi:type="dcterms:W3CDTF">2014-05-19T05:30:55Z</dcterms:created>
  <dcterms:modified xsi:type="dcterms:W3CDTF">2015-02-10T16:57:28Z</dcterms:modified>
</cp:coreProperties>
</file>