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60" r:id="rId7"/>
    <p:sldId id="259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230" autoAdjust="0"/>
    <p:restoredTop sz="96498" autoAdjust="0"/>
  </p:normalViewPr>
  <p:slideViewPr>
    <p:cSldViewPr>
      <p:cViewPr varScale="1">
        <p:scale>
          <a:sx n="85" d="100"/>
          <a:sy n="85" d="100"/>
        </p:scale>
        <p:origin x="-1579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pPr/>
              <a:t>08/07/2015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7/8/2015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7/8/2015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/>
          </a:bodyPr>
          <a:lstStyle/>
          <a:p>
            <a:r>
              <a:rPr lang="es-MX" dirty="0" smtClean="0"/>
              <a:t>MULTIVERSIDAD </a:t>
            </a:r>
            <a:br>
              <a:rPr lang="es-MX" dirty="0" smtClean="0"/>
            </a:br>
            <a:r>
              <a:rPr lang="es-MX" dirty="0" smtClean="0"/>
              <a:t>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0" y="2819400"/>
            <a:ext cx="9144000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II</a:t>
            </a:r>
          </a:p>
          <a:p>
            <a:r>
              <a:rPr lang="es-MX" dirty="0" smtClean="0"/>
              <a:t>IV SEMESTRE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dirty="0" smtClean="0"/>
              <a:t>Minería Hidráulica </a:t>
            </a:r>
            <a:endParaRPr lang="es-MX" sz="3600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pPr algn="just"/>
            <a:r>
              <a:rPr lang="es-MX" sz="2800" dirty="0"/>
              <a:t>La minería hidráulica es una técnica de minería que emplea la presión del agua para desincrustar material rocoso, o mover sedimentos.</a:t>
            </a:r>
          </a:p>
        </p:txBody>
      </p:sp>
      <p:pic>
        <p:nvPicPr>
          <p:cNvPr id="1026" name="Picture 2" descr="http://www.archivohistoricominero.org/images/20100614163645_3c00733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40646"/>
            <a:ext cx="3480321" cy="2775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7715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sz="2800" dirty="0"/>
              <a:t>Esta técnica fue utilizada en los Estados Unidos, en Nevada y California, para explotar el terreno durante la fiebre del oro de California de la segunda mitad del siglo XIX.</a:t>
            </a:r>
          </a:p>
        </p:txBody>
      </p:sp>
      <p:pic>
        <p:nvPicPr>
          <p:cNvPr id="2050" name="Picture 2" descr="http://archivohistoricominero.org/images/20100614164408_3c00735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71045"/>
            <a:ext cx="4320480" cy="2859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1534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6221"/>
          </a:xfrm>
        </p:spPr>
        <p:txBody>
          <a:bodyPr>
            <a:normAutofit/>
          </a:bodyPr>
          <a:lstStyle/>
          <a:p>
            <a:pPr algn="just"/>
            <a:r>
              <a:rPr lang="es-MX" sz="2800" dirty="0"/>
              <a:t>La   remoción   o   extracción   de relaves      desde     tranques    o embalses para reprocesarlos con equipos     más       modernos    y eficientes, se basa en técnicas de minería hidráulica  y que consiste en licuar los  relaves depositados con   agua   para   </a:t>
            </a:r>
            <a:r>
              <a:rPr lang="es-MX" sz="2800" dirty="0" err="1"/>
              <a:t>repulparlos</a:t>
            </a:r>
            <a:r>
              <a:rPr lang="es-MX" sz="2800" dirty="0"/>
              <a:t>   y posteriormente    extraerlos   con bombas   desde  el depósito para reprocesarlos. </a:t>
            </a:r>
          </a:p>
        </p:txBody>
      </p:sp>
    </p:spTree>
    <p:extLst>
      <p:ext uri="{BB962C8B-B14F-4D97-AF65-F5344CB8AC3E}">
        <p14:creationId xmlns:p14="http://schemas.microsoft.com/office/powerpoint/2010/main" xmlns="" val="3838424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5438229"/>
          </a:xfrm>
        </p:spPr>
        <p:txBody>
          <a:bodyPr/>
          <a:lstStyle/>
          <a:p>
            <a:pPr algn="just"/>
            <a:r>
              <a:rPr lang="es-MX" sz="2800" dirty="0"/>
              <a:t>La minería hidráulica había sido previamente desarrollada por los romanos. </a:t>
            </a:r>
            <a:endParaRPr lang="es-MX" sz="2800" dirty="0" smtClean="0"/>
          </a:p>
          <a:p>
            <a:pPr algn="just"/>
            <a:r>
              <a:rPr lang="es-MX" sz="2800" dirty="0" smtClean="0"/>
              <a:t>Llamada </a:t>
            </a:r>
            <a:r>
              <a:rPr lang="es-MX" sz="2800" dirty="0"/>
              <a:t>ruina montium, la técnica ayudaba a detectar oro gracias a chorros de alta presión, dirigidos desde un tanque situado hasta 250 m por encima del yacimiento.</a:t>
            </a:r>
          </a:p>
        </p:txBody>
      </p:sp>
      <p:pic>
        <p:nvPicPr>
          <p:cNvPr id="3074" name="Picture 2" descr="http://www.albergueria.es/romano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6158" y="3211610"/>
            <a:ext cx="3168352" cy="28473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550345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6221"/>
          </a:xfrm>
        </p:spPr>
        <p:txBody>
          <a:bodyPr/>
          <a:lstStyle/>
          <a:p>
            <a:pPr algn="just"/>
            <a:r>
              <a:rPr lang="es-MX" dirty="0"/>
              <a:t>Este  </a:t>
            </a:r>
            <a:r>
              <a:rPr lang="es-MX" dirty="0" smtClean="0"/>
              <a:t>método es</a:t>
            </a:r>
            <a:r>
              <a:rPr lang="es-MX" dirty="0"/>
              <a:t>   simple  y  permite extraer varios miles de toneladas de relaves por día. </a:t>
            </a:r>
            <a:endParaRPr lang="es-MX" dirty="0" smtClean="0"/>
          </a:p>
          <a:p>
            <a:pPr algn="just"/>
            <a:r>
              <a:rPr lang="es-MX" dirty="0" smtClean="0"/>
              <a:t>Para </a:t>
            </a:r>
            <a:r>
              <a:rPr lang="es-MX" dirty="0"/>
              <a:t>llevarlo a cabo se necesita: energía, agua y un lugar donde depositarlos una vez reprocesados.</a:t>
            </a:r>
          </a:p>
        </p:txBody>
      </p:sp>
    </p:spTree>
    <p:extLst>
      <p:ext uri="{BB962C8B-B14F-4D97-AF65-F5344CB8AC3E}">
        <p14:creationId xmlns:p14="http://schemas.microsoft.com/office/powerpoint/2010/main" xmlns="" val="13023704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1067</TotalTime>
  <Words>158</Words>
  <Application>Microsoft Office PowerPoint</Application>
  <PresentationFormat>Presentación en pantalla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VERACRUZ </vt:lpstr>
      <vt:lpstr>Minería Hidráulica </vt:lpstr>
      <vt:lpstr>Diapositiva 3</vt:lpstr>
      <vt:lpstr>Diapositiva 4</vt:lpstr>
      <vt:lpstr>Diapositiva 5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PC</cp:lastModifiedBy>
  <cp:revision>111</cp:revision>
  <dcterms:created xsi:type="dcterms:W3CDTF">2014-08-15T00:51:36Z</dcterms:created>
  <dcterms:modified xsi:type="dcterms:W3CDTF">2015-07-08T18:25:58Z</dcterms:modified>
</cp:coreProperties>
</file>