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71" r:id="rId4"/>
    <p:sldId id="258" r:id="rId5"/>
    <p:sldId id="259" r:id="rId6"/>
    <p:sldId id="272" r:id="rId7"/>
    <p:sldId id="270" r:id="rId8"/>
    <p:sldId id="273" r:id="rId9"/>
    <p:sldId id="265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810" y="-3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79997B2-66C5-4165-94B1-0EEC81FCE047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Histolog%C3%ADa" TargetMode="External"/><Relationship Id="rId13" Type="http://schemas.openxmlformats.org/officeDocument/2006/relationships/hyperlink" Target="http://es.wikipedia.org/wiki/Patolog%C3%ADa" TargetMode="External"/><Relationship Id="rId18" Type="http://schemas.openxmlformats.org/officeDocument/2006/relationships/image" Target="../media/image4.png"/><Relationship Id="rId3" Type="http://schemas.openxmlformats.org/officeDocument/2006/relationships/hyperlink" Target="http://es.wikipedia.org/wiki/Odontolog%C3%ADa" TargetMode="External"/><Relationship Id="rId7" Type="http://schemas.openxmlformats.org/officeDocument/2006/relationships/hyperlink" Target="http://es.wikipedia.org/wiki/Biolog%C3%ADa" TargetMode="External"/><Relationship Id="rId12" Type="http://schemas.openxmlformats.org/officeDocument/2006/relationships/hyperlink" Target="http://es.wikipedia.org/wiki/Fisiolog%C3%ADa" TargetMode="External"/><Relationship Id="rId17" Type="http://schemas.openxmlformats.org/officeDocument/2006/relationships/hyperlink" Target="http://es.wikipedia.org/wiki/Microbiolog%C3%ADa" TargetMode="External"/><Relationship Id="rId2" Type="http://schemas.openxmlformats.org/officeDocument/2006/relationships/hyperlink" Target="http://es.wikipedia.org/wiki/Medicina" TargetMode="External"/><Relationship Id="rId16" Type="http://schemas.openxmlformats.org/officeDocument/2006/relationships/hyperlink" Target="http://es.wikipedia.org/wiki/Bot%C3%A1nic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Qu%C3%ADmica" TargetMode="External"/><Relationship Id="rId11" Type="http://schemas.openxmlformats.org/officeDocument/2006/relationships/hyperlink" Target="http://es.wikipedia.org/wiki/Anatom%C3%ADa" TargetMode="External"/><Relationship Id="rId5" Type="http://schemas.openxmlformats.org/officeDocument/2006/relationships/hyperlink" Target="http://es.wikipedia.org/wiki/Inmunolog%C3%ADa" TargetMode="External"/><Relationship Id="rId15" Type="http://schemas.openxmlformats.org/officeDocument/2006/relationships/hyperlink" Target="http://es.wikipedia.org/wiki/Zoolog%C3%ADa" TargetMode="External"/><Relationship Id="rId10" Type="http://schemas.openxmlformats.org/officeDocument/2006/relationships/hyperlink" Target="http://es.wikipedia.org/wiki/Embriolog%C3%ADa" TargetMode="External"/><Relationship Id="rId19" Type="http://schemas.openxmlformats.org/officeDocument/2006/relationships/image" Target="../media/image5.png"/><Relationship Id="rId4" Type="http://schemas.openxmlformats.org/officeDocument/2006/relationships/hyperlink" Target="http://es.wikipedia.org/wiki/Bioqu%C3%ADmica" TargetMode="External"/><Relationship Id="rId9" Type="http://schemas.openxmlformats.org/officeDocument/2006/relationships/hyperlink" Target="http://es.wikipedia.org/wiki/Gen%C3%A9tica" TargetMode="External"/><Relationship Id="rId14" Type="http://schemas.openxmlformats.org/officeDocument/2006/relationships/hyperlink" Target="http://es.wikipedia.org/wiki/Ingenier%C3%ADa_biom%C3%A9dica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ctrTitle"/>
          </p:nvPr>
        </p:nvSpPr>
        <p:spPr>
          <a:xfrm>
            <a:off x="616024" y="260648"/>
            <a:ext cx="7988424" cy="1470025"/>
          </a:xfrm>
        </p:spPr>
        <p:txBody>
          <a:bodyPr>
            <a:normAutofit/>
          </a:bodyPr>
          <a:lstStyle/>
          <a:p>
            <a:pPr algn="ctr"/>
            <a:r>
              <a:rPr lang="es-MX" b="1" dirty="0" smtClean="0">
                <a:solidFill>
                  <a:schemeClr val="bg2">
                    <a:lumMod val="10000"/>
                  </a:schemeClr>
                </a:solidFill>
              </a:rPr>
              <a:t>MULTIVERSIDAD LATINOAMERICANA OAXACA URBANA</a:t>
            </a:r>
            <a:endParaRPr lang="es-MX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2 Subtítulo"/>
          <p:cNvSpPr>
            <a:spLocks noGrp="1"/>
          </p:cNvSpPr>
          <p:nvPr>
            <p:ph type="subTitle" idx="1"/>
          </p:nvPr>
        </p:nvSpPr>
        <p:spPr>
          <a:xfrm>
            <a:off x="3859832" y="6021288"/>
            <a:ext cx="5284168" cy="550912"/>
          </a:xfrm>
        </p:spPr>
        <p:txBody>
          <a:bodyPr>
            <a:normAutofit/>
          </a:bodyPr>
          <a:lstStyle/>
          <a:p>
            <a:r>
              <a:rPr lang="es-MX" sz="2400" dirty="0" smtClean="0"/>
              <a:t>ING. JOEL DOMINGO MEJÍA GUZMÁN</a:t>
            </a:r>
            <a:endParaRPr lang="es-MX" sz="2400" dirty="0"/>
          </a:p>
        </p:txBody>
      </p:sp>
      <p:sp>
        <p:nvSpPr>
          <p:cNvPr id="8" name="7 Rectángulo"/>
          <p:cNvSpPr/>
          <p:nvPr/>
        </p:nvSpPr>
        <p:spPr>
          <a:xfrm>
            <a:off x="2987824" y="2060848"/>
            <a:ext cx="30396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800" b="1" dirty="0" smtClean="0"/>
              <a:t>QUÍMICA II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39552" y="3356992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b="1" dirty="0" smtClean="0"/>
              <a:t>BLOQUE IV. VALORA LA IMPORTANCIA DE LOS COMPUESTOS DEL  CARBONO EN SU ENTORNO.</a:t>
            </a:r>
          </a:p>
        </p:txBody>
      </p:sp>
    </p:spTree>
    <p:extLst>
      <p:ext uri="{BB962C8B-B14F-4D97-AF65-F5344CB8AC3E}">
        <p14:creationId xmlns="" xmlns:p14="http://schemas.microsoft.com/office/powerpoint/2010/main" val="34910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PETROQUÍMICA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251520" y="1268761"/>
            <a:ext cx="8686800" cy="4176464"/>
          </a:xfrm>
        </p:spPr>
        <p:txBody>
          <a:bodyPr/>
          <a:lstStyle/>
          <a:p>
            <a:pPr algn="just">
              <a:buNone/>
            </a:pPr>
            <a:r>
              <a:rPr lang="es-MX" dirty="0" smtClean="0"/>
              <a:t>Es </a:t>
            </a:r>
            <a:r>
              <a:rPr lang="es-MX" dirty="0"/>
              <a:t>la extracción de cualquier sustancia química o de combustibles fósiles. Estos incluyen combustibles fósiles purificados como el metano, el butano, el propano, la gasolina, el queroseno, el gasoil, el combustible de aviación, así como pesticidas, herbicidas, fertilizantes y otros artículos como los plásticos, el asfalto o las fibras sintéticas.</a:t>
            </a:r>
          </a:p>
        </p:txBody>
      </p:sp>
    </p:spTree>
    <p:extLst>
      <p:ext uri="{BB962C8B-B14F-4D97-AF65-F5344CB8AC3E}">
        <p14:creationId xmlns="" xmlns:p14="http://schemas.microsoft.com/office/powerpoint/2010/main" val="30076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6632"/>
            <a:ext cx="3456384" cy="838200"/>
          </a:xfrm>
        </p:spPr>
        <p:txBody>
          <a:bodyPr/>
          <a:lstStyle/>
          <a:p>
            <a:r>
              <a:rPr lang="es-MX" dirty="0" smtClean="0"/>
              <a:t>PETROQUÍMICA</a:t>
            </a:r>
            <a:endParaRPr lang="es-MX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96752"/>
            <a:ext cx="6448477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095585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BIOMEDICINA</a:t>
            </a:r>
            <a:endParaRPr lang="es-MX" dirty="0"/>
          </a:p>
        </p:txBody>
      </p:sp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1739900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43608" y="1268760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/>
              <a:t>La </a:t>
            </a:r>
            <a:r>
              <a:rPr lang="es-MX" b="1" dirty="0"/>
              <a:t>biomedicina</a:t>
            </a:r>
            <a:r>
              <a:rPr lang="es-MX" dirty="0"/>
              <a:t> es un término que engloba el conocimiento y la investigación que es común a los campos de la </a:t>
            </a:r>
            <a:r>
              <a:rPr lang="es-MX" dirty="0">
                <a:hlinkClick r:id="rId2" tooltip="Medicina"/>
              </a:rPr>
              <a:t>medicina</a:t>
            </a:r>
            <a:r>
              <a:rPr lang="es-MX" dirty="0"/>
              <a:t> y la </a:t>
            </a:r>
            <a:r>
              <a:rPr lang="es-MX" dirty="0">
                <a:hlinkClick r:id="rId3" tooltip="Odontología"/>
              </a:rPr>
              <a:t>odontología</a:t>
            </a:r>
            <a:r>
              <a:rPr lang="es-MX" dirty="0"/>
              <a:t> y a las </a:t>
            </a:r>
            <a:r>
              <a:rPr lang="es-MX" dirty="0" err="1" smtClean="0"/>
              <a:t>biociencias</a:t>
            </a:r>
            <a:r>
              <a:rPr lang="es-MX" dirty="0" smtClean="0"/>
              <a:t> Como </a:t>
            </a:r>
            <a:r>
              <a:rPr lang="es-MX" u="sng" dirty="0" smtClean="0">
                <a:hlinkClick r:id="rId4" tooltip="Bioquímica"/>
              </a:rPr>
              <a:t>bioquímica</a:t>
            </a:r>
            <a:r>
              <a:rPr lang="es-MX" dirty="0"/>
              <a:t>, </a:t>
            </a:r>
            <a:r>
              <a:rPr lang="es-MX" dirty="0">
                <a:hlinkClick r:id="rId5" tooltip="Inmunología"/>
              </a:rPr>
              <a:t>inmunología</a:t>
            </a:r>
            <a:r>
              <a:rPr lang="es-MX" dirty="0"/>
              <a:t>, </a:t>
            </a:r>
            <a:r>
              <a:rPr lang="es-MX" dirty="0">
                <a:hlinkClick r:id="rId6" tooltip="Química"/>
              </a:rPr>
              <a:t>química</a:t>
            </a:r>
            <a:r>
              <a:rPr lang="es-MX" dirty="0"/>
              <a:t>, </a:t>
            </a:r>
            <a:r>
              <a:rPr lang="es-MX" dirty="0">
                <a:hlinkClick r:id="rId7" tooltip="Biología"/>
              </a:rPr>
              <a:t>biología</a:t>
            </a:r>
            <a:r>
              <a:rPr lang="es-MX" dirty="0"/>
              <a:t>, </a:t>
            </a:r>
            <a:r>
              <a:rPr lang="es-MX" dirty="0">
                <a:hlinkClick r:id="rId8" tooltip="Histología"/>
              </a:rPr>
              <a:t>histología</a:t>
            </a:r>
            <a:r>
              <a:rPr lang="es-MX" dirty="0"/>
              <a:t>, </a:t>
            </a:r>
            <a:r>
              <a:rPr lang="es-MX" dirty="0">
                <a:hlinkClick r:id="rId9" tooltip="Genética"/>
              </a:rPr>
              <a:t>genética</a:t>
            </a:r>
            <a:r>
              <a:rPr lang="es-MX" dirty="0"/>
              <a:t>, </a:t>
            </a:r>
            <a:r>
              <a:rPr lang="es-MX" dirty="0">
                <a:hlinkClick r:id="rId10" tooltip="Embriología"/>
              </a:rPr>
              <a:t>embriología</a:t>
            </a:r>
            <a:r>
              <a:rPr lang="es-MX" dirty="0"/>
              <a:t>, </a:t>
            </a:r>
            <a:r>
              <a:rPr lang="es-MX" dirty="0">
                <a:hlinkClick r:id="rId11" tooltip="Anatomía"/>
              </a:rPr>
              <a:t>anatomía</a:t>
            </a:r>
            <a:r>
              <a:rPr lang="es-MX" dirty="0"/>
              <a:t>, </a:t>
            </a:r>
            <a:r>
              <a:rPr lang="es-MX" dirty="0">
                <a:hlinkClick r:id="rId12" tooltip="Fisiología"/>
              </a:rPr>
              <a:t>fisiología</a:t>
            </a:r>
            <a:r>
              <a:rPr lang="es-MX" dirty="0"/>
              <a:t>, </a:t>
            </a:r>
            <a:r>
              <a:rPr lang="es-MX" dirty="0">
                <a:hlinkClick r:id="rId13" tooltip="Patología"/>
              </a:rPr>
              <a:t>patología</a:t>
            </a:r>
            <a:r>
              <a:rPr lang="es-MX" dirty="0"/>
              <a:t>, </a:t>
            </a:r>
            <a:r>
              <a:rPr lang="es-MX" dirty="0">
                <a:hlinkClick r:id="rId14" tooltip="Ingeniería biomédica"/>
              </a:rPr>
              <a:t>ingeniería biomédica</a:t>
            </a:r>
            <a:r>
              <a:rPr lang="es-MX" dirty="0"/>
              <a:t>, </a:t>
            </a:r>
            <a:r>
              <a:rPr lang="es-MX" dirty="0">
                <a:hlinkClick r:id="rId15" tooltip="Zoología"/>
              </a:rPr>
              <a:t>zoología</a:t>
            </a:r>
            <a:r>
              <a:rPr lang="es-MX" dirty="0"/>
              <a:t>, </a:t>
            </a:r>
            <a:r>
              <a:rPr lang="es-MX" dirty="0">
                <a:hlinkClick r:id="rId16" tooltip="Botánica"/>
              </a:rPr>
              <a:t>botánica</a:t>
            </a:r>
            <a:r>
              <a:rPr lang="es-MX" dirty="0"/>
              <a:t> </a:t>
            </a:r>
            <a:r>
              <a:rPr lang="es-MX" dirty="0" err="1"/>
              <a:t>y</a:t>
            </a:r>
            <a:r>
              <a:rPr lang="es-MX" dirty="0" err="1">
                <a:hlinkClick r:id="rId17" tooltip="Microbiología"/>
              </a:rPr>
              <a:t>microbiología</a:t>
            </a:r>
            <a:r>
              <a:rPr lang="es-MX" dirty="0"/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3084796"/>
            <a:ext cx="326707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966" y="4221088"/>
            <a:ext cx="3267075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1340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PERFUMES</a:t>
            </a:r>
            <a:endParaRPr lang="es-MX" dirty="0"/>
          </a:p>
        </p:txBody>
      </p:sp>
      <p:sp>
        <p:nvSpPr>
          <p:cNvPr id="5" name="Rectangle 32"/>
          <p:cNvSpPr>
            <a:spLocks noChangeArrowheads="1"/>
          </p:cNvSpPr>
          <p:nvPr/>
        </p:nvSpPr>
        <p:spPr bwMode="auto">
          <a:xfrm>
            <a:off x="3082925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047750"/>
            <a:ext cx="47625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4237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6848" y="188640"/>
            <a:ext cx="2611016" cy="838200"/>
          </a:xfrm>
        </p:spPr>
        <p:txBody>
          <a:bodyPr/>
          <a:lstStyle/>
          <a:p>
            <a:r>
              <a:rPr lang="es-MX" dirty="0" smtClean="0"/>
              <a:t>ALIMENTOS</a:t>
            </a:r>
            <a:endParaRPr lang="es-MX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2276872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2095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099" y="1124744"/>
            <a:ext cx="3360373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11186"/>
            <a:ext cx="3384376" cy="2506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42603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EJERCICIOS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874838"/>
          </a:xfrm>
        </p:spPr>
        <p:txBody>
          <a:bodyPr/>
          <a:lstStyle/>
          <a:p>
            <a:pPr algn="just">
              <a:buNone/>
            </a:pPr>
            <a:r>
              <a:rPr lang="es-MX" dirty="0" smtClean="0"/>
              <a:t>IDENTIFICA A QUE GRUPO FUNCIONAL PERTENECEN LAS FIGURAS QUE SE PRESENTARON.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249066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0648"/>
            <a:ext cx="4690864" cy="838200"/>
          </a:xfrm>
        </p:spPr>
        <p:txBody>
          <a:bodyPr/>
          <a:lstStyle/>
          <a:p>
            <a:r>
              <a:rPr lang="es-MX" dirty="0" smtClean="0"/>
              <a:t>RETROALIMENTACIÓN</a:t>
            </a:r>
            <a:endParaRPr lang="es-MX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0893" y="1196752"/>
            <a:ext cx="7507531" cy="547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11963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http://</a:t>
            </a:r>
            <a:r>
              <a:rPr lang="es-MX" dirty="0" smtClean="0"/>
              <a:t>es.wikipedia.org/wiki/Grupo_funcional</a:t>
            </a:r>
          </a:p>
          <a:p>
            <a:pPr algn="just"/>
            <a:r>
              <a:rPr lang="es-MX" smtClean="0"/>
              <a:t>https</a:t>
            </a:r>
            <a:r>
              <a:rPr lang="es-MX" dirty="0"/>
              <a:t>://mx.images.search.yahoo.com/images/view</a:t>
            </a:r>
            <a:endParaRPr lang="es-MX" dirty="0" smtClean="0"/>
          </a:p>
          <a:p>
            <a:pPr>
              <a:buNone/>
            </a:pP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97654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296</TotalTime>
  <Words>116</Words>
  <Application>Microsoft Office PowerPoint</Application>
  <PresentationFormat>Presentación en pantalla (4:3)</PresentationFormat>
  <Paragraphs>19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Viajes</vt:lpstr>
      <vt:lpstr>MULTIVERSIDAD LATINOAMERICANA OAXACA URBANA</vt:lpstr>
      <vt:lpstr>PETROQUÍMICA</vt:lpstr>
      <vt:lpstr>PETROQUÍMICA</vt:lpstr>
      <vt:lpstr>BIOMEDICINA</vt:lpstr>
      <vt:lpstr>PERFUMES</vt:lpstr>
      <vt:lpstr>ALIMENTOS</vt:lpstr>
      <vt:lpstr>EJERCICIOS</vt:lpstr>
      <vt:lpstr>RETROALIMENTACIÓN</vt:lpstr>
      <vt:lpstr>BIBLIOGRAFÍA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 BACHILLERATO</dc:title>
  <dc:creator>PROFE. JOEL</dc:creator>
  <cp:lastModifiedBy>PC</cp:lastModifiedBy>
  <cp:revision>33</cp:revision>
  <dcterms:created xsi:type="dcterms:W3CDTF">2014-01-12T17:04:47Z</dcterms:created>
  <dcterms:modified xsi:type="dcterms:W3CDTF">2015-07-03T17:40:03Z</dcterms:modified>
</cp:coreProperties>
</file>