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11628" y="1764406"/>
            <a:ext cx="7197726" cy="972829"/>
          </a:xfrm>
        </p:spPr>
        <p:txBody>
          <a:bodyPr>
            <a:noAutofit/>
          </a:bodyPr>
          <a:lstStyle/>
          <a:p>
            <a:pPr algn="ctr"/>
            <a:r>
              <a:rPr lang="es-MX" sz="6000" b="1" dirty="0" err="1" smtClean="0"/>
              <a:t>TEMA:Tipos</a:t>
            </a:r>
            <a:r>
              <a:rPr lang="es-MX" sz="6000" b="1" dirty="0" smtClean="0"/>
              <a:t> de lesiones.</a:t>
            </a:r>
            <a:endParaRPr lang="es-MX" sz="60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1347" y="3342543"/>
            <a:ext cx="8298288" cy="2027947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MX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Integrantes del equipo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es-MX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Jose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Luis </a:t>
            </a:r>
            <a:r>
              <a:rPr lang="es-MX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Felix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s-MX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Q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uintero</a:t>
            </a:r>
          </a:p>
          <a:p>
            <a:pPr algn="ctr"/>
            <a:r>
              <a:rPr lang="es-MX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Oyuki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Monserrat Canales </a:t>
            </a:r>
            <a:r>
              <a:rPr lang="es-MX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Á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vila</a:t>
            </a:r>
            <a:r>
              <a:rPr lang="es-MX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.</a:t>
            </a:r>
            <a:endParaRPr lang="es-MX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300765" y="5409125"/>
            <a:ext cx="8281116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MULTIVERSIDAD LATINOAMERICANA CAMPUS TORREÓN BACHILLERATO </a:t>
            </a:r>
          </a:p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MATERIA: ACTIVIDAD PARAESCOLAR I</a:t>
            </a:r>
          </a:p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1ER. SEMESTRE GRUPO:101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45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atin typeface="Consolas" panose="020B0609020204030204" pitchFamily="49" charset="0"/>
                <a:cs typeface="Consolas" panose="020B0609020204030204" pitchFamily="49" charset="0"/>
              </a:rPr>
              <a:t>LESIONES DEPORTIVAS:</a:t>
            </a:r>
            <a:endParaRPr lang="es-MX" b="1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2142067"/>
            <a:ext cx="10131425" cy="3911003"/>
          </a:xfrm>
        </p:spPr>
        <p:txBody>
          <a:bodyPr>
            <a:noAutofit/>
          </a:bodyPr>
          <a:lstStyle/>
          <a:p>
            <a:r>
              <a:rPr lang="es-MX" sz="2800" dirty="0">
                <a:latin typeface="Comic Sans MS" panose="030F0702030302020204" pitchFamily="66" charset="0"/>
              </a:rPr>
              <a:t>“Las lesiones deportivas” son lesiones que ocurren durante la práctica de un deporte o durante el ejercicio físico. Algunas ocurren accidentalmente. Otras pueden ser el resultado de malas prácticas de entrenamiento o del uso inadecuado del equipo de entrenamiento. Algunas personas se lastiman cuando no están en buena condición física. En ciertos casos, las lesiones se deben a la falta o escasez de ejercicios de calentamiento o estiramiento antes de jugar o hacer ejercicio.</a:t>
            </a:r>
          </a:p>
        </p:txBody>
      </p:sp>
    </p:spTree>
    <p:extLst>
      <p:ext uri="{BB962C8B-B14F-4D97-AF65-F5344CB8AC3E}">
        <p14:creationId xmlns:p14="http://schemas.microsoft.com/office/powerpoint/2010/main" val="209085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LUXACION:</a:t>
            </a:r>
            <a:endParaRPr lang="es-MX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s-MX" sz="11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Es una separación de dos huesos en el lugar donde se encuentran en una articulación. Las articulaciones son zonas donde dos huesos se juntan.</a:t>
            </a:r>
          </a:p>
          <a:p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Una articulación luxada es una articulación donde los huesos ya no están en su posición normal. </a:t>
            </a:r>
            <a:endParaRPr lang="es-MX" sz="20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Causas</a:t>
            </a:r>
          </a:p>
          <a:p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Las luxaciones generalmente son causadas por un impacto súbito a la articulación. Esto por lo general se presenta después de un golpe, una caída u otro traumatismo</a:t>
            </a:r>
            <a:r>
              <a:rPr lang="es-MX" sz="2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.</a:t>
            </a:r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Flecha derecha 3"/>
          <p:cNvSpPr/>
          <p:nvPr/>
        </p:nvSpPr>
        <p:spPr>
          <a:xfrm>
            <a:off x="4031087" y="970685"/>
            <a:ext cx="721217" cy="734096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356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283335"/>
            <a:ext cx="10131425" cy="6284890"/>
          </a:xfrm>
        </p:spPr>
        <p:txBody>
          <a:bodyPr>
            <a:normAutofit/>
          </a:bodyPr>
          <a:lstStyle/>
          <a:p>
            <a:r>
              <a:rPr lang="es-MX" sz="2400" b="1" u="sng" dirty="0"/>
              <a:t>Causas</a:t>
            </a:r>
          </a:p>
          <a:p>
            <a:endParaRPr lang="es-MX" dirty="0"/>
          </a:p>
          <a:p>
            <a:r>
              <a:rPr lang="es-MX" dirty="0"/>
              <a:t>Las luxaciones generalmente son causadas por un impacto súbito a la articulación. Esto por lo general se presenta después de un golpe, una caída u otro traumatismo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r>
              <a:rPr lang="es-MX" sz="2000" b="1" u="sng" dirty="0"/>
              <a:t>Síntomas</a:t>
            </a:r>
          </a:p>
          <a:p>
            <a:pPr marL="0" indent="0">
              <a:buNone/>
            </a:pPr>
            <a:r>
              <a:rPr lang="es-MX" dirty="0" smtClean="0"/>
              <a:t>Una </a:t>
            </a:r>
            <a:r>
              <a:rPr lang="es-MX" dirty="0"/>
              <a:t>articulación luxada puede:</a:t>
            </a:r>
          </a:p>
          <a:p>
            <a:endParaRPr lang="es-MX" dirty="0"/>
          </a:p>
          <a:p>
            <a:r>
              <a:rPr lang="es-MX" dirty="0"/>
              <a:t>    Estar acompañada de entumecimiento u hormigueo en la articulación o fuera de ésta.</a:t>
            </a:r>
          </a:p>
          <a:p>
            <a:r>
              <a:rPr lang="es-MX" dirty="0"/>
              <a:t>    Presentar dolor intenso, especialmente si usted intenta usar la articulación o poner peso en ella.</a:t>
            </a:r>
          </a:p>
          <a:p>
            <a:r>
              <a:rPr lang="es-MX" dirty="0"/>
              <a:t>    Estar limitada en el movimiento.</a:t>
            </a:r>
          </a:p>
          <a:p>
            <a:r>
              <a:rPr lang="es-MX" dirty="0"/>
              <a:t>    Estar hinchada o amoratada.</a:t>
            </a:r>
          </a:p>
          <a:p>
            <a:r>
              <a:rPr lang="es-MX" dirty="0"/>
              <a:t>    Estar visiblemente fuera de lugar, de color diferente o deforme</a:t>
            </a:r>
            <a:r>
              <a:rPr lang="es-MX" dirty="0" smtClean="0"/>
              <a:t>.</a:t>
            </a:r>
            <a:r>
              <a:rPr lang="es-MX" b="1" dirty="0"/>
              <a:t> Causas</a:t>
            </a:r>
          </a:p>
          <a:p>
            <a:r>
              <a:rPr lang="es-MX" dirty="0"/>
              <a:t>Las luxaciones generalmente son causadas por un impacto súbito a la articulación. Esto por lo general se presenta después de un golpe, una caída u otro traumatismo.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178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386367"/>
            <a:ext cx="10131425" cy="6272010"/>
          </a:xfrm>
        </p:spPr>
        <p:txBody>
          <a:bodyPr>
            <a:normAutofit/>
          </a:bodyPr>
          <a:lstStyle/>
          <a:p>
            <a:r>
              <a:rPr lang="es-MX" sz="2400" b="1" u="sng" dirty="0">
                <a:latin typeface="Consolas" panose="020B0609020204030204" pitchFamily="49" charset="0"/>
                <a:cs typeface="Consolas" panose="020B0609020204030204" pitchFamily="49" charset="0"/>
              </a:rPr>
              <a:t>No se </a:t>
            </a:r>
            <a:r>
              <a:rPr lang="es-MX" sz="2400" b="1" u="sng" dirty="0" smtClean="0">
                <a:latin typeface="Consolas" panose="020B0609020204030204" pitchFamily="49" charset="0"/>
                <a:cs typeface="Consolas" panose="020B0609020204030204" pitchFamily="49" charset="0"/>
              </a:rPr>
              <a:t>debe…</a:t>
            </a:r>
            <a:endParaRPr lang="es-MX" sz="2400" b="1" u="sng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    NO mueva a la persona a menos que la lesión esté completamente inmovilizada.</a:t>
            </a: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    NO mueva a una persona con una lesión en la cadera, la pelvis o los muslos, a menos que sea absolutamente necesario. Si usted es el único socorrista y hay que mover a la persona, arrástrela por la ropa.</a:t>
            </a: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    NO intente enderezar un hueso ni una articulación deformados ni trate de cambiarlos de posición.</a:t>
            </a: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    NO trate de comprobar si un hueso o una articulación deformada ha perdido sus funciones.</a:t>
            </a: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    NO le dé a la persona nada por vía oral.</a:t>
            </a:r>
          </a:p>
        </p:txBody>
      </p:sp>
    </p:spTree>
    <p:extLst>
      <p:ext uri="{BB962C8B-B14F-4D97-AF65-F5344CB8AC3E}">
        <p14:creationId xmlns:p14="http://schemas.microsoft.com/office/powerpoint/2010/main" val="79364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 smtClean="0"/>
              <a:t>FRACTURA:</a:t>
            </a:r>
            <a:endParaRPr lang="es-MX" b="1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880316"/>
            <a:ext cx="10131425" cy="4726546"/>
          </a:xfrm>
        </p:spPr>
        <p:txBody>
          <a:bodyPr>
            <a:normAutofit fontScale="92500"/>
          </a:bodyPr>
          <a:lstStyle/>
          <a:p>
            <a:r>
              <a:rPr lang="es-MX" sz="2000" dirty="0"/>
              <a:t>Si el hueso roto rompe la piel, se denomina fractura abierta o compuesta. Las fracturas comúnmente ocurren debido a accidentes automovilísticos, caídas o lesiones deportivas. Otras causas son la pérdida de masa ósea y la osteoporosis, que causa debilitamiento de los huesos. El exceso de uso puede provocar fracturas por estrés, que son fisuras muy pequeñas en los huesos.</a:t>
            </a:r>
          </a:p>
          <a:p>
            <a:endParaRPr lang="es-MX" sz="2000" dirty="0"/>
          </a:p>
          <a:p>
            <a:r>
              <a:rPr lang="es-MX" sz="2000" dirty="0"/>
              <a:t>Los síntomas de una fractura son</a:t>
            </a:r>
          </a:p>
          <a:p>
            <a:endParaRPr lang="es-MX" sz="2000" dirty="0"/>
          </a:p>
          <a:p>
            <a:r>
              <a:rPr lang="es-MX" sz="2000" dirty="0"/>
              <a:t>    Dislocamiento de una extremidad o una articulación</a:t>
            </a:r>
          </a:p>
          <a:p>
            <a:r>
              <a:rPr lang="es-MX" sz="2000" dirty="0"/>
              <a:t>    Hinchazón, hematomas o hemorragias</a:t>
            </a:r>
          </a:p>
          <a:p>
            <a:r>
              <a:rPr lang="es-MX" sz="2000" dirty="0"/>
              <a:t>    Dolor intenso</a:t>
            </a:r>
          </a:p>
          <a:p>
            <a:r>
              <a:rPr lang="es-MX" sz="2000" dirty="0"/>
              <a:t>    Entumecimiento y hormigueo</a:t>
            </a:r>
          </a:p>
          <a:p>
            <a:r>
              <a:rPr lang="es-MX" sz="2000" dirty="0"/>
              <a:t>    Movilidad limitada o incapacidad para mover una extremidad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4149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 smtClean="0"/>
              <a:t>Esguince:</a:t>
            </a:r>
            <a:endParaRPr lang="es-MX" b="1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2161" y="2419500"/>
            <a:ext cx="10131425" cy="3649133"/>
          </a:xfrm>
        </p:spPr>
        <p:txBody>
          <a:bodyPr>
            <a:noAutofit/>
          </a:bodyPr>
          <a:lstStyle/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E</a:t>
            </a:r>
            <a:r>
              <a:rPr lang="es-MX" sz="2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s </a:t>
            </a:r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una lesión de los ligamentos por distensión, estiramiento excesivo, torsión o rasgadura, acompañada de hematoma e inflamación y dolor que impide continuar moviendo la parte lesionada.</a:t>
            </a:r>
          </a:p>
          <a:p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Se origina al afectarse la región articular por acción mecánica (la exigencia de un movimiento brusco, excesiva apertura o cierre articular, movimiento anti-natural), o por violencia (caída, golpe).</a:t>
            </a:r>
          </a:p>
          <a:p>
            <a:endParaRPr lang="es-MX" sz="20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es-MX" sz="2000" dirty="0">
                <a:latin typeface="Consolas" panose="020B0609020204030204" pitchFamily="49" charset="0"/>
                <a:cs typeface="Consolas" panose="020B0609020204030204" pitchFamily="49" charset="0"/>
              </a:rPr>
              <a:t>No debe confundirse con la luxación, la cual es una lesión más severa que involucra el cambio de posición de la articulación y la separación de sus huesos. Ni tampoco con el desgarro, que es la lesión del tejido muscular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3526" y="113242"/>
            <a:ext cx="2833977" cy="230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36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43</TotalTime>
  <Words>646</Words>
  <Application>Microsoft Office PowerPoint</Application>
  <PresentationFormat>Personalizado</PresentationFormat>
  <Paragraphs>53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Celestial</vt:lpstr>
      <vt:lpstr>TEMA:Tipos de lesiones.</vt:lpstr>
      <vt:lpstr>LESIONES DEPORTIVAS:</vt:lpstr>
      <vt:lpstr>   LUXACION:</vt:lpstr>
      <vt:lpstr>Presentación de PowerPoint</vt:lpstr>
      <vt:lpstr>Presentación de PowerPoint</vt:lpstr>
      <vt:lpstr>FRACTURA:</vt:lpstr>
      <vt:lpstr>Esguince: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TEMA:Tipos de lesiones.</dc:title>
  <dc:creator>HP</dc:creator>
  <cp:lastModifiedBy>Ordoñez</cp:lastModifiedBy>
  <cp:revision>8</cp:revision>
  <dcterms:created xsi:type="dcterms:W3CDTF">2015-08-28T00:13:46Z</dcterms:created>
  <dcterms:modified xsi:type="dcterms:W3CDTF">2016-07-26T20:40:23Z</dcterms:modified>
</cp:coreProperties>
</file>