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diagrams/drawing7.xml" ContentType="application/vnd.ms-office.drawingml.diagramDrawing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80285-4E56-4844-98CB-F9DACA48D09F}" type="doc">
      <dgm:prSet loTypeId="urn:microsoft.com/office/officeart/2005/8/layout/default#1" loCatId="list" qsTypeId="urn:microsoft.com/office/officeart/2005/8/quickstyle/simple1" qsCatId="simple" csTypeId="urn:microsoft.com/office/officeart/2005/8/colors/colorful1#15" csCatId="colorful" phldr="1"/>
      <dgm:spPr/>
      <dgm:t>
        <a:bodyPr/>
        <a:lstStyle/>
        <a:p>
          <a:endParaRPr lang="es-MX"/>
        </a:p>
      </dgm:t>
    </dgm:pt>
    <dgm:pt modelId="{04D208CF-619D-4341-B140-B08BE5035BDA}">
      <dgm:prSet phldrT="[Texto]" custT="1"/>
      <dgm:spPr/>
      <dgm:t>
        <a:bodyPr/>
        <a:lstStyle/>
        <a:p>
          <a:r>
            <a:rPr lang="es-MX" sz="4000" b="1" dirty="0" smtClean="0">
              <a:solidFill>
                <a:schemeClr val="tx1"/>
              </a:solidFill>
            </a:rPr>
            <a:t>Definición</a:t>
          </a:r>
          <a:endParaRPr lang="es-MX" sz="4000" dirty="0" smtClean="0">
            <a:solidFill>
              <a:schemeClr val="tx1"/>
            </a:solidFill>
          </a:endParaRPr>
        </a:p>
        <a:p>
          <a:endParaRPr lang="es-MX" sz="1400" dirty="0" smtClean="0">
            <a:solidFill>
              <a:schemeClr val="tx1"/>
            </a:solidFill>
          </a:endParaRPr>
        </a:p>
      </dgm:t>
    </dgm:pt>
    <dgm:pt modelId="{03B1CB1F-6746-4E46-B58A-47F2D00BE9CB}" type="parTrans" cxnId="{7F4DF019-CC56-45CA-949F-8AEDBCA4F2BD}">
      <dgm:prSet/>
      <dgm:spPr/>
      <dgm:t>
        <a:bodyPr/>
        <a:lstStyle/>
        <a:p>
          <a:endParaRPr lang="es-MX"/>
        </a:p>
      </dgm:t>
    </dgm:pt>
    <dgm:pt modelId="{4F632E62-E5B2-40EF-B6BF-59EF8515C8EF}" type="sibTrans" cxnId="{7F4DF019-CC56-45CA-949F-8AEDBCA4F2BD}">
      <dgm:prSet/>
      <dgm:spPr/>
      <dgm:t>
        <a:bodyPr/>
        <a:lstStyle/>
        <a:p>
          <a:endParaRPr lang="es-MX"/>
        </a:p>
      </dgm:t>
    </dgm:pt>
    <dgm:pt modelId="{313C7738-654F-495B-AECF-0AFFE9B55889}">
      <dgm:prSet phldrT="[Texto]" custT="1"/>
      <dgm:spPr/>
      <dgm:t>
        <a:bodyPr/>
        <a:lstStyle/>
        <a:p>
          <a:r>
            <a:rPr lang="es-MX" sz="1800" dirty="0" smtClean="0"/>
            <a:t>Composición escrita en prosa que de forma breve, analiza, interpreta o evalúa un tema. </a:t>
          </a:r>
          <a:endParaRPr lang="es-MX" sz="1800" dirty="0"/>
        </a:p>
      </dgm:t>
    </dgm:pt>
    <dgm:pt modelId="{6EA1493C-1DEF-4053-8609-1AE50BF73A94}" type="parTrans" cxnId="{C3467764-5955-40DB-8C82-10BFB79FA265}">
      <dgm:prSet/>
      <dgm:spPr/>
      <dgm:t>
        <a:bodyPr/>
        <a:lstStyle/>
        <a:p>
          <a:endParaRPr lang="es-MX"/>
        </a:p>
      </dgm:t>
    </dgm:pt>
    <dgm:pt modelId="{3FC1BFA6-049C-488F-BBA7-A6C6E66E845E}" type="sibTrans" cxnId="{C3467764-5955-40DB-8C82-10BFB79FA265}">
      <dgm:prSet/>
      <dgm:spPr/>
      <dgm:t>
        <a:bodyPr/>
        <a:lstStyle/>
        <a:p>
          <a:endParaRPr lang="es-MX"/>
        </a:p>
      </dgm:t>
    </dgm:pt>
    <dgm:pt modelId="{3BA8C405-4521-4041-BD49-EC888B078491}">
      <dgm:prSet phldrT="[Texto]" custT="1"/>
      <dgm:spPr/>
      <dgm:t>
        <a:bodyPr/>
        <a:lstStyle/>
        <a:p>
          <a:r>
            <a:rPr lang="es-MX" sz="1800" dirty="0" smtClean="0"/>
            <a:t>Intenta resolver un problema por medio de argumentos. </a:t>
          </a:r>
        </a:p>
        <a:p>
          <a:endParaRPr lang="es-MX" sz="1800" dirty="0"/>
        </a:p>
      </dgm:t>
    </dgm:pt>
    <dgm:pt modelId="{5E747288-9DD8-49AB-8683-3D8E79A9D873}" type="parTrans" cxnId="{B1E3F5D7-27FD-44F7-9C8F-FEB585F155E8}">
      <dgm:prSet/>
      <dgm:spPr/>
      <dgm:t>
        <a:bodyPr/>
        <a:lstStyle/>
        <a:p>
          <a:endParaRPr lang="es-MX"/>
        </a:p>
      </dgm:t>
    </dgm:pt>
    <dgm:pt modelId="{3F0F8A8D-8A8B-4AC5-883E-06F2A88FA668}" type="sibTrans" cxnId="{B1E3F5D7-27FD-44F7-9C8F-FEB585F155E8}">
      <dgm:prSet/>
      <dgm:spPr/>
      <dgm:t>
        <a:bodyPr/>
        <a:lstStyle/>
        <a:p>
          <a:endParaRPr lang="es-MX"/>
        </a:p>
      </dgm:t>
    </dgm:pt>
    <dgm:pt modelId="{6133107E-5DC2-4B77-9970-52C16E122819}">
      <dgm:prSet phldrT="[Texto]" custT="1"/>
      <dgm:spPr/>
      <dgm:t>
        <a:bodyPr/>
        <a:lstStyle/>
        <a:p>
          <a:r>
            <a:rPr lang="es-MX" sz="1800" dirty="0" smtClean="0"/>
            <a:t>Trata de responder una interrogante (no necesariamente demostrar una hipótesis), trata de respaldar una tesis por medio de la argumentación o exposición (ver argumentación y exposición). </a:t>
          </a:r>
          <a:endParaRPr lang="es-MX" sz="1800" dirty="0"/>
        </a:p>
      </dgm:t>
    </dgm:pt>
    <dgm:pt modelId="{08986E76-2152-42A9-8134-560F0804015F}" type="parTrans" cxnId="{2859886D-94F9-49AE-944F-A3C94AE785FC}">
      <dgm:prSet/>
      <dgm:spPr/>
      <dgm:t>
        <a:bodyPr/>
        <a:lstStyle/>
        <a:p>
          <a:endParaRPr lang="es-MX"/>
        </a:p>
      </dgm:t>
    </dgm:pt>
    <dgm:pt modelId="{2019884E-672E-4E0A-A2F7-687D8ED3A5E7}" type="sibTrans" cxnId="{2859886D-94F9-49AE-944F-A3C94AE785FC}">
      <dgm:prSet/>
      <dgm:spPr/>
      <dgm:t>
        <a:bodyPr/>
        <a:lstStyle/>
        <a:p>
          <a:endParaRPr lang="es-MX"/>
        </a:p>
      </dgm:t>
    </dgm:pt>
    <dgm:pt modelId="{504141FA-2E11-4A2E-9CA3-29BDB0C1DAEF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Motiva el pensamiento crítico e independiente de quien escribe, ya que incita al estudiante a buscar un problema y su posible solución, así como un análisis profundo e individual de algún tema en particular.</a:t>
          </a:r>
          <a:endParaRPr lang="es-MX" dirty="0">
            <a:solidFill>
              <a:schemeClr val="tx1"/>
            </a:solidFill>
          </a:endParaRPr>
        </a:p>
      </dgm:t>
    </dgm:pt>
    <dgm:pt modelId="{0FD8D000-0B60-46D1-9998-FB0D7D19E021}" type="parTrans" cxnId="{0FAF6A71-91E5-4AA7-8A65-5FCDB3F17DEA}">
      <dgm:prSet/>
      <dgm:spPr/>
      <dgm:t>
        <a:bodyPr/>
        <a:lstStyle/>
        <a:p>
          <a:endParaRPr lang="es-MX"/>
        </a:p>
      </dgm:t>
    </dgm:pt>
    <dgm:pt modelId="{A4DDC88D-7B6C-4E12-9114-2E6688D9E268}" type="sibTrans" cxnId="{0FAF6A71-91E5-4AA7-8A65-5FCDB3F17DEA}">
      <dgm:prSet/>
      <dgm:spPr/>
      <dgm:t>
        <a:bodyPr/>
        <a:lstStyle/>
        <a:p>
          <a:endParaRPr lang="es-MX"/>
        </a:p>
      </dgm:t>
    </dgm:pt>
    <dgm:pt modelId="{E3F1B742-6CD6-4F81-8F8E-E6FBD9A3F81D}" type="pres">
      <dgm:prSet presAssocID="{5A680285-4E56-4844-98CB-F9DACA48D09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0E0E0BAA-B6C2-4300-B8D7-02F494CEFB91}" type="pres">
      <dgm:prSet presAssocID="{04D208CF-619D-4341-B140-B08BE5035BDA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D47CAF0-D3FC-4338-8B61-89A5FE4A0479}" type="pres">
      <dgm:prSet presAssocID="{4F632E62-E5B2-40EF-B6BF-59EF8515C8EF}" presName="sibTrans" presStyleCnt="0"/>
      <dgm:spPr/>
    </dgm:pt>
    <dgm:pt modelId="{9AB0544A-A980-4F37-95DA-B14586215C6E}" type="pres">
      <dgm:prSet presAssocID="{313C7738-654F-495B-AECF-0AFFE9B5588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5E7E3E18-7514-43B2-BD76-4364A6EE624B}" type="pres">
      <dgm:prSet presAssocID="{3FC1BFA6-049C-488F-BBA7-A6C6E66E845E}" presName="sibTrans" presStyleCnt="0"/>
      <dgm:spPr/>
    </dgm:pt>
    <dgm:pt modelId="{8515658D-1ABB-4991-A9DF-4F7A6E164BCD}" type="pres">
      <dgm:prSet presAssocID="{3BA8C405-4521-4041-BD49-EC888B07849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45A80C9-A1BE-4A44-98E3-3ADFF9FFD535}" type="pres">
      <dgm:prSet presAssocID="{3F0F8A8D-8A8B-4AC5-883E-06F2A88FA668}" presName="sibTrans" presStyleCnt="0"/>
      <dgm:spPr/>
    </dgm:pt>
    <dgm:pt modelId="{193A5362-376F-4E31-BC71-CB5C120916FF}" type="pres">
      <dgm:prSet presAssocID="{6133107E-5DC2-4B77-9970-52C16E122819}" presName="node" presStyleLbl="node1" presStyleIdx="3" presStyleCnt="5" custScaleY="149710" custLinFactNeighborY="4638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2302312-DE5F-4D4A-B472-06325235BEA6}" type="pres">
      <dgm:prSet presAssocID="{2019884E-672E-4E0A-A2F7-687D8ED3A5E7}" presName="sibTrans" presStyleCnt="0"/>
      <dgm:spPr/>
    </dgm:pt>
    <dgm:pt modelId="{1845B0D8-344B-4293-B37C-A42637FCD89B}" type="pres">
      <dgm:prSet presAssocID="{504141FA-2E11-4A2E-9CA3-29BDB0C1DAEF}" presName="node" presStyleLbl="node1" presStyleIdx="4" presStyleCnt="5" custScaleY="147101" custLinFactNeighborY="594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EC9D045C-9FBE-47E7-A6FD-A6765404C87F}" type="presOf" srcId="{6133107E-5DC2-4B77-9970-52C16E122819}" destId="{193A5362-376F-4E31-BC71-CB5C120916FF}" srcOrd="0" destOrd="0" presId="urn:microsoft.com/office/officeart/2005/8/layout/default#1"/>
    <dgm:cxn modelId="{F95FAD30-B7A0-4F0B-B7A4-09E9E0EC1277}" type="presOf" srcId="{04D208CF-619D-4341-B140-B08BE5035BDA}" destId="{0E0E0BAA-B6C2-4300-B8D7-02F494CEFB91}" srcOrd="0" destOrd="0" presId="urn:microsoft.com/office/officeart/2005/8/layout/default#1"/>
    <dgm:cxn modelId="{C3467764-5955-40DB-8C82-10BFB79FA265}" srcId="{5A680285-4E56-4844-98CB-F9DACA48D09F}" destId="{313C7738-654F-495B-AECF-0AFFE9B55889}" srcOrd="1" destOrd="0" parTransId="{6EA1493C-1DEF-4053-8609-1AE50BF73A94}" sibTransId="{3FC1BFA6-049C-488F-BBA7-A6C6E66E845E}"/>
    <dgm:cxn modelId="{2859886D-94F9-49AE-944F-A3C94AE785FC}" srcId="{5A680285-4E56-4844-98CB-F9DACA48D09F}" destId="{6133107E-5DC2-4B77-9970-52C16E122819}" srcOrd="3" destOrd="0" parTransId="{08986E76-2152-42A9-8134-560F0804015F}" sibTransId="{2019884E-672E-4E0A-A2F7-687D8ED3A5E7}"/>
    <dgm:cxn modelId="{A19BF84C-21EA-4E46-B45C-6186C32078F4}" type="presOf" srcId="{3BA8C405-4521-4041-BD49-EC888B078491}" destId="{8515658D-1ABB-4991-A9DF-4F7A6E164BCD}" srcOrd="0" destOrd="0" presId="urn:microsoft.com/office/officeart/2005/8/layout/default#1"/>
    <dgm:cxn modelId="{E9054C5B-4C3F-4083-9DA1-A964583923CC}" type="presOf" srcId="{313C7738-654F-495B-AECF-0AFFE9B55889}" destId="{9AB0544A-A980-4F37-95DA-B14586215C6E}" srcOrd="0" destOrd="0" presId="urn:microsoft.com/office/officeart/2005/8/layout/default#1"/>
    <dgm:cxn modelId="{9B5E750D-20D1-47DA-ABF1-7F26461AD765}" type="presOf" srcId="{5A680285-4E56-4844-98CB-F9DACA48D09F}" destId="{E3F1B742-6CD6-4F81-8F8E-E6FBD9A3F81D}" srcOrd="0" destOrd="0" presId="urn:microsoft.com/office/officeart/2005/8/layout/default#1"/>
    <dgm:cxn modelId="{7F4DF019-CC56-45CA-949F-8AEDBCA4F2BD}" srcId="{5A680285-4E56-4844-98CB-F9DACA48D09F}" destId="{04D208CF-619D-4341-B140-B08BE5035BDA}" srcOrd="0" destOrd="0" parTransId="{03B1CB1F-6746-4E46-B58A-47F2D00BE9CB}" sibTransId="{4F632E62-E5B2-40EF-B6BF-59EF8515C8EF}"/>
    <dgm:cxn modelId="{0FAF6A71-91E5-4AA7-8A65-5FCDB3F17DEA}" srcId="{5A680285-4E56-4844-98CB-F9DACA48D09F}" destId="{504141FA-2E11-4A2E-9CA3-29BDB0C1DAEF}" srcOrd="4" destOrd="0" parTransId="{0FD8D000-0B60-46D1-9998-FB0D7D19E021}" sibTransId="{A4DDC88D-7B6C-4E12-9114-2E6688D9E268}"/>
    <dgm:cxn modelId="{B1E3F5D7-27FD-44F7-9C8F-FEB585F155E8}" srcId="{5A680285-4E56-4844-98CB-F9DACA48D09F}" destId="{3BA8C405-4521-4041-BD49-EC888B078491}" srcOrd="2" destOrd="0" parTransId="{5E747288-9DD8-49AB-8683-3D8E79A9D873}" sibTransId="{3F0F8A8D-8A8B-4AC5-883E-06F2A88FA668}"/>
    <dgm:cxn modelId="{C81CCEBF-64DC-42DA-860C-272EF343B52A}" type="presOf" srcId="{504141FA-2E11-4A2E-9CA3-29BDB0C1DAEF}" destId="{1845B0D8-344B-4293-B37C-A42637FCD89B}" srcOrd="0" destOrd="0" presId="urn:microsoft.com/office/officeart/2005/8/layout/default#1"/>
    <dgm:cxn modelId="{D1D80D33-22BE-4C25-BFC0-8810676F29CA}" type="presParOf" srcId="{E3F1B742-6CD6-4F81-8F8E-E6FBD9A3F81D}" destId="{0E0E0BAA-B6C2-4300-B8D7-02F494CEFB91}" srcOrd="0" destOrd="0" presId="urn:microsoft.com/office/officeart/2005/8/layout/default#1"/>
    <dgm:cxn modelId="{2D2EA2BC-E2F6-4952-A171-E0F2F13B479E}" type="presParOf" srcId="{E3F1B742-6CD6-4F81-8F8E-E6FBD9A3F81D}" destId="{3D47CAF0-D3FC-4338-8B61-89A5FE4A0479}" srcOrd="1" destOrd="0" presId="urn:microsoft.com/office/officeart/2005/8/layout/default#1"/>
    <dgm:cxn modelId="{4F03D499-0298-4138-8CC5-E1060D22FD1B}" type="presParOf" srcId="{E3F1B742-6CD6-4F81-8F8E-E6FBD9A3F81D}" destId="{9AB0544A-A980-4F37-95DA-B14586215C6E}" srcOrd="2" destOrd="0" presId="urn:microsoft.com/office/officeart/2005/8/layout/default#1"/>
    <dgm:cxn modelId="{731AB536-2518-44FF-BEC3-08C74F7BCBFB}" type="presParOf" srcId="{E3F1B742-6CD6-4F81-8F8E-E6FBD9A3F81D}" destId="{5E7E3E18-7514-43B2-BD76-4364A6EE624B}" srcOrd="3" destOrd="0" presId="urn:microsoft.com/office/officeart/2005/8/layout/default#1"/>
    <dgm:cxn modelId="{3A01825B-0E26-46D3-8A0A-681C25E10AF2}" type="presParOf" srcId="{E3F1B742-6CD6-4F81-8F8E-E6FBD9A3F81D}" destId="{8515658D-1ABB-4991-A9DF-4F7A6E164BCD}" srcOrd="4" destOrd="0" presId="urn:microsoft.com/office/officeart/2005/8/layout/default#1"/>
    <dgm:cxn modelId="{26FEBBF7-E90A-4D8E-B77D-B9E055A553C4}" type="presParOf" srcId="{E3F1B742-6CD6-4F81-8F8E-E6FBD9A3F81D}" destId="{A45A80C9-A1BE-4A44-98E3-3ADFF9FFD535}" srcOrd="5" destOrd="0" presId="urn:microsoft.com/office/officeart/2005/8/layout/default#1"/>
    <dgm:cxn modelId="{A401FB80-AB3E-473D-AEBF-E52790A6140B}" type="presParOf" srcId="{E3F1B742-6CD6-4F81-8F8E-E6FBD9A3F81D}" destId="{193A5362-376F-4E31-BC71-CB5C120916FF}" srcOrd="6" destOrd="0" presId="urn:microsoft.com/office/officeart/2005/8/layout/default#1"/>
    <dgm:cxn modelId="{A2C2CC02-95C6-4792-A060-F3A66DCFF5B0}" type="presParOf" srcId="{E3F1B742-6CD6-4F81-8F8E-E6FBD9A3F81D}" destId="{E2302312-DE5F-4D4A-B472-06325235BEA6}" srcOrd="7" destOrd="0" presId="urn:microsoft.com/office/officeart/2005/8/layout/default#1"/>
    <dgm:cxn modelId="{5D92CFFC-2E70-4EA0-86EB-3D4C491D6BFF}" type="presParOf" srcId="{E3F1B742-6CD6-4F81-8F8E-E6FBD9A3F81D}" destId="{1845B0D8-344B-4293-B37C-A42637FCD89B}" srcOrd="8" destOrd="0" presId="urn:microsoft.com/office/officeart/2005/8/layout/default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DCC37D-17FF-4BDA-8B7F-884097B8F621}" type="doc">
      <dgm:prSet loTypeId="urn:microsoft.com/office/officeart/2005/8/layout/default#2" loCatId="list" qsTypeId="urn:microsoft.com/office/officeart/2005/8/quickstyle/simple1" qsCatId="simple" csTypeId="urn:microsoft.com/office/officeart/2005/8/colors/colorful1#16" csCatId="colorful" phldr="1"/>
      <dgm:spPr/>
      <dgm:t>
        <a:bodyPr/>
        <a:lstStyle/>
        <a:p>
          <a:endParaRPr lang="es-MX"/>
        </a:p>
      </dgm:t>
    </dgm:pt>
    <dgm:pt modelId="{8F8A57EE-2CCC-4300-8635-9640681753C2}">
      <dgm:prSet phldrT="[Texto]" custT="1"/>
      <dgm:spPr/>
      <dgm:t>
        <a:bodyPr/>
        <a:lstStyle/>
        <a:p>
          <a:r>
            <a:rPr lang="es-MX" sz="2800" b="1" dirty="0" smtClean="0">
              <a:solidFill>
                <a:schemeClr val="tx1"/>
              </a:solidFill>
            </a:rPr>
            <a:t>Características:</a:t>
          </a:r>
        </a:p>
      </dgm:t>
    </dgm:pt>
    <dgm:pt modelId="{65433BC4-C5E2-4474-A87B-BF0B4E92CA9A}" type="parTrans" cxnId="{C1478380-59BE-48C6-A741-403571B7C227}">
      <dgm:prSet/>
      <dgm:spPr/>
      <dgm:t>
        <a:bodyPr/>
        <a:lstStyle/>
        <a:p>
          <a:endParaRPr lang="es-MX"/>
        </a:p>
      </dgm:t>
    </dgm:pt>
    <dgm:pt modelId="{6294FB72-3958-4EE1-96A4-37194D858A4C}" type="sibTrans" cxnId="{C1478380-59BE-48C6-A741-403571B7C227}">
      <dgm:prSet/>
      <dgm:spPr/>
      <dgm:t>
        <a:bodyPr/>
        <a:lstStyle/>
        <a:p>
          <a:endParaRPr lang="es-MX"/>
        </a:p>
      </dgm:t>
    </dgm:pt>
    <dgm:pt modelId="{6DD1E8D3-5C76-4409-B4D3-2D6F12394B9A}">
      <dgm:prSet phldrT="[Texto]"/>
      <dgm:spPr/>
      <dgm:t>
        <a:bodyPr/>
        <a:lstStyle/>
        <a:p>
          <a:r>
            <a:rPr lang="es-MX" dirty="0" smtClean="0"/>
            <a:t>Varían según los requerimientos del modelo de cita y referencia que se esté utilizando (APA, MLA, etc.).</a:t>
          </a:r>
          <a:endParaRPr lang="es-MX" dirty="0"/>
        </a:p>
      </dgm:t>
    </dgm:pt>
    <dgm:pt modelId="{58E3DCC2-B7D9-4B6D-973D-01B3C145C557}" type="parTrans" cxnId="{E277A1AB-33B8-4329-B9B0-76E6F85A7981}">
      <dgm:prSet/>
      <dgm:spPr/>
      <dgm:t>
        <a:bodyPr/>
        <a:lstStyle/>
        <a:p>
          <a:endParaRPr lang="es-MX"/>
        </a:p>
      </dgm:t>
    </dgm:pt>
    <dgm:pt modelId="{2BCEDCFE-6E3A-466C-8930-BDC9EFCE6125}" type="sibTrans" cxnId="{E277A1AB-33B8-4329-B9B0-76E6F85A7981}">
      <dgm:prSet/>
      <dgm:spPr/>
      <dgm:t>
        <a:bodyPr/>
        <a:lstStyle/>
        <a:p>
          <a:endParaRPr lang="es-MX"/>
        </a:p>
      </dgm:t>
    </dgm:pt>
    <dgm:pt modelId="{04C39262-25DF-4825-9A33-482A0A2A7528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Hace uso de un lenguaje formal y se escribe en tercera persona del plural o con voz neutra.</a:t>
          </a:r>
          <a:endParaRPr lang="es-MX" dirty="0">
            <a:solidFill>
              <a:schemeClr val="tx1"/>
            </a:solidFill>
          </a:endParaRPr>
        </a:p>
      </dgm:t>
    </dgm:pt>
    <dgm:pt modelId="{0C612B8D-3C0F-4DE5-848A-B3D465C5BBCB}" type="parTrans" cxnId="{DBC466C3-E77C-4BD9-A9A8-1C7F2AE4D980}">
      <dgm:prSet/>
      <dgm:spPr/>
      <dgm:t>
        <a:bodyPr/>
        <a:lstStyle/>
        <a:p>
          <a:endParaRPr lang="es-MX"/>
        </a:p>
      </dgm:t>
    </dgm:pt>
    <dgm:pt modelId="{1E9ABAA8-CE17-411B-81CA-678F2ED8FF56}" type="sibTrans" cxnId="{DBC466C3-E77C-4BD9-A9A8-1C7F2AE4D980}">
      <dgm:prSet/>
      <dgm:spPr/>
      <dgm:t>
        <a:bodyPr/>
        <a:lstStyle/>
        <a:p>
          <a:endParaRPr lang="es-MX"/>
        </a:p>
      </dgm:t>
    </dgm:pt>
    <dgm:pt modelId="{7AC1A8AB-58F3-4D8A-A70B-385F922A282C}">
      <dgm:prSet phldrT="[Texto]"/>
      <dgm:spPr/>
      <dgm:t>
        <a:bodyPr/>
        <a:lstStyle/>
        <a:p>
          <a:r>
            <a:rPr lang="es-MX" dirty="0" smtClean="0"/>
            <a:t>Posee un contenido relevante y bien documentado así como muestra una opinión propia pero justificada con otras fuentes. </a:t>
          </a:r>
          <a:endParaRPr lang="es-MX" dirty="0"/>
        </a:p>
      </dgm:t>
    </dgm:pt>
    <dgm:pt modelId="{78650109-12F9-4265-8E5D-B0AC02099927}" type="parTrans" cxnId="{A6922708-7F2F-4E33-9656-917B3D850EC0}">
      <dgm:prSet/>
      <dgm:spPr/>
      <dgm:t>
        <a:bodyPr/>
        <a:lstStyle/>
        <a:p>
          <a:endParaRPr lang="es-MX"/>
        </a:p>
      </dgm:t>
    </dgm:pt>
    <dgm:pt modelId="{53EB9269-F2FE-4918-A228-379C12C52A8A}" type="sibTrans" cxnId="{A6922708-7F2F-4E33-9656-917B3D850EC0}">
      <dgm:prSet/>
      <dgm:spPr/>
      <dgm:t>
        <a:bodyPr/>
        <a:lstStyle/>
        <a:p>
          <a:endParaRPr lang="es-MX"/>
        </a:p>
      </dgm:t>
    </dgm:pt>
    <dgm:pt modelId="{2ACB8D10-C84B-4DAB-A78F-62F8647E0D35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Entre diez y quince cuartillas de extensión, todo ensayo requiere de una introducción, un cuerpo, conclusiones y referencias bibliográficas.</a:t>
          </a:r>
          <a:endParaRPr lang="es-MX" dirty="0">
            <a:solidFill>
              <a:schemeClr val="tx1"/>
            </a:solidFill>
          </a:endParaRPr>
        </a:p>
      </dgm:t>
    </dgm:pt>
    <dgm:pt modelId="{47C32F40-A174-4BED-96F7-CC60AC02DEFE}" type="parTrans" cxnId="{B812BE8D-C251-445D-8C08-C395B38B85FB}">
      <dgm:prSet/>
      <dgm:spPr/>
      <dgm:t>
        <a:bodyPr/>
        <a:lstStyle/>
        <a:p>
          <a:endParaRPr lang="es-MX"/>
        </a:p>
      </dgm:t>
    </dgm:pt>
    <dgm:pt modelId="{93E2C962-4113-47D7-8550-0771D077130E}" type="sibTrans" cxnId="{B812BE8D-C251-445D-8C08-C395B38B85FB}">
      <dgm:prSet/>
      <dgm:spPr/>
      <dgm:t>
        <a:bodyPr/>
        <a:lstStyle/>
        <a:p>
          <a:endParaRPr lang="es-MX"/>
        </a:p>
      </dgm:t>
    </dgm:pt>
    <dgm:pt modelId="{7EB5CAE7-7301-4851-B223-33714EA8A0D1}" type="pres">
      <dgm:prSet presAssocID="{93DCC37D-17FF-4BDA-8B7F-884097B8F62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49323296-D2AD-41D1-806C-A7C4A7672489}" type="pres">
      <dgm:prSet presAssocID="{8F8A57EE-2CCC-4300-8635-9640681753C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1BF6597-7E65-4098-A5F9-BAB31895DC41}" type="pres">
      <dgm:prSet presAssocID="{6294FB72-3958-4EE1-96A4-37194D858A4C}" presName="sibTrans" presStyleCnt="0"/>
      <dgm:spPr/>
    </dgm:pt>
    <dgm:pt modelId="{153E9CB7-8E21-4451-98EC-FDE9C5205121}" type="pres">
      <dgm:prSet presAssocID="{6DD1E8D3-5C76-4409-B4D3-2D6F12394B9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E40EE0A-EF5E-4E57-AE47-E5463A1B527A}" type="pres">
      <dgm:prSet presAssocID="{2BCEDCFE-6E3A-466C-8930-BDC9EFCE6125}" presName="sibTrans" presStyleCnt="0"/>
      <dgm:spPr/>
    </dgm:pt>
    <dgm:pt modelId="{BDE31D43-DC04-4FB1-8D75-336B3F168EF0}" type="pres">
      <dgm:prSet presAssocID="{04C39262-25DF-4825-9A33-482A0A2A752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A3882CD-8631-4295-96EE-CBF64848DE64}" type="pres">
      <dgm:prSet presAssocID="{1E9ABAA8-CE17-411B-81CA-678F2ED8FF56}" presName="sibTrans" presStyleCnt="0"/>
      <dgm:spPr/>
    </dgm:pt>
    <dgm:pt modelId="{E1D125E9-CF9B-4111-95F9-E2F95D837D0D}" type="pres">
      <dgm:prSet presAssocID="{7AC1A8AB-58F3-4D8A-A70B-385F922A282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84AD9AA0-CFA7-4798-87FA-55DB0D12692C}" type="pres">
      <dgm:prSet presAssocID="{53EB9269-F2FE-4918-A228-379C12C52A8A}" presName="sibTrans" presStyleCnt="0"/>
      <dgm:spPr/>
    </dgm:pt>
    <dgm:pt modelId="{1D3D7302-5E06-475D-8676-DC1C0F93D8A3}" type="pres">
      <dgm:prSet presAssocID="{2ACB8D10-C84B-4DAB-A78F-62F8647E0D3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C1478380-59BE-48C6-A741-403571B7C227}" srcId="{93DCC37D-17FF-4BDA-8B7F-884097B8F621}" destId="{8F8A57EE-2CCC-4300-8635-9640681753C2}" srcOrd="0" destOrd="0" parTransId="{65433BC4-C5E2-4474-A87B-BF0B4E92CA9A}" sibTransId="{6294FB72-3958-4EE1-96A4-37194D858A4C}"/>
    <dgm:cxn modelId="{E277A1AB-33B8-4329-B9B0-76E6F85A7981}" srcId="{93DCC37D-17FF-4BDA-8B7F-884097B8F621}" destId="{6DD1E8D3-5C76-4409-B4D3-2D6F12394B9A}" srcOrd="1" destOrd="0" parTransId="{58E3DCC2-B7D9-4B6D-973D-01B3C145C557}" sibTransId="{2BCEDCFE-6E3A-466C-8930-BDC9EFCE6125}"/>
    <dgm:cxn modelId="{FE8CE287-4F5C-4B48-9F37-DC3582B4FCAF}" type="presOf" srcId="{6DD1E8D3-5C76-4409-B4D3-2D6F12394B9A}" destId="{153E9CB7-8E21-4451-98EC-FDE9C5205121}" srcOrd="0" destOrd="0" presId="urn:microsoft.com/office/officeart/2005/8/layout/default#2"/>
    <dgm:cxn modelId="{249F4D2A-9F18-4C22-B9BE-323C33CF2EDA}" type="presOf" srcId="{7AC1A8AB-58F3-4D8A-A70B-385F922A282C}" destId="{E1D125E9-CF9B-4111-95F9-E2F95D837D0D}" srcOrd="0" destOrd="0" presId="urn:microsoft.com/office/officeart/2005/8/layout/default#2"/>
    <dgm:cxn modelId="{1FDD425A-29F7-4459-8925-0819F180974F}" type="presOf" srcId="{93DCC37D-17FF-4BDA-8B7F-884097B8F621}" destId="{7EB5CAE7-7301-4851-B223-33714EA8A0D1}" srcOrd="0" destOrd="0" presId="urn:microsoft.com/office/officeart/2005/8/layout/default#2"/>
    <dgm:cxn modelId="{A6922708-7F2F-4E33-9656-917B3D850EC0}" srcId="{93DCC37D-17FF-4BDA-8B7F-884097B8F621}" destId="{7AC1A8AB-58F3-4D8A-A70B-385F922A282C}" srcOrd="3" destOrd="0" parTransId="{78650109-12F9-4265-8E5D-B0AC02099927}" sibTransId="{53EB9269-F2FE-4918-A228-379C12C52A8A}"/>
    <dgm:cxn modelId="{DBC466C3-E77C-4BD9-A9A8-1C7F2AE4D980}" srcId="{93DCC37D-17FF-4BDA-8B7F-884097B8F621}" destId="{04C39262-25DF-4825-9A33-482A0A2A7528}" srcOrd="2" destOrd="0" parTransId="{0C612B8D-3C0F-4DE5-848A-B3D465C5BBCB}" sibTransId="{1E9ABAA8-CE17-411B-81CA-678F2ED8FF56}"/>
    <dgm:cxn modelId="{93A4BD1B-86FD-411A-A774-6F63F033429B}" type="presOf" srcId="{04C39262-25DF-4825-9A33-482A0A2A7528}" destId="{BDE31D43-DC04-4FB1-8D75-336B3F168EF0}" srcOrd="0" destOrd="0" presId="urn:microsoft.com/office/officeart/2005/8/layout/default#2"/>
    <dgm:cxn modelId="{F265BDAF-D5C6-4243-9123-E2323FD36F5E}" type="presOf" srcId="{2ACB8D10-C84B-4DAB-A78F-62F8647E0D35}" destId="{1D3D7302-5E06-475D-8676-DC1C0F93D8A3}" srcOrd="0" destOrd="0" presId="urn:microsoft.com/office/officeart/2005/8/layout/default#2"/>
    <dgm:cxn modelId="{1E9E587C-2A14-4A0F-B2D1-9C4498DBC4DC}" type="presOf" srcId="{8F8A57EE-2CCC-4300-8635-9640681753C2}" destId="{49323296-D2AD-41D1-806C-A7C4A7672489}" srcOrd="0" destOrd="0" presId="urn:microsoft.com/office/officeart/2005/8/layout/default#2"/>
    <dgm:cxn modelId="{B812BE8D-C251-445D-8C08-C395B38B85FB}" srcId="{93DCC37D-17FF-4BDA-8B7F-884097B8F621}" destId="{2ACB8D10-C84B-4DAB-A78F-62F8647E0D35}" srcOrd="4" destOrd="0" parTransId="{47C32F40-A174-4BED-96F7-CC60AC02DEFE}" sibTransId="{93E2C962-4113-47D7-8550-0771D077130E}"/>
    <dgm:cxn modelId="{F502F545-1F83-4AF2-ABF9-793FAF9351E4}" type="presParOf" srcId="{7EB5CAE7-7301-4851-B223-33714EA8A0D1}" destId="{49323296-D2AD-41D1-806C-A7C4A7672489}" srcOrd="0" destOrd="0" presId="urn:microsoft.com/office/officeart/2005/8/layout/default#2"/>
    <dgm:cxn modelId="{BA3A3912-6FCD-4041-8E48-8740F672E02D}" type="presParOf" srcId="{7EB5CAE7-7301-4851-B223-33714EA8A0D1}" destId="{C1BF6597-7E65-4098-A5F9-BAB31895DC41}" srcOrd="1" destOrd="0" presId="urn:microsoft.com/office/officeart/2005/8/layout/default#2"/>
    <dgm:cxn modelId="{EEDC42DD-5ED9-4C99-98C2-139CA93EEE61}" type="presParOf" srcId="{7EB5CAE7-7301-4851-B223-33714EA8A0D1}" destId="{153E9CB7-8E21-4451-98EC-FDE9C5205121}" srcOrd="2" destOrd="0" presId="urn:microsoft.com/office/officeart/2005/8/layout/default#2"/>
    <dgm:cxn modelId="{4074B330-0F3F-4292-A418-C328E8F03D97}" type="presParOf" srcId="{7EB5CAE7-7301-4851-B223-33714EA8A0D1}" destId="{EE40EE0A-EF5E-4E57-AE47-E5463A1B527A}" srcOrd="3" destOrd="0" presId="urn:microsoft.com/office/officeart/2005/8/layout/default#2"/>
    <dgm:cxn modelId="{E81D4B3B-367D-49B7-A655-593F0ED75DD1}" type="presParOf" srcId="{7EB5CAE7-7301-4851-B223-33714EA8A0D1}" destId="{BDE31D43-DC04-4FB1-8D75-336B3F168EF0}" srcOrd="4" destOrd="0" presId="urn:microsoft.com/office/officeart/2005/8/layout/default#2"/>
    <dgm:cxn modelId="{E966A8BB-EFF2-49CB-8D51-9472CE5D63CF}" type="presParOf" srcId="{7EB5CAE7-7301-4851-B223-33714EA8A0D1}" destId="{CA3882CD-8631-4295-96EE-CBF64848DE64}" srcOrd="5" destOrd="0" presId="urn:microsoft.com/office/officeart/2005/8/layout/default#2"/>
    <dgm:cxn modelId="{889345A9-386D-43C1-AAC0-64BF12636D17}" type="presParOf" srcId="{7EB5CAE7-7301-4851-B223-33714EA8A0D1}" destId="{E1D125E9-CF9B-4111-95F9-E2F95D837D0D}" srcOrd="6" destOrd="0" presId="urn:microsoft.com/office/officeart/2005/8/layout/default#2"/>
    <dgm:cxn modelId="{2F3B6067-6160-441D-9820-2E76DBE1672F}" type="presParOf" srcId="{7EB5CAE7-7301-4851-B223-33714EA8A0D1}" destId="{84AD9AA0-CFA7-4798-87FA-55DB0D12692C}" srcOrd="7" destOrd="0" presId="urn:microsoft.com/office/officeart/2005/8/layout/default#2"/>
    <dgm:cxn modelId="{986F963F-0CA0-4C3F-B8D5-06E695C06110}" type="presParOf" srcId="{7EB5CAE7-7301-4851-B223-33714EA8A0D1}" destId="{1D3D7302-5E06-475D-8676-DC1C0F93D8A3}" srcOrd="8" destOrd="0" presId="urn:microsoft.com/office/officeart/2005/8/layout/default#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910C579-8635-4370-B410-5805F223F659}" type="doc">
      <dgm:prSet loTypeId="urn:microsoft.com/office/officeart/2005/8/layout/hierarchy4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MX"/>
        </a:p>
      </dgm:t>
    </dgm:pt>
    <dgm:pt modelId="{7818ED2D-D528-4732-B0CB-4FCE39383AB9}">
      <dgm:prSet phldrT="[Texto]"/>
      <dgm:spPr/>
      <dgm:t>
        <a:bodyPr/>
        <a:lstStyle/>
        <a:p>
          <a:pPr algn="ctr"/>
          <a:r>
            <a:rPr lang="en-US" dirty="0" smtClean="0">
              <a:solidFill>
                <a:schemeClr val="tx1"/>
              </a:solidFill>
              <a:latin typeface="Arial" charset="0"/>
            </a:rPr>
            <a:t>El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estilo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y la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organización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del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ensayo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componen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su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estructura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.</a:t>
          </a:r>
        </a:p>
      </dgm:t>
    </dgm:pt>
    <dgm:pt modelId="{1EBF0086-62CE-4AC0-A7D8-373D1B19AC9F}" type="parTrans" cxnId="{5E925FB4-A841-4AA2-8738-B1E247C8DB96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E2611D8A-8113-401D-ABA5-7573EA831740}" type="sibTrans" cxnId="{5E925FB4-A841-4AA2-8738-B1E247C8DB96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A30AE7F6-4E8E-4BBF-BB54-6085286563FF}">
      <dgm:prSet phldrT="[Texto]"/>
      <dgm:spPr>
        <a:solidFill>
          <a:schemeClr val="tx1">
            <a:lumMod val="95000"/>
            <a:lumOff val="5000"/>
          </a:schemeClr>
        </a:solidFill>
      </dgm:spPr>
      <dgm:t>
        <a:bodyPr/>
        <a:lstStyle/>
        <a:p>
          <a:r>
            <a:rPr lang="en-US" dirty="0" err="1" smtClean="0">
              <a:solidFill>
                <a:schemeClr val="bg1"/>
              </a:solidFill>
              <a:latin typeface="Arial" charset="0"/>
            </a:rPr>
            <a:t>Por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 lo </a:t>
          </a:r>
          <a:r>
            <a:rPr lang="en-US" dirty="0" err="1" smtClean="0">
              <a:solidFill>
                <a:schemeClr val="bg1"/>
              </a:solidFill>
              <a:latin typeface="Arial" charset="0"/>
            </a:rPr>
            <a:t>generale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 el </a:t>
          </a:r>
          <a:r>
            <a:rPr lang="en-US" dirty="0" err="1" smtClean="0">
              <a:solidFill>
                <a:schemeClr val="bg1"/>
              </a:solidFill>
              <a:latin typeface="Arial" charset="0"/>
            </a:rPr>
            <a:t>ensayo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charset="0"/>
            </a:rPr>
            <a:t>consta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 de </a:t>
          </a:r>
          <a:r>
            <a:rPr lang="en-US" dirty="0" err="1" smtClean="0">
              <a:solidFill>
                <a:schemeClr val="bg1"/>
              </a:solidFill>
              <a:latin typeface="Arial" charset="0"/>
            </a:rPr>
            <a:t>tres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charset="0"/>
            </a:rPr>
            <a:t>partes</a:t>
          </a:r>
          <a:r>
            <a:rPr lang="en-US" dirty="0" smtClean="0">
              <a:solidFill>
                <a:schemeClr val="bg1"/>
              </a:solidFill>
              <a:latin typeface="Arial" charset="0"/>
            </a:rPr>
            <a:t>:</a:t>
          </a:r>
          <a:endParaRPr lang="es-MX" dirty="0">
            <a:solidFill>
              <a:schemeClr val="bg1"/>
            </a:solidFill>
          </a:endParaRPr>
        </a:p>
      </dgm:t>
    </dgm:pt>
    <dgm:pt modelId="{C1BCE5F4-B8DD-4379-B592-4ADE0D4EFF76}" type="parTrans" cxnId="{D8A7AE78-66D4-4D76-9505-C610E86C36D5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77D2CCB5-9EF2-4295-AB53-032071FE75F4}" type="sibTrans" cxnId="{D8A7AE78-66D4-4D76-9505-C610E86C36D5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8A086C0F-9F39-4B08-8B9A-00C352DDE6D0}">
      <dgm:prSet phldrT="[Texto]"/>
      <dgm:spPr>
        <a:solidFill>
          <a:schemeClr val="accent3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Introducción</a:t>
          </a:r>
          <a:endParaRPr lang="en-US" dirty="0" smtClean="0">
            <a:solidFill>
              <a:schemeClr val="tx1"/>
            </a:solidFill>
            <a:latin typeface="Arial" charset="0"/>
          </a:endParaRPr>
        </a:p>
      </dgm:t>
    </dgm:pt>
    <dgm:pt modelId="{ACA7B52F-4781-41FD-8A63-220F70C4CDE0}" type="parTrans" cxnId="{1E4904DC-C30F-467E-80F6-EABCA902B279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78A2552E-1C5D-47B8-85A3-05434C1A9033}" type="sibTrans" cxnId="{1E4904DC-C30F-467E-80F6-EABCA902B279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FDC41C80-4AF1-4D31-9707-315701F764C2}">
      <dgm:prSet phldrT="[Texto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Desarollo</a:t>
          </a:r>
          <a:endParaRPr lang="es-MX" dirty="0">
            <a:solidFill>
              <a:schemeClr val="tx1"/>
            </a:solidFill>
          </a:endParaRPr>
        </a:p>
      </dgm:t>
    </dgm:pt>
    <dgm:pt modelId="{1427D45F-7AB3-4EAB-B278-F181F6F0B2B2}" type="parTrans" cxnId="{1FE646EC-9023-4617-98BE-DF953ECFBD9B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D2860974-8967-42F9-A2F0-C7FA7F0ADB90}" type="sibTrans" cxnId="{1FE646EC-9023-4617-98BE-DF953ECFBD9B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F5705FB6-384D-45E3-AF60-23677F61BCDE}">
      <dgm:prSet phldrT="[Texto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Conclusión</a:t>
          </a:r>
          <a:endParaRPr lang="es-MX" dirty="0">
            <a:solidFill>
              <a:schemeClr val="tx1"/>
            </a:solidFill>
          </a:endParaRPr>
        </a:p>
      </dgm:t>
    </dgm:pt>
    <dgm:pt modelId="{D81EC3D9-97B4-447B-A3E0-301A5719EA99}" type="parTrans" cxnId="{A1367DCF-7C7B-4F54-82E7-8A948431A08D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ED0527A5-F400-4C3E-AD28-A498F93F7E9D}" type="sibTrans" cxnId="{A1367DCF-7C7B-4F54-82E7-8A948431A08D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D38597A7-2A83-40E0-B2A6-44C10EE737BF}" type="pres">
      <dgm:prSet presAssocID="{6910C579-8635-4370-B410-5805F223F65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_tradnl"/>
        </a:p>
      </dgm:t>
    </dgm:pt>
    <dgm:pt modelId="{CBAA6737-E929-4BFB-AECB-9A9711EFEA4E}" type="pres">
      <dgm:prSet presAssocID="{7818ED2D-D528-4732-B0CB-4FCE39383AB9}" presName="vertOne" presStyleCnt="0"/>
      <dgm:spPr/>
    </dgm:pt>
    <dgm:pt modelId="{F693739D-2203-4DF4-A013-909873BBEAC8}" type="pres">
      <dgm:prSet presAssocID="{7818ED2D-D528-4732-B0CB-4FCE39383AB9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EED773D5-68AB-4B49-A8C5-0ECE1A90ECDA}" type="pres">
      <dgm:prSet presAssocID="{7818ED2D-D528-4732-B0CB-4FCE39383AB9}" presName="parTransOne" presStyleCnt="0"/>
      <dgm:spPr/>
    </dgm:pt>
    <dgm:pt modelId="{3038F8D5-9F36-419C-A89C-D71837E9BFF2}" type="pres">
      <dgm:prSet presAssocID="{7818ED2D-D528-4732-B0CB-4FCE39383AB9}" presName="horzOne" presStyleCnt="0"/>
      <dgm:spPr/>
    </dgm:pt>
    <dgm:pt modelId="{8CF65733-B2B1-41C1-9941-0680502B5652}" type="pres">
      <dgm:prSet presAssocID="{A30AE7F6-4E8E-4BBF-BB54-6085286563FF}" presName="vertTwo" presStyleCnt="0"/>
      <dgm:spPr/>
    </dgm:pt>
    <dgm:pt modelId="{A59BB29C-CEFA-44CA-B679-6C4CF80EC910}" type="pres">
      <dgm:prSet presAssocID="{A30AE7F6-4E8E-4BBF-BB54-6085286563FF}" presName="txTwo" presStyleLbl="node2" presStyleIdx="0" presStyleCnt="2" custLinFactNeighborX="29126" custLinFactNeighborY="-25240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A21A29BF-5EF4-47CF-80B1-CF993C8ED2F0}" type="pres">
      <dgm:prSet presAssocID="{A30AE7F6-4E8E-4BBF-BB54-6085286563FF}" presName="parTransTwo" presStyleCnt="0"/>
      <dgm:spPr/>
    </dgm:pt>
    <dgm:pt modelId="{08D87398-7835-4F58-A54E-46B898F212CC}" type="pres">
      <dgm:prSet presAssocID="{A30AE7F6-4E8E-4BBF-BB54-6085286563FF}" presName="horzTwo" presStyleCnt="0"/>
      <dgm:spPr/>
    </dgm:pt>
    <dgm:pt modelId="{3E689B37-20DE-403D-ABCB-34A0605DE2B1}" type="pres">
      <dgm:prSet presAssocID="{8A086C0F-9F39-4B08-8B9A-00C352DDE6D0}" presName="vertThree" presStyleCnt="0"/>
      <dgm:spPr/>
    </dgm:pt>
    <dgm:pt modelId="{1F3D8630-13D6-4979-98C3-86930A171B40}" type="pres">
      <dgm:prSet presAssocID="{8A086C0F-9F39-4B08-8B9A-00C352DDE6D0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E49E300E-C7BE-4766-ACAD-455F38971468}" type="pres">
      <dgm:prSet presAssocID="{8A086C0F-9F39-4B08-8B9A-00C352DDE6D0}" presName="horzThree" presStyleCnt="0"/>
      <dgm:spPr/>
    </dgm:pt>
    <dgm:pt modelId="{AFBAA2BD-FA3E-4645-8EA5-7E11A30C50E6}" type="pres">
      <dgm:prSet presAssocID="{78A2552E-1C5D-47B8-85A3-05434C1A9033}" presName="sibSpaceThree" presStyleCnt="0"/>
      <dgm:spPr/>
    </dgm:pt>
    <dgm:pt modelId="{351E24E0-A5F5-4DDB-B5F7-4FCE76D244AE}" type="pres">
      <dgm:prSet presAssocID="{FDC41C80-4AF1-4D31-9707-315701F764C2}" presName="vertThree" presStyleCnt="0"/>
      <dgm:spPr/>
    </dgm:pt>
    <dgm:pt modelId="{398E2896-71D6-4D17-B716-FC6E6DF6D678}" type="pres">
      <dgm:prSet presAssocID="{FDC41C80-4AF1-4D31-9707-315701F764C2}" presName="txThre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29CAE149-A524-4EBC-8B15-AE086D5D279D}" type="pres">
      <dgm:prSet presAssocID="{FDC41C80-4AF1-4D31-9707-315701F764C2}" presName="horzThree" presStyleCnt="0"/>
      <dgm:spPr/>
    </dgm:pt>
    <dgm:pt modelId="{9B408C76-93A0-4ED4-A64A-D6F5DABD1F3E}" type="pres">
      <dgm:prSet presAssocID="{77D2CCB5-9EF2-4295-AB53-032071FE75F4}" presName="sibSpaceTwo" presStyleCnt="0"/>
      <dgm:spPr/>
    </dgm:pt>
    <dgm:pt modelId="{1E24E809-DD62-4B9B-9643-9D5F2B9642BB}" type="pres">
      <dgm:prSet presAssocID="{F5705FB6-384D-45E3-AF60-23677F61BCDE}" presName="vertTwo" presStyleCnt="0"/>
      <dgm:spPr/>
    </dgm:pt>
    <dgm:pt modelId="{A69561A1-0973-4B8C-8BB6-103DFA24A659}" type="pres">
      <dgm:prSet presAssocID="{F5705FB6-384D-45E3-AF60-23677F61BCDE}" presName="txTwo" presStyleLbl="node2" presStyleIdx="1" presStyleCnt="2" custLinFactY="8487" custLinFactNeighborX="-95" custLinFactNeighborY="100000">
        <dgm:presLayoutVars>
          <dgm:chPref val="3"/>
        </dgm:presLayoutVars>
      </dgm:prSet>
      <dgm:spPr/>
      <dgm:t>
        <a:bodyPr/>
        <a:lstStyle/>
        <a:p>
          <a:endParaRPr lang="es-ES_tradnl"/>
        </a:p>
      </dgm:t>
    </dgm:pt>
    <dgm:pt modelId="{64D77A72-6432-4521-94C4-D188B5D2A399}" type="pres">
      <dgm:prSet presAssocID="{F5705FB6-384D-45E3-AF60-23677F61BCDE}" presName="horzTwo" presStyleCnt="0"/>
      <dgm:spPr/>
    </dgm:pt>
  </dgm:ptLst>
  <dgm:cxnLst>
    <dgm:cxn modelId="{A1367DCF-7C7B-4F54-82E7-8A948431A08D}" srcId="{7818ED2D-D528-4732-B0CB-4FCE39383AB9}" destId="{F5705FB6-384D-45E3-AF60-23677F61BCDE}" srcOrd="1" destOrd="0" parTransId="{D81EC3D9-97B4-447B-A3E0-301A5719EA99}" sibTransId="{ED0527A5-F400-4C3E-AD28-A498F93F7E9D}"/>
    <dgm:cxn modelId="{B2A52B46-B54D-477E-BF54-25F92A1E0725}" type="presOf" srcId="{FDC41C80-4AF1-4D31-9707-315701F764C2}" destId="{398E2896-71D6-4D17-B716-FC6E6DF6D678}" srcOrd="0" destOrd="0" presId="urn:microsoft.com/office/officeart/2005/8/layout/hierarchy4"/>
    <dgm:cxn modelId="{1E4904DC-C30F-467E-80F6-EABCA902B279}" srcId="{A30AE7F6-4E8E-4BBF-BB54-6085286563FF}" destId="{8A086C0F-9F39-4B08-8B9A-00C352DDE6D0}" srcOrd="0" destOrd="0" parTransId="{ACA7B52F-4781-41FD-8A63-220F70C4CDE0}" sibTransId="{78A2552E-1C5D-47B8-85A3-05434C1A9033}"/>
    <dgm:cxn modelId="{5E925FB4-A841-4AA2-8738-B1E247C8DB96}" srcId="{6910C579-8635-4370-B410-5805F223F659}" destId="{7818ED2D-D528-4732-B0CB-4FCE39383AB9}" srcOrd="0" destOrd="0" parTransId="{1EBF0086-62CE-4AC0-A7D8-373D1B19AC9F}" sibTransId="{E2611D8A-8113-401D-ABA5-7573EA831740}"/>
    <dgm:cxn modelId="{010B180D-DDE8-4A63-A530-F004C5B04756}" type="presOf" srcId="{A30AE7F6-4E8E-4BBF-BB54-6085286563FF}" destId="{A59BB29C-CEFA-44CA-B679-6C4CF80EC910}" srcOrd="0" destOrd="0" presId="urn:microsoft.com/office/officeart/2005/8/layout/hierarchy4"/>
    <dgm:cxn modelId="{12F9506A-EF5F-4E65-95B3-3942DD0A522B}" type="presOf" srcId="{F5705FB6-384D-45E3-AF60-23677F61BCDE}" destId="{A69561A1-0973-4B8C-8BB6-103DFA24A659}" srcOrd="0" destOrd="0" presId="urn:microsoft.com/office/officeart/2005/8/layout/hierarchy4"/>
    <dgm:cxn modelId="{E82B9B39-A511-41C8-8306-4F19BA22F258}" type="presOf" srcId="{8A086C0F-9F39-4B08-8B9A-00C352DDE6D0}" destId="{1F3D8630-13D6-4979-98C3-86930A171B40}" srcOrd="0" destOrd="0" presId="urn:microsoft.com/office/officeart/2005/8/layout/hierarchy4"/>
    <dgm:cxn modelId="{2093E553-4338-4307-B46F-945628F6999C}" type="presOf" srcId="{7818ED2D-D528-4732-B0CB-4FCE39383AB9}" destId="{F693739D-2203-4DF4-A013-909873BBEAC8}" srcOrd="0" destOrd="0" presId="urn:microsoft.com/office/officeart/2005/8/layout/hierarchy4"/>
    <dgm:cxn modelId="{1FE646EC-9023-4617-98BE-DF953ECFBD9B}" srcId="{A30AE7F6-4E8E-4BBF-BB54-6085286563FF}" destId="{FDC41C80-4AF1-4D31-9707-315701F764C2}" srcOrd="1" destOrd="0" parTransId="{1427D45F-7AB3-4EAB-B278-F181F6F0B2B2}" sibTransId="{D2860974-8967-42F9-A2F0-C7FA7F0ADB90}"/>
    <dgm:cxn modelId="{4A251E65-ED9F-4B42-B1F9-1600F8B41F22}" type="presOf" srcId="{6910C579-8635-4370-B410-5805F223F659}" destId="{D38597A7-2A83-40E0-B2A6-44C10EE737BF}" srcOrd="0" destOrd="0" presId="urn:microsoft.com/office/officeart/2005/8/layout/hierarchy4"/>
    <dgm:cxn modelId="{D8A7AE78-66D4-4D76-9505-C610E86C36D5}" srcId="{7818ED2D-D528-4732-B0CB-4FCE39383AB9}" destId="{A30AE7F6-4E8E-4BBF-BB54-6085286563FF}" srcOrd="0" destOrd="0" parTransId="{C1BCE5F4-B8DD-4379-B592-4ADE0D4EFF76}" sibTransId="{77D2CCB5-9EF2-4295-AB53-032071FE75F4}"/>
    <dgm:cxn modelId="{23235469-DD96-441B-98E0-149A9DEC4F40}" type="presParOf" srcId="{D38597A7-2A83-40E0-B2A6-44C10EE737BF}" destId="{CBAA6737-E929-4BFB-AECB-9A9711EFEA4E}" srcOrd="0" destOrd="0" presId="urn:microsoft.com/office/officeart/2005/8/layout/hierarchy4"/>
    <dgm:cxn modelId="{6E6B9A2D-9DA2-4922-8F03-2486E4EBD8F2}" type="presParOf" srcId="{CBAA6737-E929-4BFB-AECB-9A9711EFEA4E}" destId="{F693739D-2203-4DF4-A013-909873BBEAC8}" srcOrd="0" destOrd="0" presId="urn:microsoft.com/office/officeart/2005/8/layout/hierarchy4"/>
    <dgm:cxn modelId="{C4B64C82-FA59-4BBA-A71E-C6A24D110551}" type="presParOf" srcId="{CBAA6737-E929-4BFB-AECB-9A9711EFEA4E}" destId="{EED773D5-68AB-4B49-A8C5-0ECE1A90ECDA}" srcOrd="1" destOrd="0" presId="urn:microsoft.com/office/officeart/2005/8/layout/hierarchy4"/>
    <dgm:cxn modelId="{91E37DC1-CD9C-456F-8478-375C6FA440AE}" type="presParOf" srcId="{CBAA6737-E929-4BFB-AECB-9A9711EFEA4E}" destId="{3038F8D5-9F36-419C-A89C-D71837E9BFF2}" srcOrd="2" destOrd="0" presId="urn:microsoft.com/office/officeart/2005/8/layout/hierarchy4"/>
    <dgm:cxn modelId="{6C9F1AF4-316A-4126-A933-777467395737}" type="presParOf" srcId="{3038F8D5-9F36-419C-A89C-D71837E9BFF2}" destId="{8CF65733-B2B1-41C1-9941-0680502B5652}" srcOrd="0" destOrd="0" presId="urn:microsoft.com/office/officeart/2005/8/layout/hierarchy4"/>
    <dgm:cxn modelId="{F73AF8E2-D3AC-451A-9FB6-DEEF276C7C8D}" type="presParOf" srcId="{8CF65733-B2B1-41C1-9941-0680502B5652}" destId="{A59BB29C-CEFA-44CA-B679-6C4CF80EC910}" srcOrd="0" destOrd="0" presId="urn:microsoft.com/office/officeart/2005/8/layout/hierarchy4"/>
    <dgm:cxn modelId="{EBC009C9-8C08-45DF-88C8-BADE62B7B6C6}" type="presParOf" srcId="{8CF65733-B2B1-41C1-9941-0680502B5652}" destId="{A21A29BF-5EF4-47CF-80B1-CF993C8ED2F0}" srcOrd="1" destOrd="0" presId="urn:microsoft.com/office/officeart/2005/8/layout/hierarchy4"/>
    <dgm:cxn modelId="{DA43C54D-C890-4889-930B-F608970ACCDE}" type="presParOf" srcId="{8CF65733-B2B1-41C1-9941-0680502B5652}" destId="{08D87398-7835-4F58-A54E-46B898F212CC}" srcOrd="2" destOrd="0" presId="urn:microsoft.com/office/officeart/2005/8/layout/hierarchy4"/>
    <dgm:cxn modelId="{5DC67436-FB4E-4842-8BED-368292685323}" type="presParOf" srcId="{08D87398-7835-4F58-A54E-46B898F212CC}" destId="{3E689B37-20DE-403D-ABCB-34A0605DE2B1}" srcOrd="0" destOrd="0" presId="urn:microsoft.com/office/officeart/2005/8/layout/hierarchy4"/>
    <dgm:cxn modelId="{B907DC02-83B6-4396-BD55-9947B542DF00}" type="presParOf" srcId="{3E689B37-20DE-403D-ABCB-34A0605DE2B1}" destId="{1F3D8630-13D6-4979-98C3-86930A171B40}" srcOrd="0" destOrd="0" presId="urn:microsoft.com/office/officeart/2005/8/layout/hierarchy4"/>
    <dgm:cxn modelId="{52AE4A10-284E-4C75-AC17-B8B4D2BCDB11}" type="presParOf" srcId="{3E689B37-20DE-403D-ABCB-34A0605DE2B1}" destId="{E49E300E-C7BE-4766-ACAD-455F38971468}" srcOrd="1" destOrd="0" presId="urn:microsoft.com/office/officeart/2005/8/layout/hierarchy4"/>
    <dgm:cxn modelId="{0777400A-98B9-42E4-A7BF-7918ADB05D5B}" type="presParOf" srcId="{08D87398-7835-4F58-A54E-46B898F212CC}" destId="{AFBAA2BD-FA3E-4645-8EA5-7E11A30C50E6}" srcOrd="1" destOrd="0" presId="urn:microsoft.com/office/officeart/2005/8/layout/hierarchy4"/>
    <dgm:cxn modelId="{5E5BF0BD-BFC8-4277-ACBC-58AEBCF714A6}" type="presParOf" srcId="{08D87398-7835-4F58-A54E-46B898F212CC}" destId="{351E24E0-A5F5-4DDB-B5F7-4FCE76D244AE}" srcOrd="2" destOrd="0" presId="urn:microsoft.com/office/officeart/2005/8/layout/hierarchy4"/>
    <dgm:cxn modelId="{1583AE31-B46C-4E40-8DF7-D38897D89138}" type="presParOf" srcId="{351E24E0-A5F5-4DDB-B5F7-4FCE76D244AE}" destId="{398E2896-71D6-4D17-B716-FC6E6DF6D678}" srcOrd="0" destOrd="0" presId="urn:microsoft.com/office/officeart/2005/8/layout/hierarchy4"/>
    <dgm:cxn modelId="{1E5CBDB4-10EC-4D90-B1C7-1930FD73DA4F}" type="presParOf" srcId="{351E24E0-A5F5-4DDB-B5F7-4FCE76D244AE}" destId="{29CAE149-A524-4EBC-8B15-AE086D5D279D}" srcOrd="1" destOrd="0" presId="urn:microsoft.com/office/officeart/2005/8/layout/hierarchy4"/>
    <dgm:cxn modelId="{62A1CFF8-5D5F-46F0-92DD-9891FC4B4182}" type="presParOf" srcId="{3038F8D5-9F36-419C-A89C-D71837E9BFF2}" destId="{9B408C76-93A0-4ED4-A64A-D6F5DABD1F3E}" srcOrd="1" destOrd="0" presId="urn:microsoft.com/office/officeart/2005/8/layout/hierarchy4"/>
    <dgm:cxn modelId="{3BEDE830-F90B-4530-B6AB-99A34FA648D5}" type="presParOf" srcId="{3038F8D5-9F36-419C-A89C-D71837E9BFF2}" destId="{1E24E809-DD62-4B9B-9643-9D5F2B9642BB}" srcOrd="2" destOrd="0" presId="urn:microsoft.com/office/officeart/2005/8/layout/hierarchy4"/>
    <dgm:cxn modelId="{92A227E3-554E-4759-ADE8-1A0D747A8CEF}" type="presParOf" srcId="{1E24E809-DD62-4B9B-9643-9D5F2B9642BB}" destId="{A69561A1-0973-4B8C-8BB6-103DFA24A659}" srcOrd="0" destOrd="0" presId="urn:microsoft.com/office/officeart/2005/8/layout/hierarchy4"/>
    <dgm:cxn modelId="{58C44B10-29DC-4C58-B059-018130C460CF}" type="presParOf" srcId="{1E24E809-DD62-4B9B-9643-9D5F2B9642BB}" destId="{64D77A72-6432-4521-94C4-D188B5D2A399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091EB2-8414-4E76-BE38-DBA86620EF14}" type="doc">
      <dgm:prSet loTypeId="urn:microsoft.com/office/officeart/2005/8/layout/hList3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MX"/>
        </a:p>
      </dgm:t>
    </dgm:pt>
    <dgm:pt modelId="{140408D7-700A-4E4E-9AF1-53DC46E47905}">
      <dgm:prSet phldrT="[Texto]"/>
      <dgm:spPr>
        <a:solidFill>
          <a:schemeClr val="tx1"/>
        </a:solidFill>
      </dgm:spPr>
      <dgm:t>
        <a:bodyPr/>
        <a:lstStyle/>
        <a:p>
          <a:pPr algn="ctr"/>
          <a:r>
            <a:rPr lang="en-US" dirty="0" err="1" smtClean="0">
              <a:latin typeface="Arial" charset="0"/>
            </a:rPr>
            <a:t>Es</a:t>
          </a:r>
          <a:r>
            <a:rPr lang="en-US" dirty="0" smtClean="0">
              <a:latin typeface="Arial" charset="0"/>
            </a:rPr>
            <a:t> </a:t>
          </a:r>
          <a:r>
            <a:rPr lang="en-US" dirty="0" err="1" smtClean="0">
              <a:latin typeface="Arial" charset="0"/>
            </a:rPr>
            <a:t>una</a:t>
          </a:r>
          <a:r>
            <a:rPr lang="en-US" dirty="0" smtClean="0">
              <a:latin typeface="Arial" charset="0"/>
            </a:rPr>
            <a:t> </a:t>
          </a:r>
          <a:r>
            <a:rPr lang="en-US" dirty="0" err="1" smtClean="0">
              <a:latin typeface="Arial" charset="0"/>
            </a:rPr>
            <a:t>oración</a:t>
          </a:r>
          <a:r>
            <a:rPr lang="en-US" dirty="0" smtClean="0">
              <a:latin typeface="Arial" charset="0"/>
            </a:rPr>
            <a:t> o </a:t>
          </a:r>
          <a:r>
            <a:rPr lang="en-US" dirty="0" err="1" smtClean="0">
              <a:latin typeface="Arial" charset="0"/>
            </a:rPr>
            <a:t>párrafo</a:t>
          </a:r>
          <a:r>
            <a:rPr lang="en-US" dirty="0" smtClean="0">
              <a:latin typeface="Arial" charset="0"/>
            </a:rPr>
            <a:t> </a:t>
          </a:r>
          <a:r>
            <a:rPr lang="en-US" dirty="0" err="1" smtClean="0">
              <a:latin typeface="Arial" charset="0"/>
            </a:rPr>
            <a:t>que</a:t>
          </a:r>
          <a:r>
            <a:rPr lang="en-US" dirty="0" smtClean="0">
              <a:latin typeface="Arial" charset="0"/>
            </a:rPr>
            <a:t> </a:t>
          </a:r>
          <a:r>
            <a:rPr lang="en-US" dirty="0" err="1" smtClean="0">
              <a:latin typeface="Arial" charset="0"/>
            </a:rPr>
            <a:t>inicia</a:t>
          </a:r>
          <a:r>
            <a:rPr lang="en-US" dirty="0" smtClean="0">
              <a:latin typeface="Arial" charset="0"/>
            </a:rPr>
            <a:t> e </a:t>
          </a:r>
          <a:r>
            <a:rPr lang="en-US" dirty="0" err="1" smtClean="0">
              <a:latin typeface="Arial" charset="0"/>
            </a:rPr>
            <a:t>interesa</a:t>
          </a:r>
          <a:r>
            <a:rPr lang="en-US" dirty="0" smtClean="0">
              <a:latin typeface="Arial" charset="0"/>
            </a:rPr>
            <a:t> al lector </a:t>
          </a:r>
          <a:r>
            <a:rPr lang="en-US" dirty="0" err="1" smtClean="0">
              <a:latin typeface="Arial" charset="0"/>
            </a:rPr>
            <a:t>por</a:t>
          </a:r>
          <a:r>
            <a:rPr lang="en-US" dirty="0" smtClean="0">
              <a:latin typeface="Arial" charset="0"/>
            </a:rPr>
            <a:t> el </a:t>
          </a:r>
          <a:r>
            <a:rPr lang="en-US" dirty="0" err="1" smtClean="0">
              <a:latin typeface="Arial" charset="0"/>
            </a:rPr>
            <a:t>tema</a:t>
          </a:r>
          <a:r>
            <a:rPr lang="en-US" dirty="0" smtClean="0">
              <a:latin typeface="Arial" charset="0"/>
            </a:rPr>
            <a:t>. </a:t>
          </a:r>
          <a:endParaRPr lang="es-MX" dirty="0"/>
        </a:p>
      </dgm:t>
    </dgm:pt>
    <dgm:pt modelId="{3DC40ADC-0BBF-4496-91CD-3711BFF42E74}" type="parTrans" cxnId="{A8B5EB36-4DCC-45D2-B257-CC6C157CE68B}">
      <dgm:prSet/>
      <dgm:spPr/>
      <dgm:t>
        <a:bodyPr/>
        <a:lstStyle/>
        <a:p>
          <a:endParaRPr lang="es-MX"/>
        </a:p>
      </dgm:t>
    </dgm:pt>
    <dgm:pt modelId="{9F2C44B5-6C7E-4AC0-B614-B2E964A0B59A}" type="sibTrans" cxnId="{A8B5EB36-4DCC-45D2-B257-CC6C157CE68B}">
      <dgm:prSet/>
      <dgm:spPr/>
      <dgm:t>
        <a:bodyPr/>
        <a:lstStyle/>
        <a:p>
          <a:endParaRPr lang="es-MX"/>
        </a:p>
      </dgm:t>
    </dgm:pt>
    <dgm:pt modelId="{598BA9C3-1FE8-477C-989D-DABF176F9849}">
      <dgm:prSet phldrT="[Texto]"/>
      <dgm:spPr>
        <a:solidFill>
          <a:schemeClr val="accent3"/>
        </a:solidFill>
      </dgm:spPr>
      <dgm:t>
        <a:bodyPr/>
        <a:lstStyle/>
        <a:p>
          <a:pPr algn="ctr"/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Se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presenta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como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:</a:t>
          </a:r>
        </a:p>
      </dgm:t>
    </dgm:pt>
    <dgm:pt modelId="{95252DB2-EADA-4955-8D18-4BBEC5BC5F51}" type="parTrans" cxnId="{7549620E-3413-43B4-8867-D30AA86B5B44}">
      <dgm:prSet/>
      <dgm:spPr/>
      <dgm:t>
        <a:bodyPr/>
        <a:lstStyle/>
        <a:p>
          <a:endParaRPr lang="es-MX"/>
        </a:p>
      </dgm:t>
    </dgm:pt>
    <dgm:pt modelId="{725DFAAB-FF28-4B43-A4CB-04CB390CA4A8}" type="sibTrans" cxnId="{7549620E-3413-43B4-8867-D30AA86B5B44}">
      <dgm:prSet/>
      <dgm:spPr/>
      <dgm:t>
        <a:bodyPr/>
        <a:lstStyle/>
        <a:p>
          <a:endParaRPr lang="es-MX"/>
        </a:p>
      </dgm:t>
    </dgm:pt>
    <dgm:pt modelId="{9BD6538D-BDF5-4546-9212-272BC90E2424}">
      <dgm:prSet phldrT="[Texto]"/>
      <dgm:spPr>
        <a:solidFill>
          <a:srgbClr val="FFC00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Pregunta</a:t>
          </a:r>
          <a:endParaRPr lang="en-US" dirty="0" smtClean="0">
            <a:solidFill>
              <a:schemeClr val="tx1"/>
            </a:solidFill>
            <a:latin typeface="Arial" charset="0"/>
          </a:endParaRPr>
        </a:p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Reflexión</a:t>
          </a:r>
          <a:endParaRPr lang="en-US" dirty="0" smtClean="0">
            <a:solidFill>
              <a:schemeClr val="tx1"/>
            </a:solidFill>
            <a:latin typeface="Arial" charset="0"/>
          </a:endParaRPr>
        </a:p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Estadística</a:t>
          </a:r>
          <a:endParaRPr lang="es-MX" dirty="0">
            <a:solidFill>
              <a:schemeClr val="tx1"/>
            </a:solidFill>
          </a:endParaRPr>
        </a:p>
      </dgm:t>
    </dgm:pt>
    <dgm:pt modelId="{A8CE9ABC-768C-4137-B5E9-B8561B64A647}" type="parTrans" cxnId="{0E3547E2-27D6-4C8F-9088-9574D28FEF76}">
      <dgm:prSet/>
      <dgm:spPr/>
      <dgm:t>
        <a:bodyPr/>
        <a:lstStyle/>
        <a:p>
          <a:endParaRPr lang="es-MX"/>
        </a:p>
      </dgm:t>
    </dgm:pt>
    <dgm:pt modelId="{F2625163-27C3-46B7-A2F2-3B28FDD7CF69}" type="sibTrans" cxnId="{0E3547E2-27D6-4C8F-9088-9574D28FEF76}">
      <dgm:prSet/>
      <dgm:spPr/>
      <dgm:t>
        <a:bodyPr/>
        <a:lstStyle/>
        <a:p>
          <a:endParaRPr lang="es-MX"/>
        </a:p>
      </dgm:t>
    </dgm:pt>
    <dgm:pt modelId="{3AEA7BE7-B42E-4B37-BAA5-664306CF6108}">
      <dgm:prSet phldrT="[Texto]"/>
      <dgm:spPr/>
      <dgm:t>
        <a:bodyPr/>
        <a:lstStyle/>
        <a:p>
          <a:pPr algn="ctr"/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Un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ensayo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extenso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puede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tener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varios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párrafos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de </a:t>
          </a:r>
          <a:r>
            <a:rPr lang="en-US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introducción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.</a:t>
          </a:r>
          <a:r>
            <a:rPr lang="en-U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rPr>
            <a:t> </a:t>
          </a:r>
          <a:endParaRPr lang="es-MX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3F7C589-EB1B-440A-A87E-A9F16E71A8D1}" type="parTrans" cxnId="{94ADBCD8-78ED-416E-9307-9E2F6D0BB7A4}">
      <dgm:prSet/>
      <dgm:spPr/>
      <dgm:t>
        <a:bodyPr/>
        <a:lstStyle/>
        <a:p>
          <a:endParaRPr lang="es-MX"/>
        </a:p>
      </dgm:t>
    </dgm:pt>
    <dgm:pt modelId="{B88EFE54-0E10-4BF2-8FDC-DF39F9611D11}" type="sibTrans" cxnId="{94ADBCD8-78ED-416E-9307-9E2F6D0BB7A4}">
      <dgm:prSet/>
      <dgm:spPr/>
      <dgm:t>
        <a:bodyPr/>
        <a:lstStyle/>
        <a:p>
          <a:endParaRPr lang="es-MX"/>
        </a:p>
      </dgm:t>
    </dgm:pt>
    <dgm:pt modelId="{3E0087C0-F7C9-4C80-A248-8C0549F33DEE}" type="pres">
      <dgm:prSet presAssocID="{A5091EB2-8414-4E76-BE38-DBA86620EF14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4190D648-AB9B-43E9-B704-82874BEF5CA4}" type="pres">
      <dgm:prSet presAssocID="{140408D7-700A-4E4E-9AF1-53DC46E47905}" presName="roof" presStyleLbl="dkBgShp" presStyleIdx="0" presStyleCnt="2"/>
      <dgm:spPr/>
      <dgm:t>
        <a:bodyPr/>
        <a:lstStyle/>
        <a:p>
          <a:endParaRPr lang="es-MX"/>
        </a:p>
      </dgm:t>
    </dgm:pt>
    <dgm:pt modelId="{EF624ADB-947B-45D6-9FB9-B82053A3D5D7}" type="pres">
      <dgm:prSet presAssocID="{140408D7-700A-4E4E-9AF1-53DC46E47905}" presName="pillars" presStyleCnt="0"/>
      <dgm:spPr/>
    </dgm:pt>
    <dgm:pt modelId="{3A4FF1EF-FDB1-49E1-B7A0-2B5C1313CDF0}" type="pres">
      <dgm:prSet presAssocID="{140408D7-700A-4E4E-9AF1-53DC46E47905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81E8841C-3BFD-4B91-9193-96D2A86CEDD8}" type="pres">
      <dgm:prSet presAssocID="{9BD6538D-BDF5-4546-9212-272BC90E2424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250AFA6-DF77-4F85-89C8-4E4FA6C31ADE}" type="pres">
      <dgm:prSet presAssocID="{3AEA7BE7-B42E-4B37-BAA5-664306CF6108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3F43CF3-2F8D-43E6-B6FA-CA7BB12C09B9}" type="pres">
      <dgm:prSet presAssocID="{140408D7-700A-4E4E-9AF1-53DC46E47905}" presName="base" presStyleLbl="dkBgShp" presStyleIdx="1" presStyleCnt="2"/>
      <dgm:spPr>
        <a:solidFill>
          <a:schemeClr val="tx1"/>
        </a:solidFill>
      </dgm:spPr>
    </dgm:pt>
  </dgm:ptLst>
  <dgm:cxnLst>
    <dgm:cxn modelId="{A8B5EB36-4DCC-45D2-B257-CC6C157CE68B}" srcId="{A5091EB2-8414-4E76-BE38-DBA86620EF14}" destId="{140408D7-700A-4E4E-9AF1-53DC46E47905}" srcOrd="0" destOrd="0" parTransId="{3DC40ADC-0BBF-4496-91CD-3711BFF42E74}" sibTransId="{9F2C44B5-6C7E-4AC0-B614-B2E964A0B59A}"/>
    <dgm:cxn modelId="{69AD2DD7-95B2-46CE-8DF4-2A374DF0894D}" type="presOf" srcId="{598BA9C3-1FE8-477C-989D-DABF176F9849}" destId="{3A4FF1EF-FDB1-49E1-B7A0-2B5C1313CDF0}" srcOrd="0" destOrd="0" presId="urn:microsoft.com/office/officeart/2005/8/layout/hList3"/>
    <dgm:cxn modelId="{0E3547E2-27D6-4C8F-9088-9574D28FEF76}" srcId="{140408D7-700A-4E4E-9AF1-53DC46E47905}" destId="{9BD6538D-BDF5-4546-9212-272BC90E2424}" srcOrd="1" destOrd="0" parTransId="{A8CE9ABC-768C-4137-B5E9-B8561B64A647}" sibTransId="{F2625163-27C3-46B7-A2F2-3B28FDD7CF69}"/>
    <dgm:cxn modelId="{7549620E-3413-43B4-8867-D30AA86B5B44}" srcId="{140408D7-700A-4E4E-9AF1-53DC46E47905}" destId="{598BA9C3-1FE8-477C-989D-DABF176F9849}" srcOrd="0" destOrd="0" parTransId="{95252DB2-EADA-4955-8D18-4BBEC5BC5F51}" sibTransId="{725DFAAB-FF28-4B43-A4CB-04CB390CA4A8}"/>
    <dgm:cxn modelId="{94ADBCD8-78ED-416E-9307-9E2F6D0BB7A4}" srcId="{140408D7-700A-4E4E-9AF1-53DC46E47905}" destId="{3AEA7BE7-B42E-4B37-BAA5-664306CF6108}" srcOrd="2" destOrd="0" parTransId="{33F7C589-EB1B-440A-A87E-A9F16E71A8D1}" sibTransId="{B88EFE54-0E10-4BF2-8FDC-DF39F9611D11}"/>
    <dgm:cxn modelId="{8A91A224-6C95-4189-8770-8CB9CFA6307D}" type="presOf" srcId="{A5091EB2-8414-4E76-BE38-DBA86620EF14}" destId="{3E0087C0-F7C9-4C80-A248-8C0549F33DEE}" srcOrd="0" destOrd="0" presId="urn:microsoft.com/office/officeart/2005/8/layout/hList3"/>
    <dgm:cxn modelId="{4F66C96E-4B23-4EB2-A550-111FC7B50906}" type="presOf" srcId="{140408D7-700A-4E4E-9AF1-53DC46E47905}" destId="{4190D648-AB9B-43E9-B704-82874BEF5CA4}" srcOrd="0" destOrd="0" presId="urn:microsoft.com/office/officeart/2005/8/layout/hList3"/>
    <dgm:cxn modelId="{0B08E796-0839-45EB-BA56-199EF2492168}" type="presOf" srcId="{3AEA7BE7-B42E-4B37-BAA5-664306CF6108}" destId="{C250AFA6-DF77-4F85-89C8-4E4FA6C31ADE}" srcOrd="0" destOrd="0" presId="urn:microsoft.com/office/officeart/2005/8/layout/hList3"/>
    <dgm:cxn modelId="{9A02FE5E-E62B-4F88-8A91-D0F7243903E8}" type="presOf" srcId="{9BD6538D-BDF5-4546-9212-272BC90E2424}" destId="{81E8841C-3BFD-4B91-9193-96D2A86CEDD8}" srcOrd="0" destOrd="0" presId="urn:microsoft.com/office/officeart/2005/8/layout/hList3"/>
    <dgm:cxn modelId="{EAAC1C6F-5A97-4236-B590-12309DF31903}" type="presParOf" srcId="{3E0087C0-F7C9-4C80-A248-8C0549F33DEE}" destId="{4190D648-AB9B-43E9-B704-82874BEF5CA4}" srcOrd="0" destOrd="0" presId="urn:microsoft.com/office/officeart/2005/8/layout/hList3"/>
    <dgm:cxn modelId="{62148701-E8BF-40F8-B36D-15A6BAFAD0B8}" type="presParOf" srcId="{3E0087C0-F7C9-4C80-A248-8C0549F33DEE}" destId="{EF624ADB-947B-45D6-9FB9-B82053A3D5D7}" srcOrd="1" destOrd="0" presId="urn:microsoft.com/office/officeart/2005/8/layout/hList3"/>
    <dgm:cxn modelId="{25B9DD41-26A6-4D41-872A-47BC587F2B2C}" type="presParOf" srcId="{EF624ADB-947B-45D6-9FB9-B82053A3D5D7}" destId="{3A4FF1EF-FDB1-49E1-B7A0-2B5C1313CDF0}" srcOrd="0" destOrd="0" presId="urn:microsoft.com/office/officeart/2005/8/layout/hList3"/>
    <dgm:cxn modelId="{CC162C2A-7907-4EF8-AB1C-BDC3D10663B2}" type="presParOf" srcId="{EF624ADB-947B-45D6-9FB9-B82053A3D5D7}" destId="{81E8841C-3BFD-4B91-9193-96D2A86CEDD8}" srcOrd="1" destOrd="0" presId="urn:microsoft.com/office/officeart/2005/8/layout/hList3"/>
    <dgm:cxn modelId="{FDACD567-A51F-4424-9DF6-BEDA9611ACC6}" type="presParOf" srcId="{EF624ADB-947B-45D6-9FB9-B82053A3D5D7}" destId="{C250AFA6-DF77-4F85-89C8-4E4FA6C31ADE}" srcOrd="2" destOrd="0" presId="urn:microsoft.com/office/officeart/2005/8/layout/hList3"/>
    <dgm:cxn modelId="{0990BA3A-9344-43BB-A068-728731957F85}" type="presParOf" srcId="{3E0087C0-F7C9-4C80-A248-8C0549F33DEE}" destId="{63F43CF3-2F8D-43E6-B6FA-CA7BB12C09B9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558CCA-F7E3-47EC-8408-95CAD5A1C203}" type="doc">
      <dgm:prSet loTypeId="urn:microsoft.com/office/officeart/2008/layout/PictureAccent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MX"/>
        </a:p>
      </dgm:t>
    </dgm:pt>
    <dgm:pt modelId="{705D4D76-C64A-4851-8495-4328A67DF2C6}">
      <dgm:prSet phldrT="[Texto]" custT="1"/>
      <dgm:spPr/>
      <dgm:t>
        <a:bodyPr/>
        <a:lstStyle/>
        <a:p>
          <a:pPr algn="ctr"/>
          <a:endParaRPr lang="en-US" sz="2800" dirty="0" smtClean="0">
            <a:latin typeface="Arial" charset="0"/>
          </a:endParaRPr>
        </a:p>
        <a:p>
          <a:pPr algn="l"/>
          <a:r>
            <a:rPr lang="en-US" sz="2800" dirty="0" smtClean="0">
              <a:latin typeface="Arial" charset="0"/>
            </a:rPr>
            <a:t>Para </a:t>
          </a:r>
          <a:r>
            <a:rPr lang="en-US" sz="2800" dirty="0" err="1" smtClean="0">
              <a:latin typeface="Arial" charset="0"/>
            </a:rPr>
            <a:t>entrelazar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las</a:t>
          </a:r>
          <a:r>
            <a:rPr lang="en-US" sz="2800" dirty="0" smtClean="0">
              <a:latin typeface="Arial" charset="0"/>
            </a:rPr>
            <a:t> ideas y </a:t>
          </a:r>
          <a:r>
            <a:rPr lang="en-US" sz="2800" dirty="0" err="1" smtClean="0">
              <a:latin typeface="Arial" charset="0"/>
            </a:rPr>
            <a:t>facilitar</a:t>
          </a:r>
          <a:r>
            <a:rPr lang="en-US" sz="2800" dirty="0" smtClean="0">
              <a:latin typeface="Arial" charset="0"/>
            </a:rPr>
            <a:t> la </a:t>
          </a:r>
          <a:r>
            <a:rPr lang="en-US" sz="2800" dirty="0" err="1" smtClean="0">
              <a:latin typeface="Arial" charset="0"/>
            </a:rPr>
            <a:t>coherencia</a:t>
          </a:r>
          <a:r>
            <a:rPr lang="en-US" sz="2800" dirty="0" smtClean="0">
              <a:latin typeface="Arial" charset="0"/>
            </a:rPr>
            <a:t> y </a:t>
          </a:r>
          <a:r>
            <a:rPr lang="en-US" sz="2800" dirty="0" err="1" smtClean="0">
              <a:latin typeface="Arial" charset="0"/>
            </a:rPr>
            <a:t>unidad</a:t>
          </a:r>
          <a:r>
            <a:rPr lang="en-US" sz="2800" dirty="0" smtClean="0">
              <a:latin typeface="Arial" charset="0"/>
            </a:rPr>
            <a:t>:</a:t>
          </a:r>
          <a:endParaRPr lang="en-US" sz="2800" dirty="0" smtClean="0">
            <a:latin typeface="Times New Roman" pitchFamily="18" charset="0"/>
          </a:endParaRPr>
        </a:p>
        <a:p>
          <a:pPr algn="ctr"/>
          <a:endParaRPr lang="es-MX" sz="2800" dirty="0"/>
        </a:p>
      </dgm:t>
    </dgm:pt>
    <dgm:pt modelId="{AD768093-7C77-4B58-A6B4-61529B6230DC}" type="parTrans" cxnId="{3865B2F0-DBDE-412C-80BF-42D63FD3DFD1}">
      <dgm:prSet/>
      <dgm:spPr/>
      <dgm:t>
        <a:bodyPr/>
        <a:lstStyle/>
        <a:p>
          <a:endParaRPr lang="es-MX"/>
        </a:p>
      </dgm:t>
    </dgm:pt>
    <dgm:pt modelId="{42F1D915-BD9A-478F-AE36-CBA152D61998}" type="sibTrans" cxnId="{3865B2F0-DBDE-412C-80BF-42D63FD3DFD1}">
      <dgm:prSet/>
      <dgm:spPr/>
      <dgm:t>
        <a:bodyPr/>
        <a:lstStyle/>
        <a:p>
          <a:endParaRPr lang="es-MX"/>
        </a:p>
      </dgm:t>
    </dgm:pt>
    <dgm:pt modelId="{0FCEDA50-23E4-4BCF-A53F-80507C2CE366}">
      <dgm:prSet phldrT="[Texto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algn="l"/>
          <a:r>
            <a:rPr lang="en-US" sz="2800" dirty="0" smtClean="0">
              <a:latin typeface="Arial" charset="0"/>
            </a:rPr>
            <a:t>Se </a:t>
          </a:r>
          <a:r>
            <a:rPr lang="en-US" sz="2800" dirty="0" err="1" smtClean="0">
              <a:latin typeface="Arial" charset="0"/>
            </a:rPr>
            <a:t>hace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uso</a:t>
          </a:r>
          <a:r>
            <a:rPr lang="en-US" sz="2800" dirty="0" smtClean="0">
              <a:latin typeface="Arial" charset="0"/>
            </a:rPr>
            <a:t> de </a:t>
          </a:r>
          <a:r>
            <a:rPr lang="en-US" sz="2800" dirty="0" err="1" smtClean="0">
              <a:latin typeface="Arial" charset="0"/>
            </a:rPr>
            <a:t>párrafos</a:t>
          </a:r>
          <a:r>
            <a:rPr lang="en-US" sz="2800" dirty="0" smtClean="0">
              <a:latin typeface="Arial" charset="0"/>
            </a:rPr>
            <a:t> de </a:t>
          </a:r>
          <a:r>
            <a:rPr lang="en-US" sz="2800" dirty="0" err="1" smtClean="0">
              <a:latin typeface="Arial" charset="0"/>
            </a:rPr>
            <a:t>desarrollo</a:t>
          </a:r>
          <a:r>
            <a:rPr lang="en-US" sz="2800" dirty="0" smtClean="0">
              <a:latin typeface="Arial" charset="0"/>
            </a:rPr>
            <a:t>  y </a:t>
          </a:r>
          <a:r>
            <a:rPr lang="en-US" sz="2800" dirty="0" err="1" smtClean="0">
              <a:latin typeface="Arial" charset="0"/>
            </a:rPr>
            <a:t>cada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uno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discute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una</a:t>
          </a:r>
          <a:r>
            <a:rPr lang="en-US" sz="2800" dirty="0" smtClean="0">
              <a:latin typeface="Arial" charset="0"/>
            </a:rPr>
            <a:t> idea o </a:t>
          </a:r>
          <a:r>
            <a:rPr lang="en-US" sz="2800" dirty="0" err="1" smtClean="0">
              <a:latin typeface="Arial" charset="0"/>
            </a:rPr>
            <a:t>tema</a:t>
          </a:r>
          <a:r>
            <a:rPr lang="en-US" sz="2800" dirty="0" smtClean="0">
              <a:latin typeface="Arial" charset="0"/>
            </a:rPr>
            <a:t> </a:t>
          </a:r>
          <a:r>
            <a:rPr lang="en-US" sz="2800" dirty="0" err="1" smtClean="0">
              <a:latin typeface="Arial" charset="0"/>
            </a:rPr>
            <a:t>dentro</a:t>
          </a:r>
          <a:r>
            <a:rPr lang="en-US" sz="2800" dirty="0" smtClean="0">
              <a:latin typeface="Arial" charset="0"/>
            </a:rPr>
            <a:t> del </a:t>
          </a:r>
          <a:r>
            <a:rPr lang="en-US" sz="2800" dirty="0" err="1" smtClean="0">
              <a:latin typeface="Arial" charset="0"/>
            </a:rPr>
            <a:t>ensayo</a:t>
          </a:r>
          <a:r>
            <a:rPr lang="en-US" sz="2800" dirty="0" smtClean="0">
              <a:latin typeface="Arial" charset="0"/>
            </a:rPr>
            <a:t>.</a:t>
          </a:r>
          <a:endParaRPr lang="es-MX" sz="2800" dirty="0"/>
        </a:p>
      </dgm:t>
    </dgm:pt>
    <dgm:pt modelId="{0FA31204-58B3-49A4-A032-04FB29144D72}" type="parTrans" cxnId="{B3183516-20D7-4037-BBC4-09D52A470647}">
      <dgm:prSet/>
      <dgm:spPr/>
      <dgm:t>
        <a:bodyPr/>
        <a:lstStyle/>
        <a:p>
          <a:endParaRPr lang="es-MX"/>
        </a:p>
      </dgm:t>
    </dgm:pt>
    <dgm:pt modelId="{374BEC9C-229B-4E67-B418-5BFD7ADC3B4A}" type="sibTrans" cxnId="{B3183516-20D7-4037-BBC4-09D52A470647}">
      <dgm:prSet/>
      <dgm:spPr/>
      <dgm:t>
        <a:bodyPr/>
        <a:lstStyle/>
        <a:p>
          <a:endParaRPr lang="es-MX"/>
        </a:p>
      </dgm:t>
    </dgm:pt>
    <dgm:pt modelId="{F626C599-D57E-47CD-8B98-5E6410BAEB2A}">
      <dgm:prSet phldrT="[Texto]" custT="1"/>
      <dgm:spPr/>
      <dgm:t>
        <a:bodyPr/>
        <a:lstStyle/>
        <a:p>
          <a:pPr algn="l"/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Se </a:t>
          </a:r>
          <a:r>
            <a:rPr lang="en-US" sz="28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utilizan</a:t>
          </a:r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28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frases</a:t>
          </a:r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o </a:t>
          </a:r>
          <a:r>
            <a:rPr lang="en-US" sz="28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párrafos</a:t>
          </a:r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28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cortos</a:t>
          </a:r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de </a:t>
          </a:r>
          <a:r>
            <a:rPr lang="en-US" sz="28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transición</a:t>
          </a:r>
          <a:r>
            <a: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.</a:t>
          </a:r>
          <a:endParaRPr lang="es-MX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FCF5C17-E186-4AEE-A5DA-075C9EE596E9}" type="parTrans" cxnId="{152E826B-18A3-4A99-B7A8-14E7F043E77F}">
      <dgm:prSet/>
      <dgm:spPr/>
      <dgm:t>
        <a:bodyPr/>
        <a:lstStyle/>
        <a:p>
          <a:endParaRPr lang="es-MX"/>
        </a:p>
      </dgm:t>
    </dgm:pt>
    <dgm:pt modelId="{1E4C9B87-D87D-4F2A-B5D4-70565F57C95B}" type="sibTrans" cxnId="{152E826B-18A3-4A99-B7A8-14E7F043E77F}">
      <dgm:prSet/>
      <dgm:spPr/>
      <dgm:t>
        <a:bodyPr/>
        <a:lstStyle/>
        <a:p>
          <a:endParaRPr lang="es-MX"/>
        </a:p>
      </dgm:t>
    </dgm:pt>
    <dgm:pt modelId="{EDBC4389-34DA-40E0-9C65-9436585C117B}" type="pres">
      <dgm:prSet presAssocID="{3E558CCA-F7E3-47EC-8408-95CAD5A1C203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_tradnl"/>
        </a:p>
      </dgm:t>
    </dgm:pt>
    <dgm:pt modelId="{18C42427-57A1-4567-831A-8A3B7D21F9D2}" type="pres">
      <dgm:prSet presAssocID="{705D4D76-C64A-4851-8495-4328A67DF2C6}" presName="root" presStyleCnt="0">
        <dgm:presLayoutVars>
          <dgm:chMax/>
          <dgm:chPref val="4"/>
        </dgm:presLayoutVars>
      </dgm:prSet>
      <dgm:spPr/>
    </dgm:pt>
    <dgm:pt modelId="{7FA710A7-EECB-434E-8DCB-596831B820DD}" type="pres">
      <dgm:prSet presAssocID="{705D4D76-C64A-4851-8495-4328A67DF2C6}" presName="rootComposite" presStyleCnt="0">
        <dgm:presLayoutVars/>
      </dgm:prSet>
      <dgm:spPr/>
    </dgm:pt>
    <dgm:pt modelId="{FD6E9004-6220-4C18-8103-9C1975486975}" type="pres">
      <dgm:prSet presAssocID="{705D4D76-C64A-4851-8495-4328A67DF2C6}" presName="rootText" presStyleLbl="node0" presStyleIdx="0" presStyleCnt="1" custLinFactNeighborY="-38890">
        <dgm:presLayoutVars>
          <dgm:chMax/>
          <dgm:chPref val="4"/>
        </dgm:presLayoutVars>
      </dgm:prSet>
      <dgm:spPr/>
      <dgm:t>
        <a:bodyPr/>
        <a:lstStyle/>
        <a:p>
          <a:endParaRPr lang="es-MX"/>
        </a:p>
      </dgm:t>
    </dgm:pt>
    <dgm:pt modelId="{7FEB0D6F-6161-4693-B810-1675C997DB2E}" type="pres">
      <dgm:prSet presAssocID="{705D4D76-C64A-4851-8495-4328A67DF2C6}" presName="childShape" presStyleCnt="0">
        <dgm:presLayoutVars>
          <dgm:chMax val="0"/>
          <dgm:chPref val="0"/>
        </dgm:presLayoutVars>
      </dgm:prSet>
      <dgm:spPr/>
    </dgm:pt>
    <dgm:pt modelId="{642B015E-9344-4EB3-B9B5-20678083F7FC}" type="pres">
      <dgm:prSet presAssocID="{0FCEDA50-23E4-4BCF-A53F-80507C2CE366}" presName="childComposite" presStyleCnt="0">
        <dgm:presLayoutVars>
          <dgm:chMax val="0"/>
          <dgm:chPref val="0"/>
        </dgm:presLayoutVars>
      </dgm:prSet>
      <dgm:spPr/>
    </dgm:pt>
    <dgm:pt modelId="{76C3748F-8D0B-4E01-B6C6-BB5A0FE79366}" type="pres">
      <dgm:prSet presAssocID="{0FCEDA50-23E4-4BCF-A53F-80507C2CE366}" presName="Image" presStyleLbl="node1" presStyleIdx="0" presStyleCnt="2" custScaleY="125700"/>
      <dgm:spPr>
        <a:solidFill>
          <a:schemeClr val="accent1">
            <a:lumMod val="75000"/>
          </a:schemeClr>
        </a:solidFill>
      </dgm:spPr>
    </dgm:pt>
    <dgm:pt modelId="{4C5D79AB-B028-4C9F-A75D-23CFBF5C2867}" type="pres">
      <dgm:prSet presAssocID="{0FCEDA50-23E4-4BCF-A53F-80507C2CE366}" presName="childText" presStyleLbl="lnNode1" presStyleIdx="0" presStyleCnt="2" custScaleY="1232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439795AE-F327-4355-8B00-12DDC97E899D}" type="pres">
      <dgm:prSet presAssocID="{F626C599-D57E-47CD-8B98-5E6410BAEB2A}" presName="childComposite" presStyleCnt="0">
        <dgm:presLayoutVars>
          <dgm:chMax val="0"/>
          <dgm:chPref val="0"/>
        </dgm:presLayoutVars>
      </dgm:prSet>
      <dgm:spPr/>
    </dgm:pt>
    <dgm:pt modelId="{4464C6AA-0BFF-47E3-BE87-6EE842D8362E}" type="pres">
      <dgm:prSet presAssocID="{F626C599-D57E-47CD-8B98-5E6410BAEB2A}" presName="Image" presStyleLbl="node1" presStyleIdx="1" presStyleCnt="2"/>
      <dgm:spPr/>
    </dgm:pt>
    <dgm:pt modelId="{FD9423A1-B556-4CF3-A933-5CE1D867D6BE}" type="pres">
      <dgm:prSet presAssocID="{F626C599-D57E-47CD-8B98-5E6410BAEB2A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152E826B-18A3-4A99-B7A8-14E7F043E77F}" srcId="{705D4D76-C64A-4851-8495-4328A67DF2C6}" destId="{F626C599-D57E-47CD-8B98-5E6410BAEB2A}" srcOrd="1" destOrd="0" parTransId="{6FCF5C17-E186-4AEE-A5DA-075C9EE596E9}" sibTransId="{1E4C9B87-D87D-4F2A-B5D4-70565F57C95B}"/>
    <dgm:cxn modelId="{D15F90D0-782A-4333-9660-B5C9B889C065}" type="presOf" srcId="{F626C599-D57E-47CD-8B98-5E6410BAEB2A}" destId="{FD9423A1-B556-4CF3-A933-5CE1D867D6BE}" srcOrd="0" destOrd="0" presId="urn:microsoft.com/office/officeart/2008/layout/PictureAccentList"/>
    <dgm:cxn modelId="{D0D67297-461E-4027-8737-D9BE7D6D04E2}" type="presOf" srcId="{705D4D76-C64A-4851-8495-4328A67DF2C6}" destId="{FD6E9004-6220-4C18-8103-9C1975486975}" srcOrd="0" destOrd="0" presId="urn:microsoft.com/office/officeart/2008/layout/PictureAccentList"/>
    <dgm:cxn modelId="{B3183516-20D7-4037-BBC4-09D52A470647}" srcId="{705D4D76-C64A-4851-8495-4328A67DF2C6}" destId="{0FCEDA50-23E4-4BCF-A53F-80507C2CE366}" srcOrd="0" destOrd="0" parTransId="{0FA31204-58B3-49A4-A032-04FB29144D72}" sibTransId="{374BEC9C-229B-4E67-B418-5BFD7ADC3B4A}"/>
    <dgm:cxn modelId="{0AA51CCA-B502-45A6-8AE9-EF7DD587BFBC}" type="presOf" srcId="{0FCEDA50-23E4-4BCF-A53F-80507C2CE366}" destId="{4C5D79AB-B028-4C9F-A75D-23CFBF5C2867}" srcOrd="0" destOrd="0" presId="urn:microsoft.com/office/officeart/2008/layout/PictureAccentList"/>
    <dgm:cxn modelId="{83FF3957-C95C-4140-A2AB-1F1867B8533B}" type="presOf" srcId="{3E558CCA-F7E3-47EC-8408-95CAD5A1C203}" destId="{EDBC4389-34DA-40E0-9C65-9436585C117B}" srcOrd="0" destOrd="0" presId="urn:microsoft.com/office/officeart/2008/layout/PictureAccentList"/>
    <dgm:cxn modelId="{3865B2F0-DBDE-412C-80BF-42D63FD3DFD1}" srcId="{3E558CCA-F7E3-47EC-8408-95CAD5A1C203}" destId="{705D4D76-C64A-4851-8495-4328A67DF2C6}" srcOrd="0" destOrd="0" parTransId="{AD768093-7C77-4B58-A6B4-61529B6230DC}" sibTransId="{42F1D915-BD9A-478F-AE36-CBA152D61998}"/>
    <dgm:cxn modelId="{56F9E800-EC3D-4078-810C-525248D850DD}" type="presParOf" srcId="{EDBC4389-34DA-40E0-9C65-9436585C117B}" destId="{18C42427-57A1-4567-831A-8A3B7D21F9D2}" srcOrd="0" destOrd="0" presId="urn:microsoft.com/office/officeart/2008/layout/PictureAccentList"/>
    <dgm:cxn modelId="{8C22DED8-CE13-4FAA-AD11-2A111DC273E6}" type="presParOf" srcId="{18C42427-57A1-4567-831A-8A3B7D21F9D2}" destId="{7FA710A7-EECB-434E-8DCB-596831B820DD}" srcOrd="0" destOrd="0" presId="urn:microsoft.com/office/officeart/2008/layout/PictureAccentList"/>
    <dgm:cxn modelId="{04137EAA-258C-44BB-8F18-F5E3836EBE26}" type="presParOf" srcId="{7FA710A7-EECB-434E-8DCB-596831B820DD}" destId="{FD6E9004-6220-4C18-8103-9C1975486975}" srcOrd="0" destOrd="0" presId="urn:microsoft.com/office/officeart/2008/layout/PictureAccentList"/>
    <dgm:cxn modelId="{EB8575F4-C7C6-41EB-9558-EB67B4225AD3}" type="presParOf" srcId="{18C42427-57A1-4567-831A-8A3B7D21F9D2}" destId="{7FEB0D6F-6161-4693-B810-1675C997DB2E}" srcOrd="1" destOrd="0" presId="urn:microsoft.com/office/officeart/2008/layout/PictureAccentList"/>
    <dgm:cxn modelId="{6E31B50D-828C-40F2-AA90-9BEA69783F65}" type="presParOf" srcId="{7FEB0D6F-6161-4693-B810-1675C997DB2E}" destId="{642B015E-9344-4EB3-B9B5-20678083F7FC}" srcOrd="0" destOrd="0" presId="urn:microsoft.com/office/officeart/2008/layout/PictureAccentList"/>
    <dgm:cxn modelId="{9DAA9F29-8415-498B-B0E5-8F72E3FB5D34}" type="presParOf" srcId="{642B015E-9344-4EB3-B9B5-20678083F7FC}" destId="{76C3748F-8D0B-4E01-B6C6-BB5A0FE79366}" srcOrd="0" destOrd="0" presId="urn:microsoft.com/office/officeart/2008/layout/PictureAccentList"/>
    <dgm:cxn modelId="{04AB3C4A-9C31-4909-ADB5-0D56B6133D78}" type="presParOf" srcId="{642B015E-9344-4EB3-B9B5-20678083F7FC}" destId="{4C5D79AB-B028-4C9F-A75D-23CFBF5C2867}" srcOrd="1" destOrd="0" presId="urn:microsoft.com/office/officeart/2008/layout/PictureAccentList"/>
    <dgm:cxn modelId="{64F87A5A-7374-48C2-AD49-276087D4456F}" type="presParOf" srcId="{7FEB0D6F-6161-4693-B810-1675C997DB2E}" destId="{439795AE-F327-4355-8B00-12DDC97E899D}" srcOrd="1" destOrd="0" presId="urn:microsoft.com/office/officeart/2008/layout/PictureAccentList"/>
    <dgm:cxn modelId="{1EE6AA5D-39FD-459B-B210-DDBC6FB7E513}" type="presParOf" srcId="{439795AE-F327-4355-8B00-12DDC97E899D}" destId="{4464C6AA-0BFF-47E3-BE87-6EE842D8362E}" srcOrd="0" destOrd="0" presId="urn:microsoft.com/office/officeart/2008/layout/PictureAccentList"/>
    <dgm:cxn modelId="{3B882AD1-8F78-42E5-A4B5-E09F2A8BD926}" type="presParOf" srcId="{439795AE-F327-4355-8B00-12DDC97E899D}" destId="{FD9423A1-B556-4CF3-A933-5CE1D867D6BE}" srcOrd="1" destOrd="0" presId="urn:microsoft.com/office/officeart/2008/layout/PictureAccent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EDA52E-CF7D-4DDE-999F-F59341F1A4E5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MX"/>
        </a:p>
      </dgm:t>
    </dgm:pt>
    <dgm:pt modelId="{E54B4D6B-6542-4B23-99F5-C9E9DBFB018A}">
      <dgm:prSet phldrT="[Texto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charset="0"/>
            </a:rPr>
            <a:t>Aportación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opinión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 final del </a:t>
          </a:r>
          <a:r>
            <a:rPr lang="en-US" dirty="0" err="1" smtClean="0">
              <a:solidFill>
                <a:schemeClr val="tx1"/>
              </a:solidFill>
              <a:latin typeface="Arial" charset="0"/>
            </a:rPr>
            <a:t>escritor</a:t>
          </a:r>
          <a:r>
            <a:rPr lang="en-US" dirty="0" smtClean="0">
              <a:solidFill>
                <a:schemeClr val="tx1"/>
              </a:solidFill>
              <a:latin typeface="Arial" charset="0"/>
            </a:rPr>
            <a:t>.</a:t>
          </a:r>
        </a:p>
      </dgm:t>
    </dgm:pt>
    <dgm:pt modelId="{055F1277-B6AA-4223-BDA6-1899A9B780B9}" type="parTrans" cxnId="{06218B14-9FBA-4FFE-8B17-8445B4699813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43257F3D-712B-442F-AEF2-A97059BA02EF}" type="sibTrans" cxnId="{06218B14-9FBA-4FFE-8B17-8445B4699813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97EB802E-08C8-4120-B98B-90AC7D1F88BB}">
      <dgm:prSet phldrT="[Texto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Cierra</a:t>
          </a:r>
          <a:r>
            <a: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 </a:t>
          </a:r>
          <a:r>
            <a:rPr lang="en-US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ensayo</a:t>
          </a:r>
          <a:r>
            <a: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es-MX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A0AA0B9-C664-4090-9A78-BCD1D9592289}" type="parTrans" cxnId="{2BAEC840-F763-42C5-9119-F90365B8EFD8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FE4A7331-2F1E-4904-A32D-2D33DDF046B6}" type="sibTrans" cxnId="{2BAEC840-F763-42C5-9119-F90365B8EFD8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563ED482-344B-44C8-AA92-D6C783F0ABEC}">
      <dgm:prSet phldrT="[Texto]"/>
      <dgm:spPr/>
      <dgm:t>
        <a:bodyPr/>
        <a:lstStyle/>
        <a:p>
          <a:r>
            <a:rPr lang="es-MX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 extensión debe ser breve.</a:t>
          </a:r>
          <a:endParaRPr lang="es-MX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301D6F5C-793B-4A70-9B9A-B4C9DB673F1B}" type="parTrans" cxnId="{6B8B3694-0290-4D2C-B658-303121823F30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6B455B3E-184D-4742-900F-CCAB5E0A79B1}" type="sibTrans" cxnId="{6B8B3694-0290-4D2C-B658-303121823F30}">
      <dgm:prSet/>
      <dgm:spPr/>
      <dgm:t>
        <a:bodyPr/>
        <a:lstStyle/>
        <a:p>
          <a:endParaRPr lang="es-MX">
            <a:solidFill>
              <a:schemeClr val="tx1"/>
            </a:solidFill>
          </a:endParaRPr>
        </a:p>
      </dgm:t>
    </dgm:pt>
    <dgm:pt modelId="{51BDF276-354D-45A6-83B4-39B00591FA71}" type="pres">
      <dgm:prSet presAssocID="{92EDA52E-CF7D-4DDE-999F-F59341F1A4E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BECD0F5C-19F2-41F9-A696-53A712A4FDBA}" type="pres">
      <dgm:prSet presAssocID="{92EDA52E-CF7D-4DDE-999F-F59341F1A4E5}" presName="dummyMaxCanvas" presStyleCnt="0">
        <dgm:presLayoutVars/>
      </dgm:prSet>
      <dgm:spPr/>
    </dgm:pt>
    <dgm:pt modelId="{0E027EB8-8D75-419C-BF8B-123658F621BB}" type="pres">
      <dgm:prSet presAssocID="{92EDA52E-CF7D-4DDE-999F-F59341F1A4E5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3999331-506A-461A-8472-1E1045ED6598}" type="pres">
      <dgm:prSet presAssocID="{92EDA52E-CF7D-4DDE-999F-F59341F1A4E5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422C40C-2E89-4755-832C-064ED9A6ED9A}" type="pres">
      <dgm:prSet presAssocID="{92EDA52E-CF7D-4DDE-999F-F59341F1A4E5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C867F58-78A7-49D6-A82C-27A368EB478D}" type="pres">
      <dgm:prSet presAssocID="{92EDA52E-CF7D-4DDE-999F-F59341F1A4E5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5B6E4F60-FBE7-4401-8F63-17239CADB3D4}" type="pres">
      <dgm:prSet presAssocID="{92EDA52E-CF7D-4DDE-999F-F59341F1A4E5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s-ES_tradnl"/>
        </a:p>
      </dgm:t>
    </dgm:pt>
    <dgm:pt modelId="{08C88838-4FDE-4099-8CD4-59E0F39A6DFB}" type="pres">
      <dgm:prSet presAssocID="{92EDA52E-CF7D-4DDE-999F-F59341F1A4E5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62AC66C-8BF4-447F-ACB1-44952A8F6985}" type="pres">
      <dgm:prSet presAssocID="{92EDA52E-CF7D-4DDE-999F-F59341F1A4E5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BD1A1DB-08CA-4EF1-8F02-E84F942387C4}" type="pres">
      <dgm:prSet presAssocID="{92EDA52E-CF7D-4DDE-999F-F59341F1A4E5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34FCE18A-2BF5-41E7-B3F1-DD86F0AB7A80}" type="presOf" srcId="{43257F3D-712B-442F-AEF2-A97059BA02EF}" destId="{DC867F58-78A7-49D6-A82C-27A368EB478D}" srcOrd="0" destOrd="0" presId="urn:microsoft.com/office/officeart/2005/8/layout/vProcess5"/>
    <dgm:cxn modelId="{5A674F5B-E51C-4516-A3BB-B566F1480BB6}" type="presOf" srcId="{E54B4D6B-6542-4B23-99F5-C9E9DBFB018A}" destId="{08C88838-4FDE-4099-8CD4-59E0F39A6DFB}" srcOrd="1" destOrd="0" presId="urn:microsoft.com/office/officeart/2005/8/layout/vProcess5"/>
    <dgm:cxn modelId="{952523DA-33CA-4B3C-A2AE-1DD42CA3727E}" type="presOf" srcId="{97EB802E-08C8-4120-B98B-90AC7D1F88BB}" destId="{B62AC66C-8BF4-447F-ACB1-44952A8F6985}" srcOrd="1" destOrd="0" presId="urn:microsoft.com/office/officeart/2005/8/layout/vProcess5"/>
    <dgm:cxn modelId="{2BAEC840-F763-42C5-9119-F90365B8EFD8}" srcId="{92EDA52E-CF7D-4DDE-999F-F59341F1A4E5}" destId="{97EB802E-08C8-4120-B98B-90AC7D1F88BB}" srcOrd="1" destOrd="0" parTransId="{AA0AA0B9-C664-4090-9A78-BCD1D9592289}" sibTransId="{FE4A7331-2F1E-4904-A32D-2D33DDF046B6}"/>
    <dgm:cxn modelId="{6B8B3694-0290-4D2C-B658-303121823F30}" srcId="{92EDA52E-CF7D-4DDE-999F-F59341F1A4E5}" destId="{563ED482-344B-44C8-AA92-D6C783F0ABEC}" srcOrd="2" destOrd="0" parTransId="{301D6F5C-793B-4A70-9B9A-B4C9DB673F1B}" sibTransId="{6B455B3E-184D-4742-900F-CCAB5E0A79B1}"/>
    <dgm:cxn modelId="{0A78DE6F-3AD8-4F8E-B32D-C302A331D60C}" type="presOf" srcId="{E54B4D6B-6542-4B23-99F5-C9E9DBFB018A}" destId="{0E027EB8-8D75-419C-BF8B-123658F621BB}" srcOrd="0" destOrd="0" presId="urn:microsoft.com/office/officeart/2005/8/layout/vProcess5"/>
    <dgm:cxn modelId="{9A1FE207-6502-49AF-B6E1-6E1FF2E48B37}" type="presOf" srcId="{92EDA52E-CF7D-4DDE-999F-F59341F1A4E5}" destId="{51BDF276-354D-45A6-83B4-39B00591FA71}" srcOrd="0" destOrd="0" presId="urn:microsoft.com/office/officeart/2005/8/layout/vProcess5"/>
    <dgm:cxn modelId="{E6C26A2E-00EB-432A-99BA-26D5CE6D7781}" type="presOf" srcId="{563ED482-344B-44C8-AA92-D6C783F0ABEC}" destId="{3422C40C-2E89-4755-832C-064ED9A6ED9A}" srcOrd="0" destOrd="0" presId="urn:microsoft.com/office/officeart/2005/8/layout/vProcess5"/>
    <dgm:cxn modelId="{9931C700-8B56-4130-942C-A92F7AB83768}" type="presOf" srcId="{563ED482-344B-44C8-AA92-D6C783F0ABEC}" destId="{DBD1A1DB-08CA-4EF1-8F02-E84F942387C4}" srcOrd="1" destOrd="0" presId="urn:microsoft.com/office/officeart/2005/8/layout/vProcess5"/>
    <dgm:cxn modelId="{508E755E-D338-431F-9791-CDDD7F3C7EB7}" type="presOf" srcId="{97EB802E-08C8-4120-B98B-90AC7D1F88BB}" destId="{33999331-506A-461A-8472-1E1045ED6598}" srcOrd="0" destOrd="0" presId="urn:microsoft.com/office/officeart/2005/8/layout/vProcess5"/>
    <dgm:cxn modelId="{80475540-7BF1-4276-BFBF-5D46C7DE71B8}" type="presOf" srcId="{FE4A7331-2F1E-4904-A32D-2D33DDF046B6}" destId="{5B6E4F60-FBE7-4401-8F63-17239CADB3D4}" srcOrd="0" destOrd="0" presId="urn:microsoft.com/office/officeart/2005/8/layout/vProcess5"/>
    <dgm:cxn modelId="{06218B14-9FBA-4FFE-8B17-8445B4699813}" srcId="{92EDA52E-CF7D-4DDE-999F-F59341F1A4E5}" destId="{E54B4D6B-6542-4B23-99F5-C9E9DBFB018A}" srcOrd="0" destOrd="0" parTransId="{055F1277-B6AA-4223-BDA6-1899A9B780B9}" sibTransId="{43257F3D-712B-442F-AEF2-A97059BA02EF}"/>
    <dgm:cxn modelId="{81A0236D-0E86-4F53-A922-29C8733389B9}" type="presParOf" srcId="{51BDF276-354D-45A6-83B4-39B00591FA71}" destId="{BECD0F5C-19F2-41F9-A696-53A712A4FDBA}" srcOrd="0" destOrd="0" presId="urn:microsoft.com/office/officeart/2005/8/layout/vProcess5"/>
    <dgm:cxn modelId="{FEDED1A4-1BC4-4ADD-A016-74CC1E034ED6}" type="presParOf" srcId="{51BDF276-354D-45A6-83B4-39B00591FA71}" destId="{0E027EB8-8D75-419C-BF8B-123658F621BB}" srcOrd="1" destOrd="0" presId="urn:microsoft.com/office/officeart/2005/8/layout/vProcess5"/>
    <dgm:cxn modelId="{DEE7478B-BE11-4C1A-8631-79DDFADBC31F}" type="presParOf" srcId="{51BDF276-354D-45A6-83B4-39B00591FA71}" destId="{33999331-506A-461A-8472-1E1045ED6598}" srcOrd="2" destOrd="0" presId="urn:microsoft.com/office/officeart/2005/8/layout/vProcess5"/>
    <dgm:cxn modelId="{834EB342-CBF3-48C0-B693-7AB477D53630}" type="presParOf" srcId="{51BDF276-354D-45A6-83B4-39B00591FA71}" destId="{3422C40C-2E89-4755-832C-064ED9A6ED9A}" srcOrd="3" destOrd="0" presId="urn:microsoft.com/office/officeart/2005/8/layout/vProcess5"/>
    <dgm:cxn modelId="{6AC40DB6-0FD4-414A-87BD-C5C84E71AA62}" type="presParOf" srcId="{51BDF276-354D-45A6-83B4-39B00591FA71}" destId="{DC867F58-78A7-49D6-A82C-27A368EB478D}" srcOrd="4" destOrd="0" presId="urn:microsoft.com/office/officeart/2005/8/layout/vProcess5"/>
    <dgm:cxn modelId="{2FF55B18-ED97-4AB7-BC23-7E57CFFF3DF4}" type="presParOf" srcId="{51BDF276-354D-45A6-83B4-39B00591FA71}" destId="{5B6E4F60-FBE7-4401-8F63-17239CADB3D4}" srcOrd="5" destOrd="0" presId="urn:microsoft.com/office/officeart/2005/8/layout/vProcess5"/>
    <dgm:cxn modelId="{212689E9-888A-4010-AC84-79C665E84FFE}" type="presParOf" srcId="{51BDF276-354D-45A6-83B4-39B00591FA71}" destId="{08C88838-4FDE-4099-8CD4-59E0F39A6DFB}" srcOrd="6" destOrd="0" presId="urn:microsoft.com/office/officeart/2005/8/layout/vProcess5"/>
    <dgm:cxn modelId="{93CCCC78-3B10-49D0-AA35-448D7E28220B}" type="presParOf" srcId="{51BDF276-354D-45A6-83B4-39B00591FA71}" destId="{B62AC66C-8BF4-447F-ACB1-44952A8F6985}" srcOrd="7" destOrd="0" presId="urn:microsoft.com/office/officeart/2005/8/layout/vProcess5"/>
    <dgm:cxn modelId="{3F0F52C8-DA8E-4F21-8A48-B9F0020ED700}" type="presParOf" srcId="{51BDF276-354D-45A6-83B4-39B00591FA71}" destId="{DBD1A1DB-08CA-4EF1-8F02-E84F942387C4}" srcOrd="8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AECC6AF-8A23-4F60-8C7D-469AD3148BF6}" type="doc">
      <dgm:prSet loTypeId="urn:microsoft.com/office/officeart/2005/8/layout/orgChart1" loCatId="hierarchy" qsTypeId="urn:microsoft.com/office/officeart/2005/8/quickstyle/simple1" qsCatId="simple" csTypeId="urn:microsoft.com/office/officeart/2005/8/colors/colorful4" csCatId="colorful" phldr="1"/>
      <dgm:spPr/>
    </dgm:pt>
    <dgm:pt modelId="{979ABE6D-937D-4618-BA25-962C8558E93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Organiza</a:t>
          </a:r>
          <a:r>
            <a:rPr kumimoji="0" lang="en-US" sz="2400" b="1" i="0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tu</a:t>
          </a:r>
          <a:r>
            <a:rPr kumimoji="0" lang="en-US" sz="2400" b="1" i="0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escrito</a:t>
          </a:r>
          <a:r>
            <a:rPr kumimoji="0" lang="en-US" sz="2400" b="1" i="0" u="none" strike="noStrike" cap="none" normalizeH="0" baseline="0" dirty="0" smtClean="0">
              <a:ln/>
              <a:effectLst/>
              <a:latin typeface="Arial" charset="0"/>
            </a:rPr>
            <a:t>.</a:t>
          </a:r>
        </a:p>
      </dgm:t>
    </dgm:pt>
    <dgm:pt modelId="{67A39509-95EB-4A50-80A2-E457D9D4418E}" type="parTrans" cxnId="{783527A6-A693-4F13-B05E-E8B5211210AF}">
      <dgm:prSet/>
      <dgm:spPr/>
      <dgm:t>
        <a:bodyPr/>
        <a:lstStyle/>
        <a:p>
          <a:endParaRPr lang="es-MX"/>
        </a:p>
      </dgm:t>
    </dgm:pt>
    <dgm:pt modelId="{7ED74C08-EE7D-4844-B3ED-DB0DE299B399}" type="sibTrans" cxnId="{783527A6-A693-4F13-B05E-E8B5211210AF}">
      <dgm:prSet/>
      <dgm:spPr/>
      <dgm:t>
        <a:bodyPr/>
        <a:lstStyle/>
        <a:p>
          <a:endParaRPr lang="es-MX"/>
        </a:p>
      </dgm:t>
    </dgm:pt>
    <dgm:pt modelId="{8FF6BF3C-A998-40D2-B019-7153A3CBBA9E}" type="asst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No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olvides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la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estructura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de un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ensayo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.</a:t>
          </a:r>
        </a:p>
      </dgm:t>
    </dgm:pt>
    <dgm:pt modelId="{BEC8836E-9085-462C-9773-4723196CDF64}" type="parTrans" cxnId="{D6540532-06E0-4CCF-8B5E-C988E650B42C}">
      <dgm:prSet/>
      <dgm:spPr/>
      <dgm:t>
        <a:bodyPr/>
        <a:lstStyle/>
        <a:p>
          <a:endParaRPr lang="es-MX"/>
        </a:p>
      </dgm:t>
    </dgm:pt>
    <dgm:pt modelId="{9E88E93A-2C62-4F00-B058-76679AFC43FA}" type="sibTrans" cxnId="{D6540532-06E0-4CCF-8B5E-C988E650B42C}">
      <dgm:prSet/>
      <dgm:spPr/>
      <dgm:t>
        <a:bodyPr/>
        <a:lstStyle/>
        <a:p>
          <a:endParaRPr lang="es-MX"/>
        </a:p>
      </dgm:t>
    </dgm:pt>
    <dgm:pt modelId="{6EBDDD47-CF00-4A15-8487-FF6ECEAF0B84}">
      <dgm:prSet custT="1"/>
      <dgm:spPr>
        <a:solidFill>
          <a:srgbClr val="92D05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Puedes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comenzar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con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una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pregunta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.</a:t>
          </a:r>
        </a:p>
      </dgm:t>
    </dgm:pt>
    <dgm:pt modelId="{F79CD0AB-1028-49BA-8E9F-60043B83F606}" type="parTrans" cxnId="{09A6B73F-C7AD-44C6-B5FA-E5334E6F1AE5}">
      <dgm:prSet/>
      <dgm:spPr/>
      <dgm:t>
        <a:bodyPr/>
        <a:lstStyle/>
        <a:p>
          <a:endParaRPr lang="es-MX"/>
        </a:p>
      </dgm:t>
    </dgm:pt>
    <dgm:pt modelId="{1B9C8A8D-D53C-4091-9ABB-0809638477AC}" type="sibTrans" cxnId="{09A6B73F-C7AD-44C6-B5FA-E5334E6F1AE5}">
      <dgm:prSet/>
      <dgm:spPr/>
      <dgm:t>
        <a:bodyPr/>
        <a:lstStyle/>
        <a:p>
          <a:endParaRPr lang="es-MX"/>
        </a:p>
      </dgm:t>
    </dgm:pt>
    <dgm:pt modelId="{DEDF78CC-C4A5-427C-9B88-AE0992BAB22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Mantén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tu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propio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estilo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,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pero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no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olvides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la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cercanía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con el lector,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así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que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vigila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el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uso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del </a:t>
          </a:r>
          <a:r>
            <a:rPr kumimoji="0" lang="en-US" sz="2200" b="0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vocabulario</a:t>
          </a:r>
          <a:r>
            <a:rPr kumimoji="0" lang="en-US" sz="2200" b="0" i="0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.</a:t>
          </a:r>
        </a:p>
      </dgm:t>
    </dgm:pt>
    <dgm:pt modelId="{A2B32EC7-F29B-40C8-A4D3-25D20530E2F1}" type="parTrans" cxnId="{E229340C-31C5-41ED-B2AF-B77E9D144394}">
      <dgm:prSet/>
      <dgm:spPr/>
      <dgm:t>
        <a:bodyPr/>
        <a:lstStyle/>
        <a:p>
          <a:endParaRPr lang="es-MX"/>
        </a:p>
      </dgm:t>
    </dgm:pt>
    <dgm:pt modelId="{091720FA-C885-44F8-BAA8-8C2F2AC26E17}" type="sibTrans" cxnId="{E229340C-31C5-41ED-B2AF-B77E9D144394}">
      <dgm:prSet/>
      <dgm:spPr/>
      <dgm:t>
        <a:bodyPr/>
        <a:lstStyle/>
        <a:p>
          <a:endParaRPr lang="es-MX"/>
        </a:p>
      </dgm:t>
    </dgm:pt>
    <dgm:pt modelId="{49313988-39B0-456B-B1B1-AAEA267BAACC}">
      <dgm:prSet/>
      <dgm:spPr>
        <a:solidFill>
          <a:schemeClr val="tx1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Utiliza</a:t>
          </a:r>
          <a:r>
            <a:rPr kumimoji="0" lang="en-US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b="1" i="1" u="none" strike="noStrike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conectores</a:t>
          </a:r>
          <a:r>
            <a:rPr kumimoji="0" lang="en-US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entre </a:t>
          </a:r>
          <a:r>
            <a:rPr kumimoji="0" lang="en-US" b="0" i="0" u="none" strike="noStrike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oraciones</a:t>
          </a:r>
          <a:r>
            <a:rPr kumimoji="0" lang="en-US" b="0" i="0" u="none" strike="noStrike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.</a:t>
          </a:r>
        </a:p>
      </dgm:t>
    </dgm:pt>
    <dgm:pt modelId="{62BA39D5-04BA-4DA1-A331-DD6011544A9B}" type="parTrans" cxnId="{30C00D66-83D2-458C-82CC-0D3128F1C6E0}">
      <dgm:prSet/>
      <dgm:spPr/>
      <dgm:t>
        <a:bodyPr/>
        <a:lstStyle/>
        <a:p>
          <a:endParaRPr lang="es-MX"/>
        </a:p>
      </dgm:t>
    </dgm:pt>
    <dgm:pt modelId="{8C83131D-E4F2-4533-8993-AB2197DF25A4}" type="sibTrans" cxnId="{30C00D66-83D2-458C-82CC-0D3128F1C6E0}">
      <dgm:prSet/>
      <dgm:spPr/>
      <dgm:t>
        <a:bodyPr/>
        <a:lstStyle/>
        <a:p>
          <a:endParaRPr lang="es-MX"/>
        </a:p>
      </dgm:t>
    </dgm:pt>
    <dgm:pt modelId="{BE2D22EF-603D-4C4B-A85D-7F594307F084}" type="pres">
      <dgm:prSet presAssocID="{AAECC6AF-8A23-4F60-8C7D-469AD3148BF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0EED23DA-C3D4-4ACA-B259-F98074321AD8}" type="pres">
      <dgm:prSet presAssocID="{979ABE6D-937D-4618-BA25-962C8558E93E}" presName="hierRoot1" presStyleCnt="0">
        <dgm:presLayoutVars>
          <dgm:hierBranch/>
        </dgm:presLayoutVars>
      </dgm:prSet>
      <dgm:spPr/>
    </dgm:pt>
    <dgm:pt modelId="{CFE78C58-7C03-41A0-A0F8-A93861981939}" type="pres">
      <dgm:prSet presAssocID="{979ABE6D-937D-4618-BA25-962C8558E93E}" presName="rootComposite1" presStyleCnt="0"/>
      <dgm:spPr/>
    </dgm:pt>
    <dgm:pt modelId="{813726CB-0618-4488-8898-7F7801F99F4A}" type="pres">
      <dgm:prSet presAssocID="{979ABE6D-937D-4618-BA25-962C8558E93E}" presName="rootText1" presStyleLbl="node0" presStyleIdx="0" presStyleCnt="1" custScaleX="182366">
        <dgm:presLayoutVars>
          <dgm:chPref val="3"/>
        </dgm:presLayoutVars>
      </dgm:prSet>
      <dgm:spPr/>
      <dgm:t>
        <a:bodyPr/>
        <a:lstStyle/>
        <a:p>
          <a:endParaRPr lang="es-ES_tradnl"/>
        </a:p>
      </dgm:t>
    </dgm:pt>
    <dgm:pt modelId="{4D25D625-52F9-4DE8-BB5E-E02733AB75AF}" type="pres">
      <dgm:prSet presAssocID="{979ABE6D-937D-4618-BA25-962C8558E93E}" presName="rootConnector1" presStyleLbl="node1" presStyleIdx="0" presStyleCnt="0"/>
      <dgm:spPr/>
      <dgm:t>
        <a:bodyPr/>
        <a:lstStyle/>
        <a:p>
          <a:endParaRPr lang="es-ES_tradnl"/>
        </a:p>
      </dgm:t>
    </dgm:pt>
    <dgm:pt modelId="{B07D9055-BE78-4C13-976D-3AEB6C6C0B1B}" type="pres">
      <dgm:prSet presAssocID="{979ABE6D-937D-4618-BA25-962C8558E93E}" presName="hierChild2" presStyleCnt="0"/>
      <dgm:spPr/>
    </dgm:pt>
    <dgm:pt modelId="{1DA0CB63-CD4F-42B2-92A8-3729AD790CAB}" type="pres">
      <dgm:prSet presAssocID="{F79CD0AB-1028-49BA-8E9F-60043B83F606}" presName="Name35" presStyleLbl="parChTrans1D2" presStyleIdx="0" presStyleCnt="2"/>
      <dgm:spPr/>
      <dgm:t>
        <a:bodyPr/>
        <a:lstStyle/>
        <a:p>
          <a:endParaRPr lang="es-ES_tradnl"/>
        </a:p>
      </dgm:t>
    </dgm:pt>
    <dgm:pt modelId="{C88717CE-E2D6-438F-A328-7DFD83B03572}" type="pres">
      <dgm:prSet presAssocID="{6EBDDD47-CF00-4A15-8487-FF6ECEAF0B84}" presName="hierRoot2" presStyleCnt="0">
        <dgm:presLayoutVars>
          <dgm:hierBranch/>
        </dgm:presLayoutVars>
      </dgm:prSet>
      <dgm:spPr/>
    </dgm:pt>
    <dgm:pt modelId="{0ED80B2B-9071-4ACD-9615-E4C7D040F49B}" type="pres">
      <dgm:prSet presAssocID="{6EBDDD47-CF00-4A15-8487-FF6ECEAF0B84}" presName="rootComposite" presStyleCnt="0"/>
      <dgm:spPr/>
    </dgm:pt>
    <dgm:pt modelId="{6DFC9F46-FA0A-4ACC-87EE-302CE55D86CD}" type="pres">
      <dgm:prSet presAssocID="{6EBDDD47-CF00-4A15-8487-FF6ECEAF0B84}" presName="rootText" presStyleLbl="node2" presStyleIdx="0" presStyleCnt="1" custScaleX="202523">
        <dgm:presLayoutVars>
          <dgm:chPref val="3"/>
        </dgm:presLayoutVars>
      </dgm:prSet>
      <dgm:spPr/>
      <dgm:t>
        <a:bodyPr/>
        <a:lstStyle/>
        <a:p>
          <a:endParaRPr lang="es-ES_tradnl"/>
        </a:p>
      </dgm:t>
    </dgm:pt>
    <dgm:pt modelId="{934B743E-7B19-408B-A816-EF07771F3FC5}" type="pres">
      <dgm:prSet presAssocID="{6EBDDD47-CF00-4A15-8487-FF6ECEAF0B84}" presName="rootConnector" presStyleLbl="node2" presStyleIdx="0" presStyleCnt="1"/>
      <dgm:spPr/>
      <dgm:t>
        <a:bodyPr/>
        <a:lstStyle/>
        <a:p>
          <a:endParaRPr lang="es-ES_tradnl"/>
        </a:p>
      </dgm:t>
    </dgm:pt>
    <dgm:pt modelId="{ECF71C16-6761-45F3-8818-E3E15093F506}" type="pres">
      <dgm:prSet presAssocID="{6EBDDD47-CF00-4A15-8487-FF6ECEAF0B84}" presName="hierChild4" presStyleCnt="0"/>
      <dgm:spPr/>
    </dgm:pt>
    <dgm:pt modelId="{6E8E591C-B076-4D3D-A5BC-317EC34311DE}" type="pres">
      <dgm:prSet presAssocID="{A2B32EC7-F29B-40C8-A4D3-25D20530E2F1}" presName="Name35" presStyleLbl="parChTrans1D3" presStyleIdx="0" presStyleCnt="1"/>
      <dgm:spPr/>
      <dgm:t>
        <a:bodyPr/>
        <a:lstStyle/>
        <a:p>
          <a:endParaRPr lang="es-ES_tradnl"/>
        </a:p>
      </dgm:t>
    </dgm:pt>
    <dgm:pt modelId="{4266977E-35DB-426D-9083-2ADF04CA7EEE}" type="pres">
      <dgm:prSet presAssocID="{DEDF78CC-C4A5-427C-9B88-AE0992BAB226}" presName="hierRoot2" presStyleCnt="0">
        <dgm:presLayoutVars>
          <dgm:hierBranch val="r"/>
        </dgm:presLayoutVars>
      </dgm:prSet>
      <dgm:spPr/>
    </dgm:pt>
    <dgm:pt modelId="{90EFE826-149A-4042-935C-51118C41E76F}" type="pres">
      <dgm:prSet presAssocID="{DEDF78CC-C4A5-427C-9B88-AE0992BAB226}" presName="rootComposite" presStyleCnt="0"/>
      <dgm:spPr/>
    </dgm:pt>
    <dgm:pt modelId="{B23B138A-141E-4B54-93B0-074A271ECA43}" type="pres">
      <dgm:prSet presAssocID="{DEDF78CC-C4A5-427C-9B88-AE0992BAB226}" presName="rootText" presStyleLbl="node3" presStyleIdx="0" presStyleCnt="1" custScaleX="464467" custScaleY="12194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08415C2-27D4-458A-9CF2-08CB6B300F57}" type="pres">
      <dgm:prSet presAssocID="{DEDF78CC-C4A5-427C-9B88-AE0992BAB226}" presName="rootConnector" presStyleLbl="node3" presStyleIdx="0" presStyleCnt="1"/>
      <dgm:spPr/>
      <dgm:t>
        <a:bodyPr/>
        <a:lstStyle/>
        <a:p>
          <a:endParaRPr lang="es-ES_tradnl"/>
        </a:p>
      </dgm:t>
    </dgm:pt>
    <dgm:pt modelId="{0F5F9557-A912-40EF-A16A-DA09D23A59E9}" type="pres">
      <dgm:prSet presAssocID="{DEDF78CC-C4A5-427C-9B88-AE0992BAB226}" presName="hierChild4" presStyleCnt="0"/>
      <dgm:spPr/>
    </dgm:pt>
    <dgm:pt modelId="{405878EF-1D4E-4C52-994B-875C3A21EC7B}" type="pres">
      <dgm:prSet presAssocID="{62BA39D5-04BA-4DA1-A331-DD6011544A9B}" presName="Name50" presStyleLbl="parChTrans1D4" presStyleIdx="0" presStyleCnt="1"/>
      <dgm:spPr/>
      <dgm:t>
        <a:bodyPr/>
        <a:lstStyle/>
        <a:p>
          <a:endParaRPr lang="es-ES_tradnl"/>
        </a:p>
      </dgm:t>
    </dgm:pt>
    <dgm:pt modelId="{86C433C1-ECC6-4CE2-B75A-4117BA43FC4E}" type="pres">
      <dgm:prSet presAssocID="{49313988-39B0-456B-B1B1-AAEA267BAACC}" presName="hierRoot2" presStyleCnt="0">
        <dgm:presLayoutVars>
          <dgm:hierBranch val="r"/>
        </dgm:presLayoutVars>
      </dgm:prSet>
      <dgm:spPr/>
    </dgm:pt>
    <dgm:pt modelId="{6DDD03EF-1F80-4744-8AD4-51DDA30EE43F}" type="pres">
      <dgm:prSet presAssocID="{49313988-39B0-456B-B1B1-AAEA267BAACC}" presName="rootComposite" presStyleCnt="0"/>
      <dgm:spPr/>
    </dgm:pt>
    <dgm:pt modelId="{521E3166-7AD8-4741-A1D3-DC52E991F1EE}" type="pres">
      <dgm:prSet presAssocID="{49313988-39B0-456B-B1B1-AAEA267BAACC}" presName="rootText" presStyleLbl="node4" presStyleIdx="0" presStyleCnt="1" custScaleX="29870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7BD343D5-174F-4ABE-BE0C-8CF5A4C59B3A}" type="pres">
      <dgm:prSet presAssocID="{49313988-39B0-456B-B1B1-AAEA267BAACC}" presName="rootConnector" presStyleLbl="node4" presStyleIdx="0" presStyleCnt="1"/>
      <dgm:spPr/>
      <dgm:t>
        <a:bodyPr/>
        <a:lstStyle/>
        <a:p>
          <a:endParaRPr lang="es-ES_tradnl"/>
        </a:p>
      </dgm:t>
    </dgm:pt>
    <dgm:pt modelId="{17712FC2-7521-48DC-8306-B4F29B683A43}" type="pres">
      <dgm:prSet presAssocID="{49313988-39B0-456B-B1B1-AAEA267BAACC}" presName="hierChild4" presStyleCnt="0"/>
      <dgm:spPr/>
    </dgm:pt>
    <dgm:pt modelId="{14C5A6D5-D94B-4D8D-B5D6-6F59209F993B}" type="pres">
      <dgm:prSet presAssocID="{49313988-39B0-456B-B1B1-AAEA267BAACC}" presName="hierChild5" presStyleCnt="0"/>
      <dgm:spPr/>
    </dgm:pt>
    <dgm:pt modelId="{1BDA1048-59FE-4BCC-A3E3-59E02B42944E}" type="pres">
      <dgm:prSet presAssocID="{DEDF78CC-C4A5-427C-9B88-AE0992BAB226}" presName="hierChild5" presStyleCnt="0"/>
      <dgm:spPr/>
    </dgm:pt>
    <dgm:pt modelId="{EEEC9BAC-87F9-4EC5-9817-6692F335778B}" type="pres">
      <dgm:prSet presAssocID="{6EBDDD47-CF00-4A15-8487-FF6ECEAF0B84}" presName="hierChild5" presStyleCnt="0"/>
      <dgm:spPr/>
    </dgm:pt>
    <dgm:pt modelId="{0F6DCF5C-8E0E-4D28-AD4D-62CBA1C24E24}" type="pres">
      <dgm:prSet presAssocID="{979ABE6D-937D-4618-BA25-962C8558E93E}" presName="hierChild3" presStyleCnt="0"/>
      <dgm:spPr/>
    </dgm:pt>
    <dgm:pt modelId="{6C45B7D1-6743-4559-BC22-15F270108713}" type="pres">
      <dgm:prSet presAssocID="{BEC8836E-9085-462C-9773-4723196CDF64}" presName="Name111" presStyleLbl="parChTrans1D2" presStyleIdx="1" presStyleCnt="2"/>
      <dgm:spPr/>
      <dgm:t>
        <a:bodyPr/>
        <a:lstStyle/>
        <a:p>
          <a:endParaRPr lang="es-ES_tradnl"/>
        </a:p>
      </dgm:t>
    </dgm:pt>
    <dgm:pt modelId="{87E1CCD1-0700-495B-AB9B-9DD9607D8961}" type="pres">
      <dgm:prSet presAssocID="{8FF6BF3C-A998-40D2-B019-7153A3CBBA9E}" presName="hierRoot3" presStyleCnt="0">
        <dgm:presLayoutVars>
          <dgm:hierBranch/>
        </dgm:presLayoutVars>
      </dgm:prSet>
      <dgm:spPr/>
    </dgm:pt>
    <dgm:pt modelId="{95DC6F7E-FCB9-4601-876B-CA4B4C6E52AF}" type="pres">
      <dgm:prSet presAssocID="{8FF6BF3C-A998-40D2-B019-7153A3CBBA9E}" presName="rootComposite3" presStyleCnt="0"/>
      <dgm:spPr/>
    </dgm:pt>
    <dgm:pt modelId="{E3EEDD5D-2C69-41A3-8F11-001C7D27F38A}" type="pres">
      <dgm:prSet presAssocID="{8FF6BF3C-A998-40D2-B019-7153A3CBBA9E}" presName="rootText3" presStyleLbl="asst1" presStyleIdx="0" presStyleCnt="1" custScaleX="217370">
        <dgm:presLayoutVars>
          <dgm:chPref val="3"/>
        </dgm:presLayoutVars>
      </dgm:prSet>
      <dgm:spPr/>
      <dgm:t>
        <a:bodyPr/>
        <a:lstStyle/>
        <a:p>
          <a:endParaRPr lang="es-ES_tradnl"/>
        </a:p>
      </dgm:t>
    </dgm:pt>
    <dgm:pt modelId="{2A17D325-A5A3-423D-B38C-EB0070388F2C}" type="pres">
      <dgm:prSet presAssocID="{8FF6BF3C-A998-40D2-B019-7153A3CBBA9E}" presName="rootConnector3" presStyleLbl="asst1" presStyleIdx="0" presStyleCnt="1"/>
      <dgm:spPr/>
      <dgm:t>
        <a:bodyPr/>
        <a:lstStyle/>
        <a:p>
          <a:endParaRPr lang="es-ES_tradnl"/>
        </a:p>
      </dgm:t>
    </dgm:pt>
    <dgm:pt modelId="{63B67833-F090-4F3D-B1A2-391EDC7D7CF0}" type="pres">
      <dgm:prSet presAssocID="{8FF6BF3C-A998-40D2-B019-7153A3CBBA9E}" presName="hierChild6" presStyleCnt="0"/>
      <dgm:spPr/>
    </dgm:pt>
    <dgm:pt modelId="{CB2A0A09-DCF5-46AA-B499-6A64BB4BA137}" type="pres">
      <dgm:prSet presAssocID="{8FF6BF3C-A998-40D2-B019-7153A3CBBA9E}" presName="hierChild7" presStyleCnt="0"/>
      <dgm:spPr/>
    </dgm:pt>
  </dgm:ptLst>
  <dgm:cxnLst>
    <dgm:cxn modelId="{2A7BBDF6-24CD-4544-9643-FC3F896BD94F}" type="presOf" srcId="{AAECC6AF-8A23-4F60-8C7D-469AD3148BF6}" destId="{BE2D22EF-603D-4C4B-A85D-7F594307F084}" srcOrd="0" destOrd="0" presId="urn:microsoft.com/office/officeart/2005/8/layout/orgChart1"/>
    <dgm:cxn modelId="{4E58D09F-4C2F-46F3-8468-DEC011D9D39B}" type="presOf" srcId="{A2B32EC7-F29B-40C8-A4D3-25D20530E2F1}" destId="{6E8E591C-B076-4D3D-A5BC-317EC34311DE}" srcOrd="0" destOrd="0" presId="urn:microsoft.com/office/officeart/2005/8/layout/orgChart1"/>
    <dgm:cxn modelId="{D2B64423-9352-46D7-9256-7D4E8BAB19EF}" type="presOf" srcId="{6EBDDD47-CF00-4A15-8487-FF6ECEAF0B84}" destId="{934B743E-7B19-408B-A816-EF07771F3FC5}" srcOrd="1" destOrd="0" presId="urn:microsoft.com/office/officeart/2005/8/layout/orgChart1"/>
    <dgm:cxn modelId="{561A745B-AE6A-45E0-9699-2373F29097D7}" type="presOf" srcId="{8FF6BF3C-A998-40D2-B019-7153A3CBBA9E}" destId="{2A17D325-A5A3-423D-B38C-EB0070388F2C}" srcOrd="1" destOrd="0" presId="urn:microsoft.com/office/officeart/2005/8/layout/orgChart1"/>
    <dgm:cxn modelId="{CF18DE91-BD34-4265-A8CA-80B9DF3CC3F2}" type="presOf" srcId="{BEC8836E-9085-462C-9773-4723196CDF64}" destId="{6C45B7D1-6743-4559-BC22-15F270108713}" srcOrd="0" destOrd="0" presId="urn:microsoft.com/office/officeart/2005/8/layout/orgChart1"/>
    <dgm:cxn modelId="{7BDA986C-202D-4843-BECE-7887653251AD}" type="presOf" srcId="{49313988-39B0-456B-B1B1-AAEA267BAACC}" destId="{521E3166-7AD8-4741-A1D3-DC52E991F1EE}" srcOrd="0" destOrd="0" presId="urn:microsoft.com/office/officeart/2005/8/layout/orgChart1"/>
    <dgm:cxn modelId="{30C00D66-83D2-458C-82CC-0D3128F1C6E0}" srcId="{DEDF78CC-C4A5-427C-9B88-AE0992BAB226}" destId="{49313988-39B0-456B-B1B1-AAEA267BAACC}" srcOrd="0" destOrd="0" parTransId="{62BA39D5-04BA-4DA1-A331-DD6011544A9B}" sibTransId="{8C83131D-E4F2-4533-8993-AB2197DF25A4}"/>
    <dgm:cxn modelId="{D8CF6B23-BC11-48E1-9F19-CB711E9E310D}" type="presOf" srcId="{F79CD0AB-1028-49BA-8E9F-60043B83F606}" destId="{1DA0CB63-CD4F-42B2-92A8-3729AD790CAB}" srcOrd="0" destOrd="0" presId="urn:microsoft.com/office/officeart/2005/8/layout/orgChart1"/>
    <dgm:cxn modelId="{D7ABCEDF-C32B-434D-A1A7-BAFDC125FDBD}" type="presOf" srcId="{DEDF78CC-C4A5-427C-9B88-AE0992BAB226}" destId="{B23B138A-141E-4B54-93B0-074A271ECA43}" srcOrd="0" destOrd="0" presId="urn:microsoft.com/office/officeart/2005/8/layout/orgChart1"/>
    <dgm:cxn modelId="{783527A6-A693-4F13-B05E-E8B5211210AF}" srcId="{AAECC6AF-8A23-4F60-8C7D-469AD3148BF6}" destId="{979ABE6D-937D-4618-BA25-962C8558E93E}" srcOrd="0" destOrd="0" parTransId="{67A39509-95EB-4A50-80A2-E457D9D4418E}" sibTransId="{7ED74C08-EE7D-4844-B3ED-DB0DE299B399}"/>
    <dgm:cxn modelId="{ADEFD42F-8318-43F8-B501-10DFFA06F9FF}" type="presOf" srcId="{8FF6BF3C-A998-40D2-B019-7153A3CBBA9E}" destId="{E3EEDD5D-2C69-41A3-8F11-001C7D27F38A}" srcOrd="0" destOrd="0" presId="urn:microsoft.com/office/officeart/2005/8/layout/orgChart1"/>
    <dgm:cxn modelId="{D8815C66-4639-42BE-BA7C-F22F1BD8DB11}" type="presOf" srcId="{979ABE6D-937D-4618-BA25-962C8558E93E}" destId="{813726CB-0618-4488-8898-7F7801F99F4A}" srcOrd="0" destOrd="0" presId="urn:microsoft.com/office/officeart/2005/8/layout/orgChart1"/>
    <dgm:cxn modelId="{AF9E08E8-7BED-4C17-9DA9-30018322339B}" type="presOf" srcId="{6EBDDD47-CF00-4A15-8487-FF6ECEAF0B84}" destId="{6DFC9F46-FA0A-4ACC-87EE-302CE55D86CD}" srcOrd="0" destOrd="0" presId="urn:microsoft.com/office/officeart/2005/8/layout/orgChart1"/>
    <dgm:cxn modelId="{8FCC245E-18CE-4DDA-B051-9AE7128FB708}" type="presOf" srcId="{62BA39D5-04BA-4DA1-A331-DD6011544A9B}" destId="{405878EF-1D4E-4C52-994B-875C3A21EC7B}" srcOrd="0" destOrd="0" presId="urn:microsoft.com/office/officeart/2005/8/layout/orgChart1"/>
    <dgm:cxn modelId="{B3FF493A-5F11-4F14-A4D5-AF2731CD6B0A}" type="presOf" srcId="{DEDF78CC-C4A5-427C-9B88-AE0992BAB226}" destId="{B08415C2-27D4-458A-9CF2-08CB6B300F57}" srcOrd="1" destOrd="0" presId="urn:microsoft.com/office/officeart/2005/8/layout/orgChart1"/>
    <dgm:cxn modelId="{65081C82-3A7D-43DB-8853-0CD799247A3F}" type="presOf" srcId="{49313988-39B0-456B-B1B1-AAEA267BAACC}" destId="{7BD343D5-174F-4ABE-BE0C-8CF5A4C59B3A}" srcOrd="1" destOrd="0" presId="urn:microsoft.com/office/officeart/2005/8/layout/orgChart1"/>
    <dgm:cxn modelId="{E229340C-31C5-41ED-B2AF-B77E9D144394}" srcId="{6EBDDD47-CF00-4A15-8487-FF6ECEAF0B84}" destId="{DEDF78CC-C4A5-427C-9B88-AE0992BAB226}" srcOrd="0" destOrd="0" parTransId="{A2B32EC7-F29B-40C8-A4D3-25D20530E2F1}" sibTransId="{091720FA-C885-44F8-BAA8-8C2F2AC26E17}"/>
    <dgm:cxn modelId="{09A6B73F-C7AD-44C6-B5FA-E5334E6F1AE5}" srcId="{979ABE6D-937D-4618-BA25-962C8558E93E}" destId="{6EBDDD47-CF00-4A15-8487-FF6ECEAF0B84}" srcOrd="1" destOrd="0" parTransId="{F79CD0AB-1028-49BA-8E9F-60043B83F606}" sibTransId="{1B9C8A8D-D53C-4091-9ABB-0809638477AC}"/>
    <dgm:cxn modelId="{51F73303-3234-4D54-920A-9F55AB75A374}" type="presOf" srcId="{979ABE6D-937D-4618-BA25-962C8558E93E}" destId="{4D25D625-52F9-4DE8-BB5E-E02733AB75AF}" srcOrd="1" destOrd="0" presId="urn:microsoft.com/office/officeart/2005/8/layout/orgChart1"/>
    <dgm:cxn modelId="{D6540532-06E0-4CCF-8B5E-C988E650B42C}" srcId="{979ABE6D-937D-4618-BA25-962C8558E93E}" destId="{8FF6BF3C-A998-40D2-B019-7153A3CBBA9E}" srcOrd="0" destOrd="0" parTransId="{BEC8836E-9085-462C-9773-4723196CDF64}" sibTransId="{9E88E93A-2C62-4F00-B058-76679AFC43FA}"/>
    <dgm:cxn modelId="{8066D66A-7380-4ECF-8D4A-3CFB8325705A}" type="presParOf" srcId="{BE2D22EF-603D-4C4B-A85D-7F594307F084}" destId="{0EED23DA-C3D4-4ACA-B259-F98074321AD8}" srcOrd="0" destOrd="0" presId="urn:microsoft.com/office/officeart/2005/8/layout/orgChart1"/>
    <dgm:cxn modelId="{11DD6BA7-3847-4AC1-9512-08A58AF053AA}" type="presParOf" srcId="{0EED23DA-C3D4-4ACA-B259-F98074321AD8}" destId="{CFE78C58-7C03-41A0-A0F8-A93861981939}" srcOrd="0" destOrd="0" presId="urn:microsoft.com/office/officeart/2005/8/layout/orgChart1"/>
    <dgm:cxn modelId="{6552194F-5E25-4B87-B6F6-3A53392CAD8B}" type="presParOf" srcId="{CFE78C58-7C03-41A0-A0F8-A93861981939}" destId="{813726CB-0618-4488-8898-7F7801F99F4A}" srcOrd="0" destOrd="0" presId="urn:microsoft.com/office/officeart/2005/8/layout/orgChart1"/>
    <dgm:cxn modelId="{B647ABA8-7EA7-4A5A-9C28-4FD2F5571F39}" type="presParOf" srcId="{CFE78C58-7C03-41A0-A0F8-A93861981939}" destId="{4D25D625-52F9-4DE8-BB5E-E02733AB75AF}" srcOrd="1" destOrd="0" presId="urn:microsoft.com/office/officeart/2005/8/layout/orgChart1"/>
    <dgm:cxn modelId="{04173B31-C640-42FF-A801-4F8383F86669}" type="presParOf" srcId="{0EED23DA-C3D4-4ACA-B259-F98074321AD8}" destId="{B07D9055-BE78-4C13-976D-3AEB6C6C0B1B}" srcOrd="1" destOrd="0" presId="urn:microsoft.com/office/officeart/2005/8/layout/orgChart1"/>
    <dgm:cxn modelId="{C73F9290-62E7-48AB-924C-ED11F36774C4}" type="presParOf" srcId="{B07D9055-BE78-4C13-976D-3AEB6C6C0B1B}" destId="{1DA0CB63-CD4F-42B2-92A8-3729AD790CAB}" srcOrd="0" destOrd="0" presId="urn:microsoft.com/office/officeart/2005/8/layout/orgChart1"/>
    <dgm:cxn modelId="{CD2858BF-966A-4E75-89D2-C85AD85FB6A7}" type="presParOf" srcId="{B07D9055-BE78-4C13-976D-3AEB6C6C0B1B}" destId="{C88717CE-E2D6-438F-A328-7DFD83B03572}" srcOrd="1" destOrd="0" presId="urn:microsoft.com/office/officeart/2005/8/layout/orgChart1"/>
    <dgm:cxn modelId="{31B0A82F-EC14-463A-9D4C-75DF17F8BC7A}" type="presParOf" srcId="{C88717CE-E2D6-438F-A328-7DFD83B03572}" destId="{0ED80B2B-9071-4ACD-9615-E4C7D040F49B}" srcOrd="0" destOrd="0" presId="urn:microsoft.com/office/officeart/2005/8/layout/orgChart1"/>
    <dgm:cxn modelId="{DF8B8A72-2A7B-4A4D-8B49-21987FD74032}" type="presParOf" srcId="{0ED80B2B-9071-4ACD-9615-E4C7D040F49B}" destId="{6DFC9F46-FA0A-4ACC-87EE-302CE55D86CD}" srcOrd="0" destOrd="0" presId="urn:microsoft.com/office/officeart/2005/8/layout/orgChart1"/>
    <dgm:cxn modelId="{9BF6EF7C-A869-4D9F-B03C-5303845662A6}" type="presParOf" srcId="{0ED80B2B-9071-4ACD-9615-E4C7D040F49B}" destId="{934B743E-7B19-408B-A816-EF07771F3FC5}" srcOrd="1" destOrd="0" presId="urn:microsoft.com/office/officeart/2005/8/layout/orgChart1"/>
    <dgm:cxn modelId="{D410541D-68EE-40C3-9860-F9DBA6FEF1FB}" type="presParOf" srcId="{C88717CE-E2D6-438F-A328-7DFD83B03572}" destId="{ECF71C16-6761-45F3-8818-E3E15093F506}" srcOrd="1" destOrd="0" presId="urn:microsoft.com/office/officeart/2005/8/layout/orgChart1"/>
    <dgm:cxn modelId="{B22CF25B-8938-4D5D-A537-47636C0E40EB}" type="presParOf" srcId="{ECF71C16-6761-45F3-8818-E3E15093F506}" destId="{6E8E591C-B076-4D3D-A5BC-317EC34311DE}" srcOrd="0" destOrd="0" presId="urn:microsoft.com/office/officeart/2005/8/layout/orgChart1"/>
    <dgm:cxn modelId="{B41CAC75-658A-4E8F-8AB7-BFE081BE365A}" type="presParOf" srcId="{ECF71C16-6761-45F3-8818-E3E15093F506}" destId="{4266977E-35DB-426D-9083-2ADF04CA7EEE}" srcOrd="1" destOrd="0" presId="urn:microsoft.com/office/officeart/2005/8/layout/orgChart1"/>
    <dgm:cxn modelId="{3956082F-D99F-4E22-A068-44F1D6259761}" type="presParOf" srcId="{4266977E-35DB-426D-9083-2ADF04CA7EEE}" destId="{90EFE826-149A-4042-935C-51118C41E76F}" srcOrd="0" destOrd="0" presId="urn:microsoft.com/office/officeart/2005/8/layout/orgChart1"/>
    <dgm:cxn modelId="{52EA58C0-9D63-4A73-80B6-07E3ADBFBA96}" type="presParOf" srcId="{90EFE826-149A-4042-935C-51118C41E76F}" destId="{B23B138A-141E-4B54-93B0-074A271ECA43}" srcOrd="0" destOrd="0" presId="urn:microsoft.com/office/officeart/2005/8/layout/orgChart1"/>
    <dgm:cxn modelId="{B3E8EE2C-0C41-4796-BBBA-D673B6AA99A7}" type="presParOf" srcId="{90EFE826-149A-4042-935C-51118C41E76F}" destId="{B08415C2-27D4-458A-9CF2-08CB6B300F57}" srcOrd="1" destOrd="0" presId="urn:microsoft.com/office/officeart/2005/8/layout/orgChart1"/>
    <dgm:cxn modelId="{BF502E46-77F3-471D-9521-585565F959E6}" type="presParOf" srcId="{4266977E-35DB-426D-9083-2ADF04CA7EEE}" destId="{0F5F9557-A912-40EF-A16A-DA09D23A59E9}" srcOrd="1" destOrd="0" presId="urn:microsoft.com/office/officeart/2005/8/layout/orgChart1"/>
    <dgm:cxn modelId="{C87BADED-1C5E-4E4D-8D1C-5FAE75A1079B}" type="presParOf" srcId="{0F5F9557-A912-40EF-A16A-DA09D23A59E9}" destId="{405878EF-1D4E-4C52-994B-875C3A21EC7B}" srcOrd="0" destOrd="0" presId="urn:microsoft.com/office/officeart/2005/8/layout/orgChart1"/>
    <dgm:cxn modelId="{565355BA-A0F8-4066-AEB0-78B5BA626D7C}" type="presParOf" srcId="{0F5F9557-A912-40EF-A16A-DA09D23A59E9}" destId="{86C433C1-ECC6-4CE2-B75A-4117BA43FC4E}" srcOrd="1" destOrd="0" presId="urn:microsoft.com/office/officeart/2005/8/layout/orgChart1"/>
    <dgm:cxn modelId="{DF72829B-5065-4490-89AA-4505582873F6}" type="presParOf" srcId="{86C433C1-ECC6-4CE2-B75A-4117BA43FC4E}" destId="{6DDD03EF-1F80-4744-8AD4-51DDA30EE43F}" srcOrd="0" destOrd="0" presId="urn:microsoft.com/office/officeart/2005/8/layout/orgChart1"/>
    <dgm:cxn modelId="{3B458D0C-5CF6-410D-9591-EFBA327EF7F0}" type="presParOf" srcId="{6DDD03EF-1F80-4744-8AD4-51DDA30EE43F}" destId="{521E3166-7AD8-4741-A1D3-DC52E991F1EE}" srcOrd="0" destOrd="0" presId="urn:microsoft.com/office/officeart/2005/8/layout/orgChart1"/>
    <dgm:cxn modelId="{E3C29673-9D1F-4F4F-B6A8-097B10652C5A}" type="presParOf" srcId="{6DDD03EF-1F80-4744-8AD4-51DDA30EE43F}" destId="{7BD343D5-174F-4ABE-BE0C-8CF5A4C59B3A}" srcOrd="1" destOrd="0" presId="urn:microsoft.com/office/officeart/2005/8/layout/orgChart1"/>
    <dgm:cxn modelId="{C3AAFE39-A251-4F43-A661-5C5CC62998E6}" type="presParOf" srcId="{86C433C1-ECC6-4CE2-B75A-4117BA43FC4E}" destId="{17712FC2-7521-48DC-8306-B4F29B683A43}" srcOrd="1" destOrd="0" presId="urn:microsoft.com/office/officeart/2005/8/layout/orgChart1"/>
    <dgm:cxn modelId="{BCF71823-679E-4AE0-AA04-03933532AD63}" type="presParOf" srcId="{86C433C1-ECC6-4CE2-B75A-4117BA43FC4E}" destId="{14C5A6D5-D94B-4D8D-B5D6-6F59209F993B}" srcOrd="2" destOrd="0" presId="urn:microsoft.com/office/officeart/2005/8/layout/orgChart1"/>
    <dgm:cxn modelId="{69AEFE32-F625-41BF-A9C8-330B3A036337}" type="presParOf" srcId="{4266977E-35DB-426D-9083-2ADF04CA7EEE}" destId="{1BDA1048-59FE-4BCC-A3E3-59E02B42944E}" srcOrd="2" destOrd="0" presId="urn:microsoft.com/office/officeart/2005/8/layout/orgChart1"/>
    <dgm:cxn modelId="{3F257D33-7948-49FF-AEFA-F91F12AC30EC}" type="presParOf" srcId="{C88717CE-E2D6-438F-A328-7DFD83B03572}" destId="{EEEC9BAC-87F9-4EC5-9817-6692F335778B}" srcOrd="2" destOrd="0" presId="urn:microsoft.com/office/officeart/2005/8/layout/orgChart1"/>
    <dgm:cxn modelId="{DD3116B2-B0F8-4F71-AB48-05F8C961A029}" type="presParOf" srcId="{0EED23DA-C3D4-4ACA-B259-F98074321AD8}" destId="{0F6DCF5C-8E0E-4D28-AD4D-62CBA1C24E24}" srcOrd="2" destOrd="0" presId="urn:microsoft.com/office/officeart/2005/8/layout/orgChart1"/>
    <dgm:cxn modelId="{4F91F365-8766-4DBF-B231-05EAB9A781C6}" type="presParOf" srcId="{0F6DCF5C-8E0E-4D28-AD4D-62CBA1C24E24}" destId="{6C45B7D1-6743-4559-BC22-15F270108713}" srcOrd="0" destOrd="0" presId="urn:microsoft.com/office/officeart/2005/8/layout/orgChart1"/>
    <dgm:cxn modelId="{6FF540B4-8DA4-4EF2-A3A5-B1645B13B7FF}" type="presParOf" srcId="{0F6DCF5C-8E0E-4D28-AD4D-62CBA1C24E24}" destId="{87E1CCD1-0700-495B-AB9B-9DD9607D8961}" srcOrd="1" destOrd="0" presId="urn:microsoft.com/office/officeart/2005/8/layout/orgChart1"/>
    <dgm:cxn modelId="{1FA07169-E7A7-4419-8FA9-A7C8CAC10055}" type="presParOf" srcId="{87E1CCD1-0700-495B-AB9B-9DD9607D8961}" destId="{95DC6F7E-FCB9-4601-876B-CA4B4C6E52AF}" srcOrd="0" destOrd="0" presId="urn:microsoft.com/office/officeart/2005/8/layout/orgChart1"/>
    <dgm:cxn modelId="{6C9B7900-C674-4BB5-9A77-B8ECD91FF754}" type="presParOf" srcId="{95DC6F7E-FCB9-4601-876B-CA4B4C6E52AF}" destId="{E3EEDD5D-2C69-41A3-8F11-001C7D27F38A}" srcOrd="0" destOrd="0" presId="urn:microsoft.com/office/officeart/2005/8/layout/orgChart1"/>
    <dgm:cxn modelId="{6DB5CF35-E3E7-41DB-B05E-B1E396103991}" type="presParOf" srcId="{95DC6F7E-FCB9-4601-876B-CA4B4C6E52AF}" destId="{2A17D325-A5A3-423D-B38C-EB0070388F2C}" srcOrd="1" destOrd="0" presId="urn:microsoft.com/office/officeart/2005/8/layout/orgChart1"/>
    <dgm:cxn modelId="{C59481C1-4740-477D-8445-099DE29D796F}" type="presParOf" srcId="{87E1CCD1-0700-495B-AB9B-9DD9607D8961}" destId="{63B67833-F090-4F3D-B1A2-391EDC7D7CF0}" srcOrd="1" destOrd="0" presId="urn:microsoft.com/office/officeart/2005/8/layout/orgChart1"/>
    <dgm:cxn modelId="{B795FD5C-4D82-4858-91A2-3FE4E794283E}" type="presParOf" srcId="{87E1CCD1-0700-495B-AB9B-9DD9607D8961}" destId="{CB2A0A09-DCF5-46AA-B499-6A64BB4BA137}" srcOrd="2" destOrd="0" presId="urn:microsoft.com/office/officeart/2005/8/layout/orgChar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30D27E5-A568-4DD0-8BD4-24859FDA27E0}" type="doc">
      <dgm:prSet loTypeId="urn:microsoft.com/office/officeart/2005/8/layout/hierarchy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MX"/>
        </a:p>
      </dgm:t>
    </dgm:pt>
    <dgm:pt modelId="{F0FDAED7-03E7-4473-BEA4-11C24D802F01}">
      <dgm:prSet phldrT="[Texto]"/>
      <dgm:spPr/>
      <dgm:t>
        <a:bodyPr/>
        <a:lstStyle/>
        <a:p>
          <a:pPr rtl="0"/>
          <a:r>
            <a:rPr kumimoji="0" lang="en-US" b="1" i="0" u="none" strike="noStrike" cap="none" normalizeH="0" baseline="0" dirty="0" err="1" smtClean="0">
              <a:ln/>
              <a:effectLst/>
              <a:latin typeface="Arial" charset="0"/>
            </a:rPr>
            <a:t>Conectores</a:t>
          </a:r>
          <a:endParaRPr kumimoji="0" lang="en-US" b="1" i="0" u="none" strike="noStrike" cap="none" normalizeH="0" baseline="0" dirty="0" smtClean="0">
            <a:ln/>
            <a:effectLst/>
            <a:latin typeface="Arial" charset="0"/>
          </a:endParaRPr>
        </a:p>
      </dgm:t>
    </dgm:pt>
    <dgm:pt modelId="{C24BC833-DB3B-4354-AFAD-3797CF612641}" type="parTrans" cxnId="{CF648536-B9A5-4FE2-868D-2A1AECE94467}">
      <dgm:prSet/>
      <dgm:spPr/>
      <dgm:t>
        <a:bodyPr/>
        <a:lstStyle/>
        <a:p>
          <a:endParaRPr lang="es-MX"/>
        </a:p>
      </dgm:t>
    </dgm:pt>
    <dgm:pt modelId="{DC7D4ADA-C855-4B40-9050-3B71B5E3B3C5}" type="sibTrans" cxnId="{CF648536-B9A5-4FE2-868D-2A1AECE94467}">
      <dgm:prSet/>
      <dgm:spPr/>
      <dgm:t>
        <a:bodyPr/>
        <a:lstStyle/>
        <a:p>
          <a:endParaRPr lang="es-MX"/>
        </a:p>
      </dgm:t>
    </dgm:pt>
    <dgm:pt modelId="{636D10E7-F0DA-4338-98CC-9DDBA936BC60}">
      <dgm:prSet phldrT="[Texto]" custT="1"/>
      <dgm:spPr/>
      <dgm:t>
        <a:bodyPr/>
        <a:lstStyle/>
        <a:p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Temporales</a:t>
          </a:r>
          <a:endParaRPr kumimoji="0" lang="en-US" sz="2400" b="1" i="0" u="none" strike="noStrike" cap="none" normalizeH="0" baseline="0" dirty="0" smtClean="0">
            <a:ln/>
            <a:effectLst/>
            <a:latin typeface="Arial" charset="0"/>
          </a:endParaRPr>
        </a:p>
        <a:p>
          <a:pPr rtl="0"/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: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más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tarde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/ al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poco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tiempo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.</a:t>
          </a:r>
          <a:endParaRPr lang="es-MX" sz="2400" dirty="0"/>
        </a:p>
      </dgm:t>
    </dgm:pt>
    <dgm:pt modelId="{725EFB90-0A43-426D-BBF8-6E758C345894}" type="parTrans" cxnId="{B66C387E-3453-4ED5-B77E-3AFB8164FB8F}">
      <dgm:prSet/>
      <dgm:spPr/>
      <dgm:t>
        <a:bodyPr/>
        <a:lstStyle/>
        <a:p>
          <a:endParaRPr lang="es-MX"/>
        </a:p>
      </dgm:t>
    </dgm:pt>
    <dgm:pt modelId="{341680BD-A44C-4350-8B17-1FB69CA3D9A2}" type="sibTrans" cxnId="{B66C387E-3453-4ED5-B77E-3AFB8164FB8F}">
      <dgm:prSet/>
      <dgm:spPr/>
      <dgm:t>
        <a:bodyPr/>
        <a:lstStyle/>
        <a:p>
          <a:endParaRPr lang="es-MX"/>
        </a:p>
      </dgm:t>
    </dgm:pt>
    <dgm:pt modelId="{4785F771-BFAD-49C5-85BE-E3B61F66FEDC}">
      <dgm:prSet phldrT="[Texto]" custT="1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Ordenación</a:t>
          </a:r>
          <a:endParaRPr kumimoji="0" lang="en-US" sz="2400" b="1" i="0" u="none" strike="noStrike" cap="none" normalizeH="0" baseline="0" dirty="0" smtClean="0">
            <a:ln/>
            <a:effectLst/>
            <a:latin typeface="Arial" charset="0"/>
          </a:endParaRPr>
        </a:p>
        <a:p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: a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continuación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/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por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último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.</a:t>
          </a:r>
          <a:endParaRPr lang="es-MX" sz="2400" dirty="0"/>
        </a:p>
      </dgm:t>
    </dgm:pt>
    <dgm:pt modelId="{1993CD92-B83D-444A-9358-764C79BCD2D7}" type="parTrans" cxnId="{D5668A08-D20F-4A95-9FCA-83D0DAC708BC}">
      <dgm:prSet/>
      <dgm:spPr/>
      <dgm:t>
        <a:bodyPr/>
        <a:lstStyle/>
        <a:p>
          <a:endParaRPr lang="es-MX"/>
        </a:p>
      </dgm:t>
    </dgm:pt>
    <dgm:pt modelId="{22638288-C749-4A61-AB88-94A6E75F6482}" type="sibTrans" cxnId="{D5668A08-D20F-4A95-9FCA-83D0DAC708BC}">
      <dgm:prSet/>
      <dgm:spPr/>
      <dgm:t>
        <a:bodyPr/>
        <a:lstStyle/>
        <a:p>
          <a:endParaRPr lang="es-MX"/>
        </a:p>
      </dgm:t>
    </dgm:pt>
    <dgm:pt modelId="{ACA8707E-A64E-46D0-8694-28B0BE929CEE}">
      <dgm:prSet phldrT="[Texto]" custT="1"/>
      <dgm:spPr>
        <a:solidFill>
          <a:srgbClr val="FFC000"/>
        </a:solidFill>
      </dgm:spPr>
      <dgm:t>
        <a:bodyPr/>
        <a:lstStyle/>
        <a:p>
          <a:pPr rtl="0"/>
          <a:r>
            <a:rPr kumimoji="0" lang="en-US" sz="2400" b="1" i="0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Razonamiento</a:t>
          </a:r>
          <a:r>
            <a:rPr kumimoji="0" lang="en-US" sz="2400" b="1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1" i="1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lógico</a:t>
          </a:r>
          <a:endParaRPr kumimoji="0" lang="en-US" sz="2400" b="1" i="1" u="none" strike="noStrike" cap="none" normalizeH="0" baseline="0" dirty="0" smtClean="0">
            <a:ln/>
            <a:solidFill>
              <a:schemeClr val="tx1"/>
            </a:solidFill>
            <a:effectLst/>
            <a:latin typeface="Arial" charset="0"/>
          </a:endParaRPr>
        </a:p>
        <a:p>
          <a:pPr rtl="0"/>
          <a:r>
            <a:rPr kumimoji="0" lang="en-US" sz="2400" b="0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Ejemplos</a:t>
          </a:r>
          <a:r>
            <a:rPr kumimoji="0" lang="en-US" sz="2400" b="0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: </a:t>
          </a:r>
          <a:r>
            <a:rPr kumimoji="0" lang="en-US" sz="2400" b="0" i="1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por</a:t>
          </a:r>
          <a:r>
            <a:rPr kumimoji="0" lang="en-US" sz="2400" b="0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consiguiente</a:t>
          </a:r>
          <a:r>
            <a:rPr kumimoji="0" lang="en-US" sz="2400" b="0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/ no obstante / en </a:t>
          </a:r>
          <a:r>
            <a:rPr kumimoji="0" lang="en-US" sz="2400" b="0" i="1" u="none" strike="noStrike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conclusión</a:t>
          </a:r>
          <a:r>
            <a:rPr kumimoji="0" lang="en-US" sz="2400" b="0" i="1" u="none" strike="noStrike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.</a:t>
          </a:r>
        </a:p>
      </dgm:t>
    </dgm:pt>
    <dgm:pt modelId="{D1798F86-677C-4D5A-92E4-B32D55C05603}" type="parTrans" cxnId="{C8296CEF-BD6B-40AE-A7A7-4664A7895986}">
      <dgm:prSet/>
      <dgm:spPr/>
      <dgm:t>
        <a:bodyPr/>
        <a:lstStyle/>
        <a:p>
          <a:endParaRPr lang="es-MX"/>
        </a:p>
      </dgm:t>
    </dgm:pt>
    <dgm:pt modelId="{11A80A2E-2962-4F72-83A2-B9DC9CBBC21B}" type="sibTrans" cxnId="{C8296CEF-BD6B-40AE-A7A7-4664A7895986}">
      <dgm:prSet/>
      <dgm:spPr/>
      <dgm:t>
        <a:bodyPr/>
        <a:lstStyle/>
        <a:p>
          <a:endParaRPr lang="es-MX"/>
        </a:p>
      </dgm:t>
    </dgm:pt>
    <dgm:pt modelId="{75EDA743-2CDA-45F1-B06E-F6640292F0A0}">
      <dgm:prSet phldrT="[Texto]" custT="1"/>
      <dgm:spPr>
        <a:solidFill>
          <a:schemeClr val="tx1"/>
        </a:solidFill>
      </dgm:spPr>
      <dgm:t>
        <a:bodyPr/>
        <a:lstStyle/>
        <a:p>
          <a:r>
            <a:rPr kumimoji="0" lang="en-US" sz="2400" b="1" i="0" u="none" strike="noStrike" cap="none" normalizeH="0" baseline="0" dirty="0" err="1" smtClean="0">
              <a:ln/>
              <a:effectLst/>
              <a:latin typeface="Arial" charset="0"/>
            </a:rPr>
            <a:t>Espaciales</a:t>
          </a:r>
          <a:endParaRPr kumimoji="0" lang="en-US" sz="2400" b="1" i="0" u="none" strike="noStrike" cap="none" normalizeH="0" baseline="0" dirty="0" smtClean="0">
            <a:ln/>
            <a:effectLst/>
            <a:latin typeface="Arial" charset="0"/>
          </a:endParaRPr>
        </a:p>
        <a:p>
          <a:pPr rtl="0"/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: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detrás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/</a:t>
          </a:r>
        </a:p>
        <a:p>
          <a:pPr rtl="0"/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cap="none" normalizeH="0" baseline="0" dirty="0" err="1" smtClean="0">
              <a:ln/>
              <a:effectLst/>
              <a:latin typeface="Arial" charset="0"/>
            </a:rPr>
            <a:t>junto</a:t>
          </a:r>
          <a:r>
            <a:rPr kumimoji="0" lang="en-US" sz="2400" b="0" i="1" u="none" strike="noStrike" cap="none" normalizeH="0" baseline="0" dirty="0" smtClean="0">
              <a:ln/>
              <a:effectLst/>
              <a:latin typeface="Arial" charset="0"/>
            </a:rPr>
            <a:t> a.</a:t>
          </a:r>
          <a:endParaRPr lang="es-MX" sz="2400" dirty="0"/>
        </a:p>
      </dgm:t>
    </dgm:pt>
    <dgm:pt modelId="{68B2A79B-7DE5-40EE-AEC5-3FAF948F961F}" type="parTrans" cxnId="{25EFC9FF-8999-469C-BD6F-1B815B6148B3}">
      <dgm:prSet/>
      <dgm:spPr/>
      <dgm:t>
        <a:bodyPr/>
        <a:lstStyle/>
        <a:p>
          <a:endParaRPr lang="es-MX"/>
        </a:p>
      </dgm:t>
    </dgm:pt>
    <dgm:pt modelId="{797C164C-A61A-48DA-B8F1-683050E5F1B7}" type="sibTrans" cxnId="{25EFC9FF-8999-469C-BD6F-1B815B6148B3}">
      <dgm:prSet/>
      <dgm:spPr/>
      <dgm:t>
        <a:bodyPr/>
        <a:lstStyle/>
        <a:p>
          <a:endParaRPr lang="es-MX"/>
        </a:p>
      </dgm:t>
    </dgm:pt>
    <dgm:pt modelId="{67CDF1D8-E6FF-463C-AAA5-B66AA1C70B52}" type="pres">
      <dgm:prSet presAssocID="{630D27E5-A568-4DD0-8BD4-24859FDA27E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_tradnl"/>
        </a:p>
      </dgm:t>
    </dgm:pt>
    <dgm:pt modelId="{CCCFD697-157E-49F5-9A69-EA484E23D8A4}" type="pres">
      <dgm:prSet presAssocID="{F0FDAED7-03E7-4473-BEA4-11C24D802F01}" presName="vertOne" presStyleCnt="0"/>
      <dgm:spPr/>
    </dgm:pt>
    <dgm:pt modelId="{F66CDF50-FA42-4C70-B7B7-F4F5482BA5EC}" type="pres">
      <dgm:prSet presAssocID="{F0FDAED7-03E7-4473-BEA4-11C24D802F01}" presName="txOne" presStyleLbl="node0" presStyleIdx="0" presStyleCnt="1" custScaleX="82468" custScaleY="64866" custLinFactNeighborX="-1473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44A080D0-FD31-498E-B4EA-47E9A3DD84C5}" type="pres">
      <dgm:prSet presAssocID="{F0FDAED7-03E7-4473-BEA4-11C24D802F01}" presName="parTransOne" presStyleCnt="0"/>
      <dgm:spPr/>
    </dgm:pt>
    <dgm:pt modelId="{2C999489-9704-48E4-A24F-241E58B9CC75}" type="pres">
      <dgm:prSet presAssocID="{F0FDAED7-03E7-4473-BEA4-11C24D802F01}" presName="horzOne" presStyleCnt="0"/>
      <dgm:spPr/>
    </dgm:pt>
    <dgm:pt modelId="{3118A55F-50BC-454F-B04B-E87FB80C998F}" type="pres">
      <dgm:prSet presAssocID="{636D10E7-F0DA-4338-98CC-9DDBA936BC60}" presName="vertTwo" presStyleCnt="0"/>
      <dgm:spPr/>
    </dgm:pt>
    <dgm:pt modelId="{D26FC8C0-CAEF-46D5-A526-2CBE8ED62FDD}" type="pres">
      <dgm:prSet presAssocID="{636D10E7-F0DA-4338-98CC-9DDBA936BC60}" presName="txTwo" presStyleLbl="node2" presStyleIdx="0" presStyleCnt="2" custScaleX="70607" custLinFactNeighborX="-13683" custLinFactNeighborY="-27950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4A8E8A7A-4DA6-4DFE-A272-FE68FDFE0768}" type="pres">
      <dgm:prSet presAssocID="{636D10E7-F0DA-4338-98CC-9DDBA936BC60}" presName="parTransTwo" presStyleCnt="0"/>
      <dgm:spPr/>
    </dgm:pt>
    <dgm:pt modelId="{C6335D59-AC34-4868-B63C-33C536ADC651}" type="pres">
      <dgm:prSet presAssocID="{636D10E7-F0DA-4338-98CC-9DDBA936BC60}" presName="horzTwo" presStyleCnt="0"/>
      <dgm:spPr/>
    </dgm:pt>
    <dgm:pt modelId="{39ADEC7A-4374-4515-AB35-F96A3E621E72}" type="pres">
      <dgm:prSet presAssocID="{4785F771-BFAD-49C5-85BE-E3B61F66FEDC}" presName="vertThree" presStyleCnt="0"/>
      <dgm:spPr/>
    </dgm:pt>
    <dgm:pt modelId="{24D2600B-369B-4312-914A-1F2519C2B7DE}" type="pres">
      <dgm:prSet presAssocID="{4785F771-BFAD-49C5-85BE-E3B61F66FEDC}" presName="txThree" presStyleLbl="node3" presStyleIdx="0" presStyleCnt="2" custScaleX="264099" custLinFactNeighborX="29469" custLinFactNeighborY="-5686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E5B51AA6-4516-4C11-8F77-DB08F9772296}" type="pres">
      <dgm:prSet presAssocID="{4785F771-BFAD-49C5-85BE-E3B61F66FEDC}" presName="horzThree" presStyleCnt="0"/>
      <dgm:spPr/>
    </dgm:pt>
    <dgm:pt modelId="{22003D71-EF29-4346-AD1C-1EF5404680BE}" type="pres">
      <dgm:prSet presAssocID="{22638288-C749-4A61-AB88-94A6E75F6482}" presName="sibSpaceThree" presStyleCnt="0"/>
      <dgm:spPr/>
    </dgm:pt>
    <dgm:pt modelId="{0ED9838D-46C7-46AD-907B-A7ED8D1C5C17}" type="pres">
      <dgm:prSet presAssocID="{ACA8707E-A64E-46D0-8694-28B0BE929CEE}" presName="vertThree" presStyleCnt="0"/>
      <dgm:spPr/>
    </dgm:pt>
    <dgm:pt modelId="{2F0BE7CE-144F-423B-8339-23E3A45D6154}" type="pres">
      <dgm:prSet presAssocID="{ACA8707E-A64E-46D0-8694-28B0BE929CEE}" presName="txThree" presStyleLbl="node3" presStyleIdx="1" presStyleCnt="2" custScaleX="317238" custLinFactNeighborX="36145" custLinFactNeighborY="-5686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3AC4B03-55DD-447C-98DD-0A2B4E958BC7}" type="pres">
      <dgm:prSet presAssocID="{ACA8707E-A64E-46D0-8694-28B0BE929CEE}" presName="horzThree" presStyleCnt="0"/>
      <dgm:spPr/>
    </dgm:pt>
    <dgm:pt modelId="{5D2441DF-7CFA-4708-9C64-E862CEDB34DE}" type="pres">
      <dgm:prSet presAssocID="{341680BD-A44C-4350-8B17-1FB69CA3D9A2}" presName="sibSpaceTwo" presStyleCnt="0"/>
      <dgm:spPr/>
    </dgm:pt>
    <dgm:pt modelId="{FEB81A1F-BB86-47B4-B9AA-5032F3804659}" type="pres">
      <dgm:prSet presAssocID="{75EDA743-2CDA-45F1-B06E-F6640292F0A0}" presName="vertTwo" presStyleCnt="0"/>
      <dgm:spPr/>
    </dgm:pt>
    <dgm:pt modelId="{926F8A78-A25C-4B05-A9E3-B82A390A9726}" type="pres">
      <dgm:prSet presAssocID="{75EDA743-2CDA-45F1-B06E-F6640292F0A0}" presName="txTwo" presStyleLbl="node2" presStyleIdx="1" presStyleCnt="2" custScaleX="194268" custScaleY="96227" custLinFactX="-41500" custLinFactNeighborX="-100000" custLinFactNeighborY="-76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FB2F27B-A6D1-4BDF-A74D-7E4F6EAB3FE2}" type="pres">
      <dgm:prSet presAssocID="{75EDA743-2CDA-45F1-B06E-F6640292F0A0}" presName="horzTwo" presStyleCnt="0"/>
      <dgm:spPr/>
    </dgm:pt>
  </dgm:ptLst>
  <dgm:cxnLst>
    <dgm:cxn modelId="{855CCF32-D49B-4056-88DA-635D75919070}" type="presOf" srcId="{636D10E7-F0DA-4338-98CC-9DDBA936BC60}" destId="{D26FC8C0-CAEF-46D5-A526-2CBE8ED62FDD}" srcOrd="0" destOrd="0" presId="urn:microsoft.com/office/officeart/2005/8/layout/hierarchy4"/>
    <dgm:cxn modelId="{385FF8F6-DA6C-4E56-B3FA-43BBDDFBAF8B}" type="presOf" srcId="{630D27E5-A568-4DD0-8BD4-24859FDA27E0}" destId="{67CDF1D8-E6FF-463C-AAA5-B66AA1C70B52}" srcOrd="0" destOrd="0" presId="urn:microsoft.com/office/officeart/2005/8/layout/hierarchy4"/>
    <dgm:cxn modelId="{5660A864-B5FB-46A8-8215-5F7634CE843B}" type="presOf" srcId="{4785F771-BFAD-49C5-85BE-E3B61F66FEDC}" destId="{24D2600B-369B-4312-914A-1F2519C2B7DE}" srcOrd="0" destOrd="0" presId="urn:microsoft.com/office/officeart/2005/8/layout/hierarchy4"/>
    <dgm:cxn modelId="{B66C387E-3453-4ED5-B77E-3AFB8164FB8F}" srcId="{F0FDAED7-03E7-4473-BEA4-11C24D802F01}" destId="{636D10E7-F0DA-4338-98CC-9DDBA936BC60}" srcOrd="0" destOrd="0" parTransId="{725EFB90-0A43-426D-BBF8-6E758C345894}" sibTransId="{341680BD-A44C-4350-8B17-1FB69CA3D9A2}"/>
    <dgm:cxn modelId="{C8296CEF-BD6B-40AE-A7A7-4664A7895986}" srcId="{636D10E7-F0DA-4338-98CC-9DDBA936BC60}" destId="{ACA8707E-A64E-46D0-8694-28B0BE929CEE}" srcOrd="1" destOrd="0" parTransId="{D1798F86-677C-4D5A-92E4-B32D55C05603}" sibTransId="{11A80A2E-2962-4F72-83A2-B9DC9CBBC21B}"/>
    <dgm:cxn modelId="{408E50E1-EAA1-4A27-A9AE-EC3305248481}" type="presOf" srcId="{ACA8707E-A64E-46D0-8694-28B0BE929CEE}" destId="{2F0BE7CE-144F-423B-8339-23E3A45D6154}" srcOrd="0" destOrd="0" presId="urn:microsoft.com/office/officeart/2005/8/layout/hierarchy4"/>
    <dgm:cxn modelId="{C0B5889E-FDA9-4E7B-B864-720B4F12C8DF}" type="presOf" srcId="{F0FDAED7-03E7-4473-BEA4-11C24D802F01}" destId="{F66CDF50-FA42-4C70-B7B7-F4F5482BA5EC}" srcOrd="0" destOrd="0" presId="urn:microsoft.com/office/officeart/2005/8/layout/hierarchy4"/>
    <dgm:cxn modelId="{CF648536-B9A5-4FE2-868D-2A1AECE94467}" srcId="{630D27E5-A568-4DD0-8BD4-24859FDA27E0}" destId="{F0FDAED7-03E7-4473-BEA4-11C24D802F01}" srcOrd="0" destOrd="0" parTransId="{C24BC833-DB3B-4354-AFAD-3797CF612641}" sibTransId="{DC7D4ADA-C855-4B40-9050-3B71B5E3B3C5}"/>
    <dgm:cxn modelId="{25EFC9FF-8999-469C-BD6F-1B815B6148B3}" srcId="{F0FDAED7-03E7-4473-BEA4-11C24D802F01}" destId="{75EDA743-2CDA-45F1-B06E-F6640292F0A0}" srcOrd="1" destOrd="0" parTransId="{68B2A79B-7DE5-40EE-AEC5-3FAF948F961F}" sibTransId="{797C164C-A61A-48DA-B8F1-683050E5F1B7}"/>
    <dgm:cxn modelId="{A7DBFAB6-59CD-4221-A47D-57C1ECC5C59F}" type="presOf" srcId="{75EDA743-2CDA-45F1-B06E-F6640292F0A0}" destId="{926F8A78-A25C-4B05-A9E3-B82A390A9726}" srcOrd="0" destOrd="0" presId="urn:microsoft.com/office/officeart/2005/8/layout/hierarchy4"/>
    <dgm:cxn modelId="{D5668A08-D20F-4A95-9FCA-83D0DAC708BC}" srcId="{636D10E7-F0DA-4338-98CC-9DDBA936BC60}" destId="{4785F771-BFAD-49C5-85BE-E3B61F66FEDC}" srcOrd="0" destOrd="0" parTransId="{1993CD92-B83D-444A-9358-764C79BCD2D7}" sibTransId="{22638288-C749-4A61-AB88-94A6E75F6482}"/>
    <dgm:cxn modelId="{B3DF99A3-74CF-49AD-8856-2DC97F4EE3E9}" type="presParOf" srcId="{67CDF1D8-E6FF-463C-AAA5-B66AA1C70B52}" destId="{CCCFD697-157E-49F5-9A69-EA484E23D8A4}" srcOrd="0" destOrd="0" presId="urn:microsoft.com/office/officeart/2005/8/layout/hierarchy4"/>
    <dgm:cxn modelId="{7CA7949B-DE77-4FC8-8D12-77D020D2BA5E}" type="presParOf" srcId="{CCCFD697-157E-49F5-9A69-EA484E23D8A4}" destId="{F66CDF50-FA42-4C70-B7B7-F4F5482BA5EC}" srcOrd="0" destOrd="0" presId="urn:microsoft.com/office/officeart/2005/8/layout/hierarchy4"/>
    <dgm:cxn modelId="{EB73ACDF-5E77-48D0-98EB-6932A81C2565}" type="presParOf" srcId="{CCCFD697-157E-49F5-9A69-EA484E23D8A4}" destId="{44A080D0-FD31-498E-B4EA-47E9A3DD84C5}" srcOrd="1" destOrd="0" presId="urn:microsoft.com/office/officeart/2005/8/layout/hierarchy4"/>
    <dgm:cxn modelId="{5BBF04E3-D457-4C3A-A878-1963892D5499}" type="presParOf" srcId="{CCCFD697-157E-49F5-9A69-EA484E23D8A4}" destId="{2C999489-9704-48E4-A24F-241E58B9CC75}" srcOrd="2" destOrd="0" presId="urn:microsoft.com/office/officeart/2005/8/layout/hierarchy4"/>
    <dgm:cxn modelId="{0E7EFEC8-F2DA-48A3-89EB-3FDA31498663}" type="presParOf" srcId="{2C999489-9704-48E4-A24F-241E58B9CC75}" destId="{3118A55F-50BC-454F-B04B-E87FB80C998F}" srcOrd="0" destOrd="0" presId="urn:microsoft.com/office/officeart/2005/8/layout/hierarchy4"/>
    <dgm:cxn modelId="{3BFCEB6D-0780-47F8-9DE8-3110293C6DFD}" type="presParOf" srcId="{3118A55F-50BC-454F-B04B-E87FB80C998F}" destId="{D26FC8C0-CAEF-46D5-A526-2CBE8ED62FDD}" srcOrd="0" destOrd="0" presId="urn:microsoft.com/office/officeart/2005/8/layout/hierarchy4"/>
    <dgm:cxn modelId="{469AE4C0-03C7-458E-8C26-C3279B0EC8B8}" type="presParOf" srcId="{3118A55F-50BC-454F-B04B-E87FB80C998F}" destId="{4A8E8A7A-4DA6-4DFE-A272-FE68FDFE0768}" srcOrd="1" destOrd="0" presId="urn:microsoft.com/office/officeart/2005/8/layout/hierarchy4"/>
    <dgm:cxn modelId="{D9E514A1-C398-47BB-8FC3-3740124C4CA0}" type="presParOf" srcId="{3118A55F-50BC-454F-B04B-E87FB80C998F}" destId="{C6335D59-AC34-4868-B63C-33C536ADC651}" srcOrd="2" destOrd="0" presId="urn:microsoft.com/office/officeart/2005/8/layout/hierarchy4"/>
    <dgm:cxn modelId="{F025AB87-169D-4215-A87D-B67B24827807}" type="presParOf" srcId="{C6335D59-AC34-4868-B63C-33C536ADC651}" destId="{39ADEC7A-4374-4515-AB35-F96A3E621E72}" srcOrd="0" destOrd="0" presId="urn:microsoft.com/office/officeart/2005/8/layout/hierarchy4"/>
    <dgm:cxn modelId="{EB2034C1-B5FD-4A10-98BB-3D818F2CD235}" type="presParOf" srcId="{39ADEC7A-4374-4515-AB35-F96A3E621E72}" destId="{24D2600B-369B-4312-914A-1F2519C2B7DE}" srcOrd="0" destOrd="0" presId="urn:microsoft.com/office/officeart/2005/8/layout/hierarchy4"/>
    <dgm:cxn modelId="{0C48DF45-E125-46F3-AB6D-0B5B94716E54}" type="presParOf" srcId="{39ADEC7A-4374-4515-AB35-F96A3E621E72}" destId="{E5B51AA6-4516-4C11-8F77-DB08F9772296}" srcOrd="1" destOrd="0" presId="urn:microsoft.com/office/officeart/2005/8/layout/hierarchy4"/>
    <dgm:cxn modelId="{FC73C575-DA28-4CEA-9450-FD8ABAA31360}" type="presParOf" srcId="{C6335D59-AC34-4868-B63C-33C536ADC651}" destId="{22003D71-EF29-4346-AD1C-1EF5404680BE}" srcOrd="1" destOrd="0" presId="urn:microsoft.com/office/officeart/2005/8/layout/hierarchy4"/>
    <dgm:cxn modelId="{CD0D9242-AAF8-4528-B56B-36D87AE170E6}" type="presParOf" srcId="{C6335D59-AC34-4868-B63C-33C536ADC651}" destId="{0ED9838D-46C7-46AD-907B-A7ED8D1C5C17}" srcOrd="2" destOrd="0" presId="urn:microsoft.com/office/officeart/2005/8/layout/hierarchy4"/>
    <dgm:cxn modelId="{07A18AD5-B635-4998-8A03-5DF192E48CCB}" type="presParOf" srcId="{0ED9838D-46C7-46AD-907B-A7ED8D1C5C17}" destId="{2F0BE7CE-144F-423B-8339-23E3A45D6154}" srcOrd="0" destOrd="0" presId="urn:microsoft.com/office/officeart/2005/8/layout/hierarchy4"/>
    <dgm:cxn modelId="{D7043769-AAE4-4FE6-834D-860187174740}" type="presParOf" srcId="{0ED9838D-46C7-46AD-907B-A7ED8D1C5C17}" destId="{B3AC4B03-55DD-447C-98DD-0A2B4E958BC7}" srcOrd="1" destOrd="0" presId="urn:microsoft.com/office/officeart/2005/8/layout/hierarchy4"/>
    <dgm:cxn modelId="{EC34F022-B4D0-4C50-80DE-9D69373AC31B}" type="presParOf" srcId="{2C999489-9704-48E4-A24F-241E58B9CC75}" destId="{5D2441DF-7CFA-4708-9C64-E862CEDB34DE}" srcOrd="1" destOrd="0" presId="urn:microsoft.com/office/officeart/2005/8/layout/hierarchy4"/>
    <dgm:cxn modelId="{1C775D75-3A34-4A5E-AAD0-3399477B4F21}" type="presParOf" srcId="{2C999489-9704-48E4-A24F-241E58B9CC75}" destId="{FEB81A1F-BB86-47B4-B9AA-5032F3804659}" srcOrd="2" destOrd="0" presId="urn:microsoft.com/office/officeart/2005/8/layout/hierarchy4"/>
    <dgm:cxn modelId="{BC95A32F-2B37-458E-B0AF-6AC056D69A93}" type="presParOf" srcId="{FEB81A1F-BB86-47B4-B9AA-5032F3804659}" destId="{926F8A78-A25C-4B05-A9E3-B82A390A9726}" srcOrd="0" destOrd="0" presId="urn:microsoft.com/office/officeart/2005/8/layout/hierarchy4"/>
    <dgm:cxn modelId="{43B031E1-EFB0-4F94-B4D4-D5BCBBDB67CE}" type="presParOf" srcId="{FEB81A1F-BB86-47B4-B9AA-5032F3804659}" destId="{3FB2F27B-A6D1-4BDF-A74D-7E4F6EAB3FE2}" srcOrd="1" destOrd="0" presId="urn:microsoft.com/office/officeart/2005/8/layout/hierarchy4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A524819-D971-4FDE-922E-A9AF5BB87D86}" type="doc">
      <dgm:prSet loTypeId="urn:microsoft.com/office/officeart/2005/8/layout/cycle2" loCatId="cycle" qsTypeId="urn:microsoft.com/office/officeart/2005/8/quickstyle/simple1" qsCatId="simple" csTypeId="urn:microsoft.com/office/officeart/2005/8/colors/colorful1#17" csCatId="colorful" phldr="1"/>
      <dgm:spPr/>
      <dgm:t>
        <a:bodyPr/>
        <a:lstStyle/>
        <a:p>
          <a:endParaRPr lang="es-MX"/>
        </a:p>
      </dgm:t>
    </dgm:pt>
    <dgm:pt modelId="{2EBE5A31-9948-4936-BFE7-D0464B95B17D}">
      <dgm:prSet phldrT="[Texto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  <a:effectLst/>
              <a:latin typeface="Arial" charset="0"/>
            </a:rPr>
            <a:t>Coherencia</a:t>
          </a:r>
          <a:r>
            <a:rPr lang="en-US" sz="2000" b="1" dirty="0" smtClean="0">
              <a:solidFill>
                <a:schemeClr val="tx1"/>
              </a:solidFill>
              <a:effectLst/>
              <a:latin typeface="Arial" charset="0"/>
            </a:rPr>
            <a:t> e </a:t>
          </a:r>
          <a:r>
            <a:rPr lang="en-US" sz="2000" b="1" dirty="0" err="1" smtClean="0">
              <a:solidFill>
                <a:schemeClr val="tx1"/>
              </a:solidFill>
              <a:effectLst/>
              <a:latin typeface="Arial" charset="0"/>
            </a:rPr>
            <a:t>hilo</a:t>
          </a:r>
          <a:r>
            <a:rPr lang="en-US" sz="2000" b="1" dirty="0" smtClean="0">
              <a:solidFill>
                <a:schemeClr val="tx1"/>
              </a:solidFill>
              <a:effectLst/>
              <a:latin typeface="Arial" charset="0"/>
            </a:rPr>
            <a:t> conductor</a:t>
          </a:r>
        </a:p>
      </dgm:t>
    </dgm:pt>
    <dgm:pt modelId="{23439E27-40C0-4F87-B584-3BB52C5B0B27}" type="parTrans" cxnId="{61654A94-B18E-4191-9C6D-D2A643600CCC}">
      <dgm:prSet/>
      <dgm:spPr/>
      <dgm:t>
        <a:bodyPr/>
        <a:lstStyle/>
        <a:p>
          <a:endParaRPr lang="es-MX"/>
        </a:p>
      </dgm:t>
    </dgm:pt>
    <dgm:pt modelId="{E31654B1-70BF-4AAE-927F-AAE4F161368B}" type="sibTrans" cxnId="{61654A94-B18E-4191-9C6D-D2A643600CCC}">
      <dgm:prSet/>
      <dgm:spPr/>
      <dgm:t>
        <a:bodyPr/>
        <a:lstStyle/>
        <a:p>
          <a:endParaRPr lang="es-MX"/>
        </a:p>
      </dgm:t>
    </dgm:pt>
    <dgm:pt modelId="{AA8CCFA9-E8AB-437E-83D2-4AFCD6C9C78A}">
      <dgm:prSet phldrT="[Texto]" custT="1"/>
      <dgm:spPr/>
      <dgm:t>
        <a:bodyPr/>
        <a:lstStyle/>
        <a:p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Ideas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claras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e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interesantes</a:t>
          </a:r>
          <a:endParaRPr lang="es-MX" sz="2200" b="1" dirty="0">
            <a:solidFill>
              <a:schemeClr val="tx1"/>
            </a:solidFill>
          </a:endParaRPr>
        </a:p>
      </dgm:t>
    </dgm:pt>
    <dgm:pt modelId="{16341E86-8C6C-40F5-8983-D404B09BB2DC}" type="parTrans" cxnId="{DC077795-1BE7-4463-B8C4-84034D4D5324}">
      <dgm:prSet/>
      <dgm:spPr/>
      <dgm:t>
        <a:bodyPr/>
        <a:lstStyle/>
        <a:p>
          <a:endParaRPr lang="es-MX"/>
        </a:p>
      </dgm:t>
    </dgm:pt>
    <dgm:pt modelId="{AABDF033-E863-4E2D-AD10-64E135A53398}" type="sibTrans" cxnId="{DC077795-1BE7-4463-B8C4-84034D4D5324}">
      <dgm:prSet/>
      <dgm:spPr/>
      <dgm:t>
        <a:bodyPr/>
        <a:lstStyle/>
        <a:p>
          <a:endParaRPr lang="es-MX"/>
        </a:p>
      </dgm:t>
    </dgm:pt>
    <dgm:pt modelId="{38EC9593-452A-4BA1-A80A-F4B6FD4782A8}">
      <dgm:prSet phldrT="[Texto]" custT="1"/>
      <dgm:spPr/>
      <dgm:t>
        <a:bodyPr/>
        <a:lstStyle/>
        <a:p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Secuencia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lógica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de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las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ideas</a:t>
          </a:r>
          <a:endParaRPr lang="es-MX" sz="2200" b="1" dirty="0">
            <a:solidFill>
              <a:schemeClr val="tx1"/>
            </a:solidFill>
          </a:endParaRPr>
        </a:p>
      </dgm:t>
    </dgm:pt>
    <dgm:pt modelId="{A6E5E5F7-AE08-4005-99A1-00EB8D00E36F}" type="parTrans" cxnId="{C28856F4-E883-495A-B6E4-12DECBFB1B31}">
      <dgm:prSet/>
      <dgm:spPr/>
      <dgm:t>
        <a:bodyPr/>
        <a:lstStyle/>
        <a:p>
          <a:endParaRPr lang="es-MX"/>
        </a:p>
      </dgm:t>
    </dgm:pt>
    <dgm:pt modelId="{3FF46942-2943-43A3-8DB6-E97CB84B9BB8}" type="sibTrans" cxnId="{C28856F4-E883-495A-B6E4-12DECBFB1B31}">
      <dgm:prSet/>
      <dgm:spPr/>
      <dgm:t>
        <a:bodyPr/>
        <a:lstStyle/>
        <a:p>
          <a:endParaRPr lang="es-MX"/>
        </a:p>
      </dgm:t>
    </dgm:pt>
    <dgm:pt modelId="{044CBFCF-A7ED-4CBF-860D-98F8DD3A0789}">
      <dgm:prSet phldrT="[Texto]" custT="1"/>
      <dgm:spPr/>
      <dgm:t>
        <a:bodyPr/>
        <a:lstStyle/>
        <a:p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Ortografía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,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acentuación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puntuación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correctas</a:t>
          </a:r>
          <a:r>
            <a:rPr lang="en-US" sz="2200" b="1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sz="2200" b="1" dirty="0" err="1" smtClean="0">
              <a:solidFill>
                <a:schemeClr val="tx1"/>
              </a:solidFill>
              <a:latin typeface="Arial" charset="0"/>
            </a:rPr>
            <a:t>adecuadas</a:t>
          </a:r>
          <a:endParaRPr lang="es-MX" sz="2200" b="1" dirty="0">
            <a:solidFill>
              <a:schemeClr val="tx1"/>
            </a:solidFill>
          </a:endParaRPr>
        </a:p>
      </dgm:t>
    </dgm:pt>
    <dgm:pt modelId="{EBACB00A-8A93-4B29-8066-286B941CD104}" type="parTrans" cxnId="{CE409C16-8644-4A47-ADE9-1C2491E8C09D}">
      <dgm:prSet/>
      <dgm:spPr/>
      <dgm:t>
        <a:bodyPr/>
        <a:lstStyle/>
        <a:p>
          <a:endParaRPr lang="es-MX"/>
        </a:p>
      </dgm:t>
    </dgm:pt>
    <dgm:pt modelId="{10521FF2-D1CC-4F12-9251-0D44E712E3A6}" type="sibTrans" cxnId="{CE409C16-8644-4A47-ADE9-1C2491E8C09D}">
      <dgm:prSet/>
      <dgm:spPr/>
      <dgm:t>
        <a:bodyPr/>
        <a:lstStyle/>
        <a:p>
          <a:endParaRPr lang="es-MX"/>
        </a:p>
      </dgm:t>
    </dgm:pt>
    <dgm:pt modelId="{3A284025-7B4A-4C57-8850-CCCE0A6B6483}">
      <dgm:prSet phldrT="[Texto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000" b="1" dirty="0" err="1" smtClean="0">
              <a:latin typeface="Arial" charset="0"/>
            </a:rPr>
            <a:t>Estilo</a:t>
          </a:r>
          <a:r>
            <a:rPr lang="en-US" sz="2000" b="1" dirty="0" smtClean="0">
              <a:latin typeface="Arial" charset="0"/>
            </a:rPr>
            <a:t> personal</a:t>
          </a:r>
          <a:r>
            <a:rPr lang="en-US" sz="2000" b="1" dirty="0" smtClean="0">
              <a:latin typeface="Times New Roman" pitchFamily="18" charset="0"/>
            </a:rPr>
            <a:t> </a:t>
          </a:r>
          <a:endParaRPr lang="es-MX" sz="2000" b="1" dirty="0"/>
        </a:p>
      </dgm:t>
    </dgm:pt>
    <dgm:pt modelId="{EA8F2E46-3AA8-47B1-95EE-87A43ED7CEDF}" type="parTrans" cxnId="{83616D5F-F3CC-43CD-961F-E4A9791B8EB8}">
      <dgm:prSet/>
      <dgm:spPr/>
      <dgm:t>
        <a:bodyPr/>
        <a:lstStyle/>
        <a:p>
          <a:endParaRPr lang="es-MX"/>
        </a:p>
      </dgm:t>
    </dgm:pt>
    <dgm:pt modelId="{0B18822A-8A1A-4263-B13F-39A2C3D59A85}" type="sibTrans" cxnId="{83616D5F-F3CC-43CD-961F-E4A9791B8EB8}">
      <dgm:prSet/>
      <dgm:spPr/>
      <dgm:t>
        <a:bodyPr/>
        <a:lstStyle/>
        <a:p>
          <a:endParaRPr lang="es-MX"/>
        </a:p>
      </dgm:t>
    </dgm:pt>
    <dgm:pt modelId="{B3EFD458-AA60-4D7A-9DA6-2D9C4146B18B}" type="pres">
      <dgm:prSet presAssocID="{3A524819-D971-4FDE-922E-A9AF5BB87D8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_tradnl"/>
        </a:p>
      </dgm:t>
    </dgm:pt>
    <dgm:pt modelId="{2A963242-97BB-4707-9F87-8029F2246318}" type="pres">
      <dgm:prSet presAssocID="{2EBE5A31-9948-4936-BFE7-D0464B95B17D}" presName="node" presStyleLbl="node1" presStyleIdx="0" presStyleCnt="5" custScaleX="140134" custRadScaleRad="102587" custRadScaleInc="2318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2CE0CF0-F5B3-456C-A2BA-F9E69BC68D64}" type="pres">
      <dgm:prSet presAssocID="{E31654B1-70BF-4AAE-927F-AAE4F161368B}" presName="sibTrans" presStyleLbl="sibTrans2D1" presStyleIdx="0" presStyleCnt="5"/>
      <dgm:spPr/>
      <dgm:t>
        <a:bodyPr/>
        <a:lstStyle/>
        <a:p>
          <a:endParaRPr lang="es-ES_tradnl"/>
        </a:p>
      </dgm:t>
    </dgm:pt>
    <dgm:pt modelId="{2813D3AA-5042-48CA-B5A6-746EA56CA1B0}" type="pres">
      <dgm:prSet presAssocID="{E31654B1-70BF-4AAE-927F-AAE4F161368B}" presName="connectorText" presStyleLbl="sibTrans2D1" presStyleIdx="0" presStyleCnt="5"/>
      <dgm:spPr/>
      <dgm:t>
        <a:bodyPr/>
        <a:lstStyle/>
        <a:p>
          <a:endParaRPr lang="es-ES_tradnl"/>
        </a:p>
      </dgm:t>
    </dgm:pt>
    <dgm:pt modelId="{2FE21D58-BDF3-45DE-9E65-F539BC5B4A3E}" type="pres">
      <dgm:prSet presAssocID="{AA8CCFA9-E8AB-437E-83D2-4AFCD6C9C78A}" presName="node" presStyleLbl="node1" presStyleIdx="1" presStyleCnt="5" custScaleX="161845" custRadScaleRad="132244" custRadScaleInc="1246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7E27455-D3DA-4FB1-A470-85D6F8B72EFA}" type="pres">
      <dgm:prSet presAssocID="{AABDF033-E863-4E2D-AD10-64E135A53398}" presName="sibTrans" presStyleLbl="sibTrans2D1" presStyleIdx="1" presStyleCnt="5"/>
      <dgm:spPr/>
      <dgm:t>
        <a:bodyPr/>
        <a:lstStyle/>
        <a:p>
          <a:endParaRPr lang="es-ES_tradnl"/>
        </a:p>
      </dgm:t>
    </dgm:pt>
    <dgm:pt modelId="{B736882D-326E-4B7E-AEC9-0BF7FE90744F}" type="pres">
      <dgm:prSet presAssocID="{AABDF033-E863-4E2D-AD10-64E135A53398}" presName="connectorText" presStyleLbl="sibTrans2D1" presStyleIdx="1" presStyleCnt="5"/>
      <dgm:spPr/>
      <dgm:t>
        <a:bodyPr/>
        <a:lstStyle/>
        <a:p>
          <a:endParaRPr lang="es-ES_tradnl"/>
        </a:p>
      </dgm:t>
    </dgm:pt>
    <dgm:pt modelId="{C3C15FCF-38D5-4E2C-A001-DA09B7EFCE95}" type="pres">
      <dgm:prSet presAssocID="{38EC9593-452A-4BA1-A80A-F4B6FD4782A8}" presName="node" presStyleLbl="node1" presStyleIdx="2" presStyleCnt="5" custScaleX="179232" custRadScaleRad="131229" custRadScaleInc="-4926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4B702F2-FC7B-4F20-B226-D3665D18F19A}" type="pres">
      <dgm:prSet presAssocID="{3FF46942-2943-43A3-8DB6-E97CB84B9BB8}" presName="sibTrans" presStyleLbl="sibTrans2D1" presStyleIdx="2" presStyleCnt="5"/>
      <dgm:spPr/>
      <dgm:t>
        <a:bodyPr/>
        <a:lstStyle/>
        <a:p>
          <a:endParaRPr lang="es-ES_tradnl"/>
        </a:p>
      </dgm:t>
    </dgm:pt>
    <dgm:pt modelId="{E6305691-5371-446A-93C6-A45CD68B406F}" type="pres">
      <dgm:prSet presAssocID="{3FF46942-2943-43A3-8DB6-E97CB84B9BB8}" presName="connectorText" presStyleLbl="sibTrans2D1" presStyleIdx="2" presStyleCnt="5"/>
      <dgm:spPr/>
      <dgm:t>
        <a:bodyPr/>
        <a:lstStyle/>
        <a:p>
          <a:endParaRPr lang="es-ES_tradnl"/>
        </a:p>
      </dgm:t>
    </dgm:pt>
    <dgm:pt modelId="{ECC22AEA-6448-4DFB-9000-D932B179C9D1}" type="pres">
      <dgm:prSet presAssocID="{044CBFCF-A7ED-4CBF-860D-98F8DD3A0789}" presName="node" presStyleLbl="node1" presStyleIdx="3" presStyleCnt="5" custScaleX="215474" custRadScaleRad="112965" custRadScaleInc="21710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D0F9714-81CF-4E7C-A2BA-46224E29BB6A}" type="pres">
      <dgm:prSet presAssocID="{10521FF2-D1CC-4F12-9251-0D44E712E3A6}" presName="sibTrans" presStyleLbl="sibTrans2D1" presStyleIdx="3" presStyleCnt="5"/>
      <dgm:spPr/>
      <dgm:t>
        <a:bodyPr/>
        <a:lstStyle/>
        <a:p>
          <a:endParaRPr lang="es-ES_tradnl"/>
        </a:p>
      </dgm:t>
    </dgm:pt>
    <dgm:pt modelId="{8BEED049-9C14-452D-B657-6BFCB3C5F475}" type="pres">
      <dgm:prSet presAssocID="{10521FF2-D1CC-4F12-9251-0D44E712E3A6}" presName="connectorText" presStyleLbl="sibTrans2D1" presStyleIdx="3" presStyleCnt="5"/>
      <dgm:spPr/>
      <dgm:t>
        <a:bodyPr/>
        <a:lstStyle/>
        <a:p>
          <a:endParaRPr lang="es-ES_tradnl"/>
        </a:p>
      </dgm:t>
    </dgm:pt>
    <dgm:pt modelId="{9F54CD87-105E-4F24-9A61-782F5E300743}" type="pres">
      <dgm:prSet presAssocID="{3A284025-7B4A-4C57-8850-CCCE0A6B6483}" presName="node" presStyleLbl="node1" presStyleIdx="4" presStyleCnt="5" custScaleX="198087" custRadScaleRad="142423" custRadScaleInc="-1519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A826AC7-7416-4E59-A4BF-DEB5909DDE2B}" type="pres">
      <dgm:prSet presAssocID="{0B18822A-8A1A-4263-B13F-39A2C3D59A85}" presName="sibTrans" presStyleLbl="sibTrans2D1" presStyleIdx="4" presStyleCnt="5"/>
      <dgm:spPr/>
      <dgm:t>
        <a:bodyPr/>
        <a:lstStyle/>
        <a:p>
          <a:endParaRPr lang="es-ES_tradnl"/>
        </a:p>
      </dgm:t>
    </dgm:pt>
    <dgm:pt modelId="{A2F8A491-1DEF-476D-A0DA-46DD2C311D24}" type="pres">
      <dgm:prSet presAssocID="{0B18822A-8A1A-4263-B13F-39A2C3D59A85}" presName="connectorText" presStyleLbl="sibTrans2D1" presStyleIdx="4" presStyleCnt="5"/>
      <dgm:spPr/>
      <dgm:t>
        <a:bodyPr/>
        <a:lstStyle/>
        <a:p>
          <a:endParaRPr lang="es-ES_tradnl"/>
        </a:p>
      </dgm:t>
    </dgm:pt>
  </dgm:ptLst>
  <dgm:cxnLst>
    <dgm:cxn modelId="{1180B622-9D55-4523-BE65-A96BE8F9FD62}" type="presOf" srcId="{AABDF033-E863-4E2D-AD10-64E135A53398}" destId="{B736882D-326E-4B7E-AEC9-0BF7FE90744F}" srcOrd="1" destOrd="0" presId="urn:microsoft.com/office/officeart/2005/8/layout/cycle2"/>
    <dgm:cxn modelId="{CE409C16-8644-4A47-ADE9-1C2491E8C09D}" srcId="{3A524819-D971-4FDE-922E-A9AF5BB87D86}" destId="{044CBFCF-A7ED-4CBF-860D-98F8DD3A0789}" srcOrd="3" destOrd="0" parTransId="{EBACB00A-8A93-4B29-8066-286B941CD104}" sibTransId="{10521FF2-D1CC-4F12-9251-0D44E712E3A6}"/>
    <dgm:cxn modelId="{FF64BC4B-E86E-4C3E-8726-910114987697}" type="presOf" srcId="{AA8CCFA9-E8AB-437E-83D2-4AFCD6C9C78A}" destId="{2FE21D58-BDF3-45DE-9E65-F539BC5B4A3E}" srcOrd="0" destOrd="0" presId="urn:microsoft.com/office/officeart/2005/8/layout/cycle2"/>
    <dgm:cxn modelId="{50F8BF64-C049-4000-8A5A-E37C6446657A}" type="presOf" srcId="{E31654B1-70BF-4AAE-927F-AAE4F161368B}" destId="{62CE0CF0-F5B3-456C-A2BA-F9E69BC68D64}" srcOrd="0" destOrd="0" presId="urn:microsoft.com/office/officeart/2005/8/layout/cycle2"/>
    <dgm:cxn modelId="{B00149DA-613D-4173-AB82-C5B2B0D4E867}" type="presOf" srcId="{AABDF033-E863-4E2D-AD10-64E135A53398}" destId="{77E27455-D3DA-4FB1-A470-85D6F8B72EFA}" srcOrd="0" destOrd="0" presId="urn:microsoft.com/office/officeart/2005/8/layout/cycle2"/>
    <dgm:cxn modelId="{C28856F4-E883-495A-B6E4-12DECBFB1B31}" srcId="{3A524819-D971-4FDE-922E-A9AF5BB87D86}" destId="{38EC9593-452A-4BA1-A80A-F4B6FD4782A8}" srcOrd="2" destOrd="0" parTransId="{A6E5E5F7-AE08-4005-99A1-00EB8D00E36F}" sibTransId="{3FF46942-2943-43A3-8DB6-E97CB84B9BB8}"/>
    <dgm:cxn modelId="{B8D43E3B-0E51-47A3-88B5-4ADB251E9EBD}" type="presOf" srcId="{38EC9593-452A-4BA1-A80A-F4B6FD4782A8}" destId="{C3C15FCF-38D5-4E2C-A001-DA09B7EFCE95}" srcOrd="0" destOrd="0" presId="urn:microsoft.com/office/officeart/2005/8/layout/cycle2"/>
    <dgm:cxn modelId="{D169247F-1C16-49CC-A212-7E7C107108E6}" type="presOf" srcId="{2EBE5A31-9948-4936-BFE7-D0464B95B17D}" destId="{2A963242-97BB-4707-9F87-8029F2246318}" srcOrd="0" destOrd="0" presId="urn:microsoft.com/office/officeart/2005/8/layout/cycle2"/>
    <dgm:cxn modelId="{F193A2E0-F639-472E-93D7-EC0F7D9ED55F}" type="presOf" srcId="{0B18822A-8A1A-4263-B13F-39A2C3D59A85}" destId="{A2F8A491-1DEF-476D-A0DA-46DD2C311D24}" srcOrd="1" destOrd="0" presId="urn:microsoft.com/office/officeart/2005/8/layout/cycle2"/>
    <dgm:cxn modelId="{DC077795-1BE7-4463-B8C4-84034D4D5324}" srcId="{3A524819-D971-4FDE-922E-A9AF5BB87D86}" destId="{AA8CCFA9-E8AB-437E-83D2-4AFCD6C9C78A}" srcOrd="1" destOrd="0" parTransId="{16341E86-8C6C-40F5-8983-D404B09BB2DC}" sibTransId="{AABDF033-E863-4E2D-AD10-64E135A53398}"/>
    <dgm:cxn modelId="{83616D5F-F3CC-43CD-961F-E4A9791B8EB8}" srcId="{3A524819-D971-4FDE-922E-A9AF5BB87D86}" destId="{3A284025-7B4A-4C57-8850-CCCE0A6B6483}" srcOrd="4" destOrd="0" parTransId="{EA8F2E46-3AA8-47B1-95EE-87A43ED7CEDF}" sibTransId="{0B18822A-8A1A-4263-B13F-39A2C3D59A85}"/>
    <dgm:cxn modelId="{72F5B4EB-3135-441C-A967-908FE9E5A161}" type="presOf" srcId="{044CBFCF-A7ED-4CBF-860D-98F8DD3A0789}" destId="{ECC22AEA-6448-4DFB-9000-D932B179C9D1}" srcOrd="0" destOrd="0" presId="urn:microsoft.com/office/officeart/2005/8/layout/cycle2"/>
    <dgm:cxn modelId="{94931015-B460-47ED-855D-5CF54340882F}" type="presOf" srcId="{3FF46942-2943-43A3-8DB6-E97CB84B9BB8}" destId="{E6305691-5371-446A-93C6-A45CD68B406F}" srcOrd="1" destOrd="0" presId="urn:microsoft.com/office/officeart/2005/8/layout/cycle2"/>
    <dgm:cxn modelId="{BF61EA15-7049-4947-89D0-CD79FF336B3F}" type="presOf" srcId="{10521FF2-D1CC-4F12-9251-0D44E712E3A6}" destId="{CD0F9714-81CF-4E7C-A2BA-46224E29BB6A}" srcOrd="0" destOrd="0" presId="urn:microsoft.com/office/officeart/2005/8/layout/cycle2"/>
    <dgm:cxn modelId="{8DAF46EE-8CFD-4E69-9E24-2A61BCE30689}" type="presOf" srcId="{10521FF2-D1CC-4F12-9251-0D44E712E3A6}" destId="{8BEED049-9C14-452D-B657-6BFCB3C5F475}" srcOrd="1" destOrd="0" presId="urn:microsoft.com/office/officeart/2005/8/layout/cycle2"/>
    <dgm:cxn modelId="{B7FB0E48-C0F0-4245-AB45-B63D51ABECD2}" type="presOf" srcId="{3A284025-7B4A-4C57-8850-CCCE0A6B6483}" destId="{9F54CD87-105E-4F24-9A61-782F5E300743}" srcOrd="0" destOrd="0" presId="urn:microsoft.com/office/officeart/2005/8/layout/cycle2"/>
    <dgm:cxn modelId="{5CB352D9-1F48-4676-9246-9A9FAED95869}" type="presOf" srcId="{3A524819-D971-4FDE-922E-A9AF5BB87D86}" destId="{B3EFD458-AA60-4D7A-9DA6-2D9C4146B18B}" srcOrd="0" destOrd="0" presId="urn:microsoft.com/office/officeart/2005/8/layout/cycle2"/>
    <dgm:cxn modelId="{B7903E2D-EFD6-4B63-92D6-EFED1EE2B715}" type="presOf" srcId="{3FF46942-2943-43A3-8DB6-E97CB84B9BB8}" destId="{D4B702F2-FC7B-4F20-B226-D3665D18F19A}" srcOrd="0" destOrd="0" presId="urn:microsoft.com/office/officeart/2005/8/layout/cycle2"/>
    <dgm:cxn modelId="{61654A94-B18E-4191-9C6D-D2A643600CCC}" srcId="{3A524819-D971-4FDE-922E-A9AF5BB87D86}" destId="{2EBE5A31-9948-4936-BFE7-D0464B95B17D}" srcOrd="0" destOrd="0" parTransId="{23439E27-40C0-4F87-B584-3BB52C5B0B27}" sibTransId="{E31654B1-70BF-4AAE-927F-AAE4F161368B}"/>
    <dgm:cxn modelId="{1ECF024C-D0BF-4834-880D-622B507F0668}" type="presOf" srcId="{E31654B1-70BF-4AAE-927F-AAE4F161368B}" destId="{2813D3AA-5042-48CA-B5A6-746EA56CA1B0}" srcOrd="1" destOrd="0" presId="urn:microsoft.com/office/officeart/2005/8/layout/cycle2"/>
    <dgm:cxn modelId="{B70C1745-ED93-4F69-A92F-A7E381905E8B}" type="presOf" srcId="{0B18822A-8A1A-4263-B13F-39A2C3D59A85}" destId="{DA826AC7-7416-4E59-A4BF-DEB5909DDE2B}" srcOrd="0" destOrd="0" presId="urn:microsoft.com/office/officeart/2005/8/layout/cycle2"/>
    <dgm:cxn modelId="{FE3A6A12-80C5-4F72-803C-59B2CD8113C4}" type="presParOf" srcId="{B3EFD458-AA60-4D7A-9DA6-2D9C4146B18B}" destId="{2A963242-97BB-4707-9F87-8029F2246318}" srcOrd="0" destOrd="0" presId="urn:microsoft.com/office/officeart/2005/8/layout/cycle2"/>
    <dgm:cxn modelId="{CA1F0F85-A099-4C70-B59A-DB1A846A19F8}" type="presParOf" srcId="{B3EFD458-AA60-4D7A-9DA6-2D9C4146B18B}" destId="{62CE0CF0-F5B3-456C-A2BA-F9E69BC68D64}" srcOrd="1" destOrd="0" presId="urn:microsoft.com/office/officeart/2005/8/layout/cycle2"/>
    <dgm:cxn modelId="{B6B649BB-B352-4788-9A4D-DBF32BD9B162}" type="presParOf" srcId="{62CE0CF0-F5B3-456C-A2BA-F9E69BC68D64}" destId="{2813D3AA-5042-48CA-B5A6-746EA56CA1B0}" srcOrd="0" destOrd="0" presId="urn:microsoft.com/office/officeart/2005/8/layout/cycle2"/>
    <dgm:cxn modelId="{5BC29488-EABA-402C-B209-8CC6556F7A5B}" type="presParOf" srcId="{B3EFD458-AA60-4D7A-9DA6-2D9C4146B18B}" destId="{2FE21D58-BDF3-45DE-9E65-F539BC5B4A3E}" srcOrd="2" destOrd="0" presId="urn:microsoft.com/office/officeart/2005/8/layout/cycle2"/>
    <dgm:cxn modelId="{C42EA518-21E3-486F-A9E2-A978FBF99A67}" type="presParOf" srcId="{B3EFD458-AA60-4D7A-9DA6-2D9C4146B18B}" destId="{77E27455-D3DA-4FB1-A470-85D6F8B72EFA}" srcOrd="3" destOrd="0" presId="urn:microsoft.com/office/officeart/2005/8/layout/cycle2"/>
    <dgm:cxn modelId="{5A0AD48C-91EB-42B2-ADBE-4529D96C2A52}" type="presParOf" srcId="{77E27455-D3DA-4FB1-A470-85D6F8B72EFA}" destId="{B736882D-326E-4B7E-AEC9-0BF7FE90744F}" srcOrd="0" destOrd="0" presId="urn:microsoft.com/office/officeart/2005/8/layout/cycle2"/>
    <dgm:cxn modelId="{824BD3C9-425E-4414-BE0F-8E097DADCFD2}" type="presParOf" srcId="{B3EFD458-AA60-4D7A-9DA6-2D9C4146B18B}" destId="{C3C15FCF-38D5-4E2C-A001-DA09B7EFCE95}" srcOrd="4" destOrd="0" presId="urn:microsoft.com/office/officeart/2005/8/layout/cycle2"/>
    <dgm:cxn modelId="{70628B91-9D53-48EF-8DBA-8181C628650B}" type="presParOf" srcId="{B3EFD458-AA60-4D7A-9DA6-2D9C4146B18B}" destId="{D4B702F2-FC7B-4F20-B226-D3665D18F19A}" srcOrd="5" destOrd="0" presId="urn:microsoft.com/office/officeart/2005/8/layout/cycle2"/>
    <dgm:cxn modelId="{A10E16C8-51D5-47AC-A8A1-E3C933B26952}" type="presParOf" srcId="{D4B702F2-FC7B-4F20-B226-D3665D18F19A}" destId="{E6305691-5371-446A-93C6-A45CD68B406F}" srcOrd="0" destOrd="0" presId="urn:microsoft.com/office/officeart/2005/8/layout/cycle2"/>
    <dgm:cxn modelId="{1C66FED3-9FCC-456B-877E-65A5CEC215C6}" type="presParOf" srcId="{B3EFD458-AA60-4D7A-9DA6-2D9C4146B18B}" destId="{ECC22AEA-6448-4DFB-9000-D932B179C9D1}" srcOrd="6" destOrd="0" presId="urn:microsoft.com/office/officeart/2005/8/layout/cycle2"/>
    <dgm:cxn modelId="{3F2F6A57-ABEB-43E7-83A0-202A12BEDB12}" type="presParOf" srcId="{B3EFD458-AA60-4D7A-9DA6-2D9C4146B18B}" destId="{CD0F9714-81CF-4E7C-A2BA-46224E29BB6A}" srcOrd="7" destOrd="0" presId="urn:microsoft.com/office/officeart/2005/8/layout/cycle2"/>
    <dgm:cxn modelId="{4328FB96-C546-4AB1-9D54-1FBCDABECF4A}" type="presParOf" srcId="{CD0F9714-81CF-4E7C-A2BA-46224E29BB6A}" destId="{8BEED049-9C14-452D-B657-6BFCB3C5F475}" srcOrd="0" destOrd="0" presId="urn:microsoft.com/office/officeart/2005/8/layout/cycle2"/>
    <dgm:cxn modelId="{72F06647-97C8-4C67-9BF0-D6806EFF39B0}" type="presParOf" srcId="{B3EFD458-AA60-4D7A-9DA6-2D9C4146B18B}" destId="{9F54CD87-105E-4F24-9A61-782F5E300743}" srcOrd="8" destOrd="0" presId="urn:microsoft.com/office/officeart/2005/8/layout/cycle2"/>
    <dgm:cxn modelId="{62F1D75B-CB99-498B-A285-4B74C79C3F84}" type="presParOf" srcId="{B3EFD458-AA60-4D7A-9DA6-2D9C4146B18B}" destId="{DA826AC7-7416-4E59-A4BF-DEB5909DDE2B}" srcOrd="9" destOrd="0" presId="urn:microsoft.com/office/officeart/2005/8/layout/cycle2"/>
    <dgm:cxn modelId="{EBFFB2A3-7872-4116-85AB-37ABA34982F9}" type="presParOf" srcId="{DA826AC7-7416-4E59-A4BF-DEB5909DDE2B}" destId="{A2F8A491-1DEF-476D-A0DA-46DD2C311D24}" srcOrd="0" destOrd="0" presId="urn:microsoft.com/office/officeart/2005/8/layout/cycle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0E0BAA-B6C2-4300-B8D7-02F494CEFB91}">
      <dsp:nvSpPr>
        <dsp:cNvPr id="0" name=""/>
        <dsp:cNvSpPr/>
      </dsp:nvSpPr>
      <dsp:spPr>
        <a:xfrm>
          <a:off x="0" y="381001"/>
          <a:ext cx="2738437" cy="164306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4000" b="1" kern="1200" dirty="0" smtClean="0">
              <a:solidFill>
                <a:schemeClr val="tx1"/>
              </a:solidFill>
            </a:rPr>
            <a:t>Definición</a:t>
          </a:r>
          <a:endParaRPr lang="es-MX" sz="4000" kern="1200" dirty="0" smtClean="0">
            <a:solidFill>
              <a:schemeClr val="tx1"/>
            </a:solidFill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400" kern="1200" dirty="0" smtClean="0">
            <a:solidFill>
              <a:schemeClr val="tx1"/>
            </a:solidFill>
          </a:endParaRPr>
        </a:p>
      </dsp:txBody>
      <dsp:txXfrm>
        <a:off x="0" y="381001"/>
        <a:ext cx="2738437" cy="1643062"/>
      </dsp:txXfrm>
    </dsp:sp>
    <dsp:sp modelId="{9AB0544A-A980-4F37-95DA-B14586215C6E}">
      <dsp:nvSpPr>
        <dsp:cNvPr id="0" name=""/>
        <dsp:cNvSpPr/>
      </dsp:nvSpPr>
      <dsp:spPr>
        <a:xfrm>
          <a:off x="3012281" y="381001"/>
          <a:ext cx="2738437" cy="164306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/>
            <a:t>Composición escrita en prosa que de forma breve, analiza, interpreta o evalúa un </a:t>
          </a:r>
          <a:r>
            <a:rPr lang="es-MX" sz="1800" kern="1200" dirty="0" smtClean="0"/>
            <a:t>tema. </a:t>
          </a:r>
          <a:endParaRPr lang="es-MX" sz="1800" kern="1200" dirty="0"/>
        </a:p>
      </dsp:txBody>
      <dsp:txXfrm>
        <a:off x="3012281" y="381001"/>
        <a:ext cx="2738437" cy="1643062"/>
      </dsp:txXfrm>
    </dsp:sp>
    <dsp:sp modelId="{8515658D-1ABB-4991-A9DF-4F7A6E164BCD}">
      <dsp:nvSpPr>
        <dsp:cNvPr id="0" name=""/>
        <dsp:cNvSpPr/>
      </dsp:nvSpPr>
      <dsp:spPr>
        <a:xfrm>
          <a:off x="6024562" y="381001"/>
          <a:ext cx="2738437" cy="164306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/>
            <a:t>Intenta resolver un problema por medio de argumentos.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1800" kern="1200" dirty="0"/>
        </a:p>
      </dsp:txBody>
      <dsp:txXfrm>
        <a:off x="6024562" y="381001"/>
        <a:ext cx="2738437" cy="1643062"/>
      </dsp:txXfrm>
    </dsp:sp>
    <dsp:sp modelId="{193A5362-376F-4E31-BC71-CB5C120916FF}">
      <dsp:nvSpPr>
        <dsp:cNvPr id="0" name=""/>
        <dsp:cNvSpPr/>
      </dsp:nvSpPr>
      <dsp:spPr>
        <a:xfrm>
          <a:off x="1506140" y="2374112"/>
          <a:ext cx="2738437" cy="245982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/>
            <a:t>Trata de responder una interrogante (no necesariamente demostrar una hipótesis), trata de respaldar una tesis por medio de la argumentación o exposición (ver argumentación y exposición). </a:t>
          </a:r>
          <a:endParaRPr lang="es-MX" sz="1800" kern="1200" dirty="0"/>
        </a:p>
      </dsp:txBody>
      <dsp:txXfrm>
        <a:off x="1506140" y="2374112"/>
        <a:ext cx="2738437" cy="2459828"/>
      </dsp:txXfrm>
    </dsp:sp>
    <dsp:sp modelId="{1845B0D8-344B-4293-B37C-A42637FCD89B}">
      <dsp:nvSpPr>
        <dsp:cNvPr id="0" name=""/>
        <dsp:cNvSpPr/>
      </dsp:nvSpPr>
      <dsp:spPr>
        <a:xfrm>
          <a:off x="4518421" y="2416972"/>
          <a:ext cx="2738437" cy="241696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800" kern="1200" dirty="0" smtClean="0">
              <a:solidFill>
                <a:schemeClr val="tx1"/>
              </a:solidFill>
            </a:rPr>
            <a:t>Motiva el pensamiento crítico e independiente de quien escribe, ya que incita al estudiante a buscar un problema y su posible solución, así como un análisis profundo e individual de algún tema en particular.</a:t>
          </a:r>
          <a:endParaRPr lang="es-MX" sz="1800" kern="1200" dirty="0">
            <a:solidFill>
              <a:schemeClr val="tx1"/>
            </a:solidFill>
          </a:endParaRPr>
        </a:p>
      </dsp:txBody>
      <dsp:txXfrm>
        <a:off x="4518421" y="2416972"/>
        <a:ext cx="2738437" cy="241696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323296-D2AD-41D1-806C-A7C4A7672489}">
      <dsp:nvSpPr>
        <dsp:cNvPr id="0" name=""/>
        <dsp:cNvSpPr/>
      </dsp:nvSpPr>
      <dsp:spPr>
        <a:xfrm>
          <a:off x="0" y="700880"/>
          <a:ext cx="2698749" cy="16192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 smtClean="0">
              <a:solidFill>
                <a:schemeClr val="tx1"/>
              </a:solidFill>
            </a:rPr>
            <a:t>Características:</a:t>
          </a:r>
        </a:p>
      </dsp:txBody>
      <dsp:txXfrm>
        <a:off x="0" y="700880"/>
        <a:ext cx="2698749" cy="1619250"/>
      </dsp:txXfrm>
    </dsp:sp>
    <dsp:sp modelId="{153E9CB7-8E21-4451-98EC-FDE9C5205121}">
      <dsp:nvSpPr>
        <dsp:cNvPr id="0" name=""/>
        <dsp:cNvSpPr/>
      </dsp:nvSpPr>
      <dsp:spPr>
        <a:xfrm>
          <a:off x="2968625" y="700880"/>
          <a:ext cx="2698749" cy="16192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Varían según los requerimientos del modelo de cita y referencia que se esté utilizando (APA, MLA, etc.).</a:t>
          </a:r>
          <a:endParaRPr lang="es-MX" sz="1700" kern="1200" dirty="0"/>
        </a:p>
      </dsp:txBody>
      <dsp:txXfrm>
        <a:off x="2968625" y="700880"/>
        <a:ext cx="2698749" cy="1619250"/>
      </dsp:txXfrm>
    </dsp:sp>
    <dsp:sp modelId="{BDE31D43-DC04-4FB1-8D75-336B3F168EF0}">
      <dsp:nvSpPr>
        <dsp:cNvPr id="0" name=""/>
        <dsp:cNvSpPr/>
      </dsp:nvSpPr>
      <dsp:spPr>
        <a:xfrm>
          <a:off x="5937249" y="700880"/>
          <a:ext cx="2698749" cy="16192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solidFill>
                <a:schemeClr val="tx1"/>
              </a:solidFill>
            </a:rPr>
            <a:t>Hace uso de un lenguaje formal y se escribe en tercera persona del plural o con voz neutra.</a:t>
          </a:r>
          <a:endParaRPr lang="es-MX" sz="1700" kern="1200" dirty="0">
            <a:solidFill>
              <a:schemeClr val="tx1"/>
            </a:solidFill>
          </a:endParaRPr>
        </a:p>
      </dsp:txBody>
      <dsp:txXfrm>
        <a:off x="5937249" y="700880"/>
        <a:ext cx="2698749" cy="1619250"/>
      </dsp:txXfrm>
    </dsp:sp>
    <dsp:sp modelId="{E1D125E9-CF9B-4111-95F9-E2F95D837D0D}">
      <dsp:nvSpPr>
        <dsp:cNvPr id="0" name=""/>
        <dsp:cNvSpPr/>
      </dsp:nvSpPr>
      <dsp:spPr>
        <a:xfrm>
          <a:off x="1484312" y="2590005"/>
          <a:ext cx="2698749" cy="16192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Posee un contenido relevante y bien documentado así como muestra una opinión propia pero justificada con otras fuentes. </a:t>
          </a:r>
          <a:endParaRPr lang="es-MX" sz="1700" kern="1200" dirty="0"/>
        </a:p>
      </dsp:txBody>
      <dsp:txXfrm>
        <a:off x="1484312" y="2590005"/>
        <a:ext cx="2698749" cy="1619250"/>
      </dsp:txXfrm>
    </dsp:sp>
    <dsp:sp modelId="{1D3D7302-5E06-475D-8676-DC1C0F93D8A3}">
      <dsp:nvSpPr>
        <dsp:cNvPr id="0" name=""/>
        <dsp:cNvSpPr/>
      </dsp:nvSpPr>
      <dsp:spPr>
        <a:xfrm>
          <a:off x="4452937" y="2590005"/>
          <a:ext cx="2698749" cy="16192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>
              <a:solidFill>
                <a:schemeClr val="tx1"/>
              </a:solidFill>
            </a:rPr>
            <a:t>Entre diez y quince cuartillas de extensión, todo ensayo requiere de una introducción, un cuerpo, conclusiones y referencias bibliográficas.</a:t>
          </a:r>
          <a:endParaRPr lang="es-MX" sz="1700" kern="1200" dirty="0">
            <a:solidFill>
              <a:schemeClr val="tx1"/>
            </a:solidFill>
          </a:endParaRPr>
        </a:p>
      </dsp:txBody>
      <dsp:txXfrm>
        <a:off x="4452937" y="2590005"/>
        <a:ext cx="2698749" cy="161925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93739D-2203-4DF4-A013-909873BBEAC8}">
      <dsp:nvSpPr>
        <dsp:cNvPr id="0" name=""/>
        <dsp:cNvSpPr/>
      </dsp:nvSpPr>
      <dsp:spPr>
        <a:xfrm>
          <a:off x="964" y="958"/>
          <a:ext cx="8405470" cy="137070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El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estilo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 y la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organización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 del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ensayo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componen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su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3800" kern="1200" dirty="0" err="1" smtClean="0">
              <a:solidFill>
                <a:schemeClr val="tx1"/>
              </a:solidFill>
              <a:latin typeface="Arial" charset="0"/>
            </a:rPr>
            <a:t>estructura</a:t>
          </a:r>
          <a:r>
            <a:rPr lang="en-US" sz="3800" kern="1200" dirty="0" smtClean="0">
              <a:solidFill>
                <a:schemeClr val="tx1"/>
              </a:solidFill>
              <a:latin typeface="Arial" charset="0"/>
            </a:rPr>
            <a:t>.</a:t>
          </a:r>
        </a:p>
      </dsp:txBody>
      <dsp:txXfrm>
        <a:off x="964" y="958"/>
        <a:ext cx="8405470" cy="1370700"/>
      </dsp:txXfrm>
    </dsp:sp>
    <dsp:sp modelId="{A59BB29C-CEFA-44CA-B679-6C4CF80EC910}">
      <dsp:nvSpPr>
        <dsp:cNvPr id="0" name=""/>
        <dsp:cNvSpPr/>
      </dsp:nvSpPr>
      <dsp:spPr>
        <a:xfrm>
          <a:off x="1600189" y="1481138"/>
          <a:ext cx="5490713" cy="1370700"/>
        </a:xfrm>
        <a:prstGeom prst="roundRect">
          <a:avLst>
            <a:gd name="adj" fmla="val 10000"/>
          </a:avLst>
        </a:prstGeom>
        <a:solidFill>
          <a:schemeClr val="tx1">
            <a:lumMod val="95000"/>
            <a:lumOff val="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Por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 lo </a:t>
          </a: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generale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 el </a:t>
          </a: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ensayo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 </a:t>
          </a: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consta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 de </a:t>
          </a: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tres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 </a:t>
          </a:r>
          <a:r>
            <a:rPr lang="en-US" sz="3500" kern="1200" dirty="0" err="1" smtClean="0">
              <a:solidFill>
                <a:schemeClr val="bg1"/>
              </a:solidFill>
              <a:latin typeface="Arial" charset="0"/>
            </a:rPr>
            <a:t>partes</a:t>
          </a:r>
          <a:r>
            <a:rPr lang="en-US" sz="3500" kern="1200" dirty="0" smtClean="0">
              <a:solidFill>
                <a:schemeClr val="bg1"/>
              </a:solidFill>
              <a:latin typeface="Arial" charset="0"/>
            </a:rPr>
            <a:t>:</a:t>
          </a:r>
          <a:endParaRPr lang="es-MX" sz="3500" kern="1200" dirty="0">
            <a:solidFill>
              <a:schemeClr val="bg1"/>
            </a:solidFill>
          </a:endParaRPr>
        </a:p>
      </dsp:txBody>
      <dsp:txXfrm>
        <a:off x="1600189" y="1481138"/>
        <a:ext cx="5490713" cy="1370700"/>
      </dsp:txXfrm>
    </dsp:sp>
    <dsp:sp modelId="{1F3D8630-13D6-4979-98C3-86930A171B40}">
      <dsp:nvSpPr>
        <dsp:cNvPr id="0" name=""/>
        <dsp:cNvSpPr/>
      </dsp:nvSpPr>
      <dsp:spPr>
        <a:xfrm>
          <a:off x="964" y="3035240"/>
          <a:ext cx="2688890" cy="1370700"/>
        </a:xfrm>
        <a:prstGeom prst="roundRect">
          <a:avLst>
            <a:gd name="adj" fmla="val 10000"/>
          </a:avLst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  <a:latin typeface="Arial" charset="0"/>
            </a:rPr>
            <a:t>Introducción</a:t>
          </a:r>
          <a:endParaRPr lang="en-US" sz="3200" kern="1200" dirty="0" smtClean="0">
            <a:solidFill>
              <a:schemeClr val="tx1"/>
            </a:solidFill>
            <a:latin typeface="Arial" charset="0"/>
          </a:endParaRPr>
        </a:p>
      </dsp:txBody>
      <dsp:txXfrm>
        <a:off x="964" y="3035240"/>
        <a:ext cx="2688890" cy="1370700"/>
      </dsp:txXfrm>
    </dsp:sp>
    <dsp:sp modelId="{398E2896-71D6-4D17-B716-FC6E6DF6D678}">
      <dsp:nvSpPr>
        <dsp:cNvPr id="0" name=""/>
        <dsp:cNvSpPr/>
      </dsp:nvSpPr>
      <dsp:spPr>
        <a:xfrm>
          <a:off x="2802788" y="3035240"/>
          <a:ext cx="2688890" cy="137070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  <a:latin typeface="Arial" charset="0"/>
            </a:rPr>
            <a:t>Desarollo</a:t>
          </a:r>
          <a:endParaRPr lang="es-MX" sz="3200" kern="1200" dirty="0">
            <a:solidFill>
              <a:schemeClr val="tx1"/>
            </a:solidFill>
          </a:endParaRPr>
        </a:p>
      </dsp:txBody>
      <dsp:txXfrm>
        <a:off x="2802788" y="3035240"/>
        <a:ext cx="2688890" cy="1370700"/>
      </dsp:txXfrm>
    </dsp:sp>
    <dsp:sp modelId="{A69561A1-0973-4B8C-8BB6-103DFA24A659}">
      <dsp:nvSpPr>
        <dsp:cNvPr id="0" name=""/>
        <dsp:cNvSpPr/>
      </dsp:nvSpPr>
      <dsp:spPr>
        <a:xfrm>
          <a:off x="5714990" y="3005131"/>
          <a:ext cx="2688890" cy="1370700"/>
        </a:xfrm>
        <a:prstGeom prst="roundRect">
          <a:avLst>
            <a:gd name="adj" fmla="val 1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>
              <a:solidFill>
                <a:schemeClr val="tx1"/>
              </a:solidFill>
              <a:latin typeface="Arial" charset="0"/>
            </a:rPr>
            <a:t>Conclusión</a:t>
          </a:r>
          <a:endParaRPr lang="es-MX" sz="3500" kern="1200" dirty="0">
            <a:solidFill>
              <a:schemeClr val="tx1"/>
            </a:solidFill>
          </a:endParaRPr>
        </a:p>
      </dsp:txBody>
      <dsp:txXfrm>
        <a:off x="5714990" y="3005131"/>
        <a:ext cx="2688890" cy="13707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90D648-AB9B-43E9-B704-82874BEF5CA4}">
      <dsp:nvSpPr>
        <dsp:cNvPr id="0" name=""/>
        <dsp:cNvSpPr/>
      </dsp:nvSpPr>
      <dsp:spPr>
        <a:xfrm>
          <a:off x="0" y="0"/>
          <a:ext cx="8407400" cy="1322070"/>
        </a:xfrm>
        <a:prstGeom prst="rect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err="1" smtClean="0">
              <a:latin typeface="Arial" charset="0"/>
            </a:rPr>
            <a:t>Es</a:t>
          </a:r>
          <a:r>
            <a:rPr lang="en-US" sz="3800" kern="1200" dirty="0" smtClean="0">
              <a:latin typeface="Arial" charset="0"/>
            </a:rPr>
            <a:t> </a:t>
          </a:r>
          <a:r>
            <a:rPr lang="en-US" sz="3800" kern="1200" dirty="0" err="1" smtClean="0">
              <a:latin typeface="Arial" charset="0"/>
            </a:rPr>
            <a:t>una</a:t>
          </a:r>
          <a:r>
            <a:rPr lang="en-US" sz="3800" kern="1200" dirty="0" smtClean="0">
              <a:latin typeface="Arial" charset="0"/>
            </a:rPr>
            <a:t> </a:t>
          </a:r>
          <a:r>
            <a:rPr lang="en-US" sz="3800" kern="1200" dirty="0" err="1" smtClean="0">
              <a:latin typeface="Arial" charset="0"/>
            </a:rPr>
            <a:t>oración</a:t>
          </a:r>
          <a:r>
            <a:rPr lang="en-US" sz="3800" kern="1200" dirty="0" smtClean="0">
              <a:latin typeface="Arial" charset="0"/>
            </a:rPr>
            <a:t> o </a:t>
          </a:r>
          <a:r>
            <a:rPr lang="en-US" sz="3800" kern="1200" dirty="0" err="1" smtClean="0">
              <a:latin typeface="Arial" charset="0"/>
            </a:rPr>
            <a:t>párrafo</a:t>
          </a:r>
          <a:r>
            <a:rPr lang="en-US" sz="3800" kern="1200" dirty="0" smtClean="0">
              <a:latin typeface="Arial" charset="0"/>
            </a:rPr>
            <a:t> </a:t>
          </a:r>
          <a:r>
            <a:rPr lang="en-US" sz="3800" kern="1200" dirty="0" err="1" smtClean="0">
              <a:latin typeface="Arial" charset="0"/>
            </a:rPr>
            <a:t>que</a:t>
          </a:r>
          <a:r>
            <a:rPr lang="en-US" sz="3800" kern="1200" dirty="0" smtClean="0">
              <a:latin typeface="Arial" charset="0"/>
            </a:rPr>
            <a:t> </a:t>
          </a:r>
          <a:r>
            <a:rPr lang="en-US" sz="3800" kern="1200" dirty="0" err="1" smtClean="0">
              <a:latin typeface="Arial" charset="0"/>
            </a:rPr>
            <a:t>inicia</a:t>
          </a:r>
          <a:r>
            <a:rPr lang="en-US" sz="3800" kern="1200" dirty="0" smtClean="0">
              <a:latin typeface="Arial" charset="0"/>
            </a:rPr>
            <a:t> e </a:t>
          </a:r>
          <a:r>
            <a:rPr lang="en-US" sz="3800" kern="1200" dirty="0" err="1" smtClean="0">
              <a:latin typeface="Arial" charset="0"/>
            </a:rPr>
            <a:t>interesa</a:t>
          </a:r>
          <a:r>
            <a:rPr lang="en-US" sz="3800" kern="1200" dirty="0" smtClean="0">
              <a:latin typeface="Arial" charset="0"/>
            </a:rPr>
            <a:t> al lector </a:t>
          </a:r>
          <a:r>
            <a:rPr lang="en-US" sz="3800" kern="1200" dirty="0" err="1" smtClean="0">
              <a:latin typeface="Arial" charset="0"/>
            </a:rPr>
            <a:t>por</a:t>
          </a:r>
          <a:r>
            <a:rPr lang="en-US" sz="3800" kern="1200" dirty="0" smtClean="0">
              <a:latin typeface="Arial" charset="0"/>
            </a:rPr>
            <a:t> el </a:t>
          </a:r>
          <a:r>
            <a:rPr lang="en-US" sz="3800" kern="1200" dirty="0" err="1" smtClean="0">
              <a:latin typeface="Arial" charset="0"/>
            </a:rPr>
            <a:t>tema</a:t>
          </a:r>
          <a:r>
            <a:rPr lang="en-US" sz="3800" kern="1200" dirty="0" smtClean="0">
              <a:latin typeface="Arial" charset="0"/>
            </a:rPr>
            <a:t>. </a:t>
          </a:r>
          <a:endParaRPr lang="es-MX" sz="3800" kern="1200" dirty="0"/>
        </a:p>
      </dsp:txBody>
      <dsp:txXfrm>
        <a:off x="0" y="0"/>
        <a:ext cx="8407400" cy="1322070"/>
      </dsp:txXfrm>
    </dsp:sp>
    <dsp:sp modelId="{3A4FF1EF-FDB1-49E1-B7A0-2B5C1313CDF0}">
      <dsp:nvSpPr>
        <dsp:cNvPr id="0" name=""/>
        <dsp:cNvSpPr/>
      </dsp:nvSpPr>
      <dsp:spPr>
        <a:xfrm>
          <a:off x="4105" y="1322070"/>
          <a:ext cx="2799729" cy="2776347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Se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presenta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como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:</a:t>
          </a:r>
        </a:p>
      </dsp:txBody>
      <dsp:txXfrm>
        <a:off x="4105" y="1322070"/>
        <a:ext cx="2799729" cy="2776347"/>
      </dsp:txXfrm>
    </dsp:sp>
    <dsp:sp modelId="{81E8841C-3BFD-4B91-9193-96D2A86CEDD8}">
      <dsp:nvSpPr>
        <dsp:cNvPr id="0" name=""/>
        <dsp:cNvSpPr/>
      </dsp:nvSpPr>
      <dsp:spPr>
        <a:xfrm>
          <a:off x="2803835" y="1322070"/>
          <a:ext cx="2799729" cy="2776347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  <a:latin typeface="Arial" charset="0"/>
            </a:rPr>
            <a:t>Pregunta</a:t>
          </a:r>
          <a:endParaRPr lang="en-US" sz="3100" kern="1200" dirty="0" smtClean="0">
            <a:solidFill>
              <a:schemeClr val="tx1"/>
            </a:solidFill>
            <a:latin typeface="Arial" charset="0"/>
          </a:endParaRP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  <a:latin typeface="Arial" charset="0"/>
            </a:rPr>
            <a:t>Reflexión</a:t>
          </a:r>
          <a:endParaRPr lang="en-US" sz="3100" kern="1200" dirty="0" smtClean="0">
            <a:solidFill>
              <a:schemeClr val="tx1"/>
            </a:solidFill>
            <a:latin typeface="Arial" charset="0"/>
          </a:endParaRPr>
        </a:p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>
              <a:solidFill>
                <a:schemeClr val="tx1"/>
              </a:solidFill>
              <a:latin typeface="Arial" charset="0"/>
            </a:rPr>
            <a:t>Estadística</a:t>
          </a:r>
          <a:endParaRPr lang="es-MX" sz="3100" kern="1200" dirty="0">
            <a:solidFill>
              <a:schemeClr val="tx1"/>
            </a:solidFill>
          </a:endParaRPr>
        </a:p>
      </dsp:txBody>
      <dsp:txXfrm>
        <a:off x="2803835" y="1322070"/>
        <a:ext cx="2799729" cy="2776347"/>
      </dsp:txXfrm>
    </dsp:sp>
    <dsp:sp modelId="{C250AFA6-DF77-4F85-89C8-4E4FA6C31ADE}">
      <dsp:nvSpPr>
        <dsp:cNvPr id="0" name=""/>
        <dsp:cNvSpPr/>
      </dsp:nvSpPr>
      <dsp:spPr>
        <a:xfrm>
          <a:off x="5603564" y="1322070"/>
          <a:ext cx="2799729" cy="2776347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Un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ensayo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extenso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puede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tener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varios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párrafos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de </a:t>
          </a:r>
          <a:r>
            <a:rPr lang="en-US" sz="31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introducción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.</a:t>
          </a:r>
          <a:r>
            <a:rPr lang="en-US" sz="31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rPr>
            <a:t> </a:t>
          </a:r>
          <a:endParaRPr lang="es-MX" sz="31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603564" y="1322070"/>
        <a:ext cx="2799729" cy="2776347"/>
      </dsp:txXfrm>
    </dsp:sp>
    <dsp:sp modelId="{63F43CF3-2F8D-43E6-B6FA-CA7BB12C09B9}">
      <dsp:nvSpPr>
        <dsp:cNvPr id="0" name=""/>
        <dsp:cNvSpPr/>
      </dsp:nvSpPr>
      <dsp:spPr>
        <a:xfrm>
          <a:off x="0" y="4098417"/>
          <a:ext cx="8407400" cy="308483"/>
        </a:xfrm>
        <a:prstGeom prst="rect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6E9004-6220-4C18-8103-9C1975486975}">
      <dsp:nvSpPr>
        <dsp:cNvPr id="0" name=""/>
        <dsp:cNvSpPr/>
      </dsp:nvSpPr>
      <dsp:spPr>
        <a:xfrm>
          <a:off x="0" y="0"/>
          <a:ext cx="8407400" cy="11017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 smtClean="0">
            <a:latin typeface="Arial" charset="0"/>
          </a:endParaRP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charset="0"/>
            </a:rPr>
            <a:t>Para </a:t>
          </a:r>
          <a:r>
            <a:rPr lang="en-US" sz="2800" kern="1200" dirty="0" err="1" smtClean="0">
              <a:latin typeface="Arial" charset="0"/>
            </a:rPr>
            <a:t>entrelazar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las</a:t>
          </a:r>
          <a:r>
            <a:rPr lang="en-US" sz="2800" kern="1200" dirty="0" smtClean="0">
              <a:latin typeface="Arial" charset="0"/>
            </a:rPr>
            <a:t> ideas y </a:t>
          </a:r>
          <a:r>
            <a:rPr lang="en-US" sz="2800" kern="1200" dirty="0" err="1" smtClean="0">
              <a:latin typeface="Arial" charset="0"/>
            </a:rPr>
            <a:t>facilitar</a:t>
          </a:r>
          <a:r>
            <a:rPr lang="en-US" sz="2800" kern="1200" dirty="0" smtClean="0">
              <a:latin typeface="Arial" charset="0"/>
            </a:rPr>
            <a:t> la </a:t>
          </a:r>
          <a:r>
            <a:rPr lang="en-US" sz="2800" kern="1200" dirty="0" err="1" smtClean="0">
              <a:latin typeface="Arial" charset="0"/>
            </a:rPr>
            <a:t>coherencia</a:t>
          </a:r>
          <a:r>
            <a:rPr lang="en-US" sz="2800" kern="1200" dirty="0" smtClean="0">
              <a:latin typeface="Arial" charset="0"/>
            </a:rPr>
            <a:t> y </a:t>
          </a:r>
          <a:r>
            <a:rPr lang="en-US" sz="2800" kern="1200" dirty="0" err="1" smtClean="0">
              <a:latin typeface="Arial" charset="0"/>
            </a:rPr>
            <a:t>unidad</a:t>
          </a:r>
          <a:r>
            <a:rPr lang="en-US" sz="2800" kern="1200" dirty="0" smtClean="0">
              <a:latin typeface="Arial" charset="0"/>
            </a:rPr>
            <a:t>:</a:t>
          </a:r>
          <a:endParaRPr lang="en-US" sz="2800" kern="1200" dirty="0" smtClean="0">
            <a:latin typeface="Times New Roman" pitchFamily="18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800" kern="1200" dirty="0"/>
        </a:p>
      </dsp:txBody>
      <dsp:txXfrm>
        <a:off x="0" y="0"/>
        <a:ext cx="8407400" cy="1101725"/>
      </dsp:txXfrm>
    </dsp:sp>
    <dsp:sp modelId="{76C3748F-8D0B-4E01-B6C6-BB5A0FE79366}">
      <dsp:nvSpPr>
        <dsp:cNvPr id="0" name=""/>
        <dsp:cNvSpPr/>
      </dsp:nvSpPr>
      <dsp:spPr>
        <a:xfrm>
          <a:off x="0" y="1544067"/>
          <a:ext cx="1101725" cy="1384868"/>
        </a:xfrm>
        <a:prstGeom prst="roundRect">
          <a:avLst>
            <a:gd name="adj" fmla="val 1667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5D79AB-B028-4C9F-A75D-23CFBF5C2867}">
      <dsp:nvSpPr>
        <dsp:cNvPr id="0" name=""/>
        <dsp:cNvSpPr/>
      </dsp:nvSpPr>
      <dsp:spPr>
        <a:xfrm>
          <a:off x="1167828" y="1557337"/>
          <a:ext cx="7239571" cy="1358327"/>
        </a:xfrm>
        <a:prstGeom prst="roundRect">
          <a:avLst>
            <a:gd name="adj" fmla="val 16670"/>
          </a:avLst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Arial" charset="0"/>
            </a:rPr>
            <a:t>Se </a:t>
          </a:r>
          <a:r>
            <a:rPr lang="en-US" sz="2800" kern="1200" dirty="0" err="1" smtClean="0">
              <a:latin typeface="Arial" charset="0"/>
            </a:rPr>
            <a:t>hace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uso</a:t>
          </a:r>
          <a:r>
            <a:rPr lang="en-US" sz="2800" kern="1200" dirty="0" smtClean="0">
              <a:latin typeface="Arial" charset="0"/>
            </a:rPr>
            <a:t> de </a:t>
          </a:r>
          <a:r>
            <a:rPr lang="en-US" sz="2800" kern="1200" dirty="0" err="1" smtClean="0">
              <a:latin typeface="Arial" charset="0"/>
            </a:rPr>
            <a:t>párrafos</a:t>
          </a:r>
          <a:r>
            <a:rPr lang="en-US" sz="2800" kern="1200" dirty="0" smtClean="0">
              <a:latin typeface="Arial" charset="0"/>
            </a:rPr>
            <a:t> de </a:t>
          </a:r>
          <a:r>
            <a:rPr lang="en-US" sz="2800" kern="1200" dirty="0" err="1" smtClean="0">
              <a:latin typeface="Arial" charset="0"/>
            </a:rPr>
            <a:t>desarrollo</a:t>
          </a:r>
          <a:r>
            <a:rPr lang="en-US" sz="2800" kern="1200" dirty="0" smtClean="0">
              <a:latin typeface="Arial" charset="0"/>
            </a:rPr>
            <a:t>  y </a:t>
          </a:r>
          <a:r>
            <a:rPr lang="en-US" sz="2800" kern="1200" dirty="0" err="1" smtClean="0">
              <a:latin typeface="Arial" charset="0"/>
            </a:rPr>
            <a:t>cada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uno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discute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una</a:t>
          </a:r>
          <a:r>
            <a:rPr lang="en-US" sz="2800" kern="1200" dirty="0" smtClean="0">
              <a:latin typeface="Arial" charset="0"/>
            </a:rPr>
            <a:t> idea o </a:t>
          </a:r>
          <a:r>
            <a:rPr lang="en-US" sz="2800" kern="1200" dirty="0" err="1" smtClean="0">
              <a:latin typeface="Arial" charset="0"/>
            </a:rPr>
            <a:t>tema</a:t>
          </a:r>
          <a:r>
            <a:rPr lang="en-US" sz="2800" kern="1200" dirty="0" smtClean="0">
              <a:latin typeface="Arial" charset="0"/>
            </a:rPr>
            <a:t> </a:t>
          </a:r>
          <a:r>
            <a:rPr lang="en-US" sz="2800" kern="1200" dirty="0" err="1" smtClean="0">
              <a:latin typeface="Arial" charset="0"/>
            </a:rPr>
            <a:t>dentro</a:t>
          </a:r>
          <a:r>
            <a:rPr lang="en-US" sz="2800" kern="1200" dirty="0" smtClean="0">
              <a:latin typeface="Arial" charset="0"/>
            </a:rPr>
            <a:t> del </a:t>
          </a:r>
          <a:r>
            <a:rPr lang="en-US" sz="2800" kern="1200" dirty="0" err="1" smtClean="0">
              <a:latin typeface="Arial" charset="0"/>
            </a:rPr>
            <a:t>ensayo</a:t>
          </a:r>
          <a:r>
            <a:rPr lang="en-US" sz="2800" kern="1200" dirty="0" smtClean="0">
              <a:latin typeface="Arial" charset="0"/>
            </a:rPr>
            <a:t>.</a:t>
          </a:r>
          <a:endParaRPr lang="es-MX" sz="2800" kern="1200" dirty="0"/>
        </a:p>
      </dsp:txBody>
      <dsp:txXfrm>
        <a:off x="1167828" y="1557337"/>
        <a:ext cx="7239571" cy="1358327"/>
      </dsp:txXfrm>
    </dsp:sp>
    <dsp:sp modelId="{4464C6AA-0BFF-47E3-BE87-6EE842D8362E}">
      <dsp:nvSpPr>
        <dsp:cNvPr id="0" name=""/>
        <dsp:cNvSpPr/>
      </dsp:nvSpPr>
      <dsp:spPr>
        <a:xfrm>
          <a:off x="0" y="3061142"/>
          <a:ext cx="1101725" cy="1101725"/>
        </a:xfrm>
        <a:prstGeom prst="roundRect">
          <a:avLst>
            <a:gd name="adj" fmla="val 1667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9423A1-B556-4CF3-A933-5CE1D867D6BE}">
      <dsp:nvSpPr>
        <dsp:cNvPr id="0" name=""/>
        <dsp:cNvSpPr/>
      </dsp:nvSpPr>
      <dsp:spPr>
        <a:xfrm>
          <a:off x="1167828" y="3061142"/>
          <a:ext cx="7239571" cy="1101725"/>
        </a:xfrm>
        <a:prstGeom prst="roundRect">
          <a:avLst>
            <a:gd name="adj" fmla="val 1667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Se </a:t>
          </a:r>
          <a:r>
            <a:rPr lang="en-US" sz="28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utilizan</a:t>
          </a: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28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frases</a:t>
          </a: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o </a:t>
          </a:r>
          <a:r>
            <a:rPr lang="en-US" sz="28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párrafos</a:t>
          </a: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</a:t>
          </a:r>
          <a:r>
            <a:rPr lang="en-US" sz="28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cortos</a:t>
          </a: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 de </a:t>
          </a:r>
          <a:r>
            <a:rPr lang="en-US" sz="28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transición</a:t>
          </a:r>
          <a:r>
            <a:rPr lang="en-US" sz="28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rPr>
            <a:t>.</a:t>
          </a:r>
          <a:endParaRPr lang="es-MX" sz="28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67828" y="3061142"/>
        <a:ext cx="7239571" cy="110172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027EB8-8D75-419C-BF8B-123658F621BB}">
      <dsp:nvSpPr>
        <dsp:cNvPr id="0" name=""/>
        <dsp:cNvSpPr/>
      </dsp:nvSpPr>
      <dsp:spPr>
        <a:xfrm>
          <a:off x="0" y="0"/>
          <a:ext cx="7146290" cy="13220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chemeClr val="tx1"/>
              </a:solidFill>
              <a:latin typeface="Arial" charset="0"/>
            </a:rPr>
            <a:t>Aportación</a:t>
          </a:r>
          <a:r>
            <a:rPr lang="en-US" sz="3600" kern="1200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sz="3600" kern="1200" dirty="0" err="1" smtClean="0">
              <a:solidFill>
                <a:schemeClr val="tx1"/>
              </a:solidFill>
              <a:latin typeface="Arial" charset="0"/>
            </a:rPr>
            <a:t>opinión</a:t>
          </a:r>
          <a:r>
            <a:rPr lang="en-US" sz="3600" kern="1200" dirty="0" smtClean="0">
              <a:solidFill>
                <a:schemeClr val="tx1"/>
              </a:solidFill>
              <a:latin typeface="Arial" charset="0"/>
            </a:rPr>
            <a:t> final del </a:t>
          </a:r>
          <a:r>
            <a:rPr lang="en-US" sz="3600" kern="1200" dirty="0" err="1" smtClean="0">
              <a:solidFill>
                <a:schemeClr val="tx1"/>
              </a:solidFill>
              <a:latin typeface="Arial" charset="0"/>
            </a:rPr>
            <a:t>escritor</a:t>
          </a:r>
          <a:r>
            <a:rPr lang="en-US" sz="3600" kern="1200" dirty="0" smtClean="0">
              <a:solidFill>
                <a:schemeClr val="tx1"/>
              </a:solidFill>
              <a:latin typeface="Arial" charset="0"/>
            </a:rPr>
            <a:t>.</a:t>
          </a:r>
        </a:p>
      </dsp:txBody>
      <dsp:txXfrm>
        <a:off x="0" y="0"/>
        <a:ext cx="5797117" cy="1322070"/>
      </dsp:txXfrm>
    </dsp:sp>
    <dsp:sp modelId="{33999331-506A-461A-8472-1E1045ED6598}">
      <dsp:nvSpPr>
        <dsp:cNvPr id="0" name=""/>
        <dsp:cNvSpPr/>
      </dsp:nvSpPr>
      <dsp:spPr>
        <a:xfrm>
          <a:off x="630554" y="1542414"/>
          <a:ext cx="7146290" cy="1322070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Cierra</a:t>
          </a:r>
          <a:r>
            <a:rPr lang="en-US" sz="36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el </a:t>
          </a:r>
          <a:r>
            <a:rPr lang="en-US" sz="3600" kern="1200" dirty="0" err="1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ensayo</a:t>
          </a:r>
          <a:r>
            <a:rPr lang="en-US" sz="360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es-MX" sz="36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630554" y="1542414"/>
        <a:ext cx="5656389" cy="1322070"/>
      </dsp:txXfrm>
    </dsp:sp>
    <dsp:sp modelId="{3422C40C-2E89-4755-832C-064ED9A6ED9A}">
      <dsp:nvSpPr>
        <dsp:cNvPr id="0" name=""/>
        <dsp:cNvSpPr/>
      </dsp:nvSpPr>
      <dsp:spPr>
        <a:xfrm>
          <a:off x="1261109" y="3084829"/>
          <a:ext cx="7146290" cy="1322070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600" b="0" kern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Su extensión debe ser breve.</a:t>
          </a:r>
          <a:endParaRPr lang="es-MX" sz="3600" b="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261109" y="3084829"/>
        <a:ext cx="5656389" cy="1322070"/>
      </dsp:txXfrm>
    </dsp:sp>
    <dsp:sp modelId="{DC867F58-78A7-49D6-A82C-27A368EB478D}">
      <dsp:nvSpPr>
        <dsp:cNvPr id="0" name=""/>
        <dsp:cNvSpPr/>
      </dsp:nvSpPr>
      <dsp:spPr>
        <a:xfrm>
          <a:off x="6286944" y="1002569"/>
          <a:ext cx="859345" cy="85934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>
            <a:solidFill>
              <a:schemeClr val="tx1"/>
            </a:solidFill>
          </a:endParaRPr>
        </a:p>
      </dsp:txBody>
      <dsp:txXfrm>
        <a:off x="6286944" y="1002569"/>
        <a:ext cx="859345" cy="859345"/>
      </dsp:txXfrm>
    </dsp:sp>
    <dsp:sp modelId="{5B6E4F60-FBE7-4401-8F63-17239CADB3D4}">
      <dsp:nvSpPr>
        <dsp:cNvPr id="0" name=""/>
        <dsp:cNvSpPr/>
      </dsp:nvSpPr>
      <dsp:spPr>
        <a:xfrm>
          <a:off x="6917499" y="2536170"/>
          <a:ext cx="859345" cy="859345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3600" kern="1200">
            <a:solidFill>
              <a:schemeClr val="tx1"/>
            </a:solidFill>
          </a:endParaRPr>
        </a:p>
      </dsp:txBody>
      <dsp:txXfrm>
        <a:off x="6917499" y="2536170"/>
        <a:ext cx="859345" cy="85934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45B7D1-6743-4559-BC22-15F270108713}">
      <dsp:nvSpPr>
        <dsp:cNvPr id="0" name=""/>
        <dsp:cNvSpPr/>
      </dsp:nvSpPr>
      <dsp:spPr>
        <a:xfrm>
          <a:off x="5600090" y="729700"/>
          <a:ext cx="153009" cy="670328"/>
        </a:xfrm>
        <a:custGeom>
          <a:avLst/>
          <a:gdLst/>
          <a:ahLst/>
          <a:cxnLst/>
          <a:rect l="0" t="0" r="0" b="0"/>
          <a:pathLst>
            <a:path>
              <a:moveTo>
                <a:pt x="153009" y="0"/>
              </a:moveTo>
              <a:lnTo>
                <a:pt x="153009" y="670328"/>
              </a:lnTo>
              <a:lnTo>
                <a:pt x="0" y="67032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5878EF-1D4E-4C52-994B-875C3A21EC7B}">
      <dsp:nvSpPr>
        <dsp:cNvPr id="0" name=""/>
        <dsp:cNvSpPr/>
      </dsp:nvSpPr>
      <dsp:spPr>
        <a:xfrm>
          <a:off x="3045746" y="3993480"/>
          <a:ext cx="1015257" cy="670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0328"/>
              </a:lnTo>
              <a:lnTo>
                <a:pt x="1015257" y="67032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8E591C-B076-4D3D-A5BC-317EC34311DE}">
      <dsp:nvSpPr>
        <dsp:cNvPr id="0" name=""/>
        <dsp:cNvSpPr/>
      </dsp:nvSpPr>
      <dsp:spPr>
        <a:xfrm>
          <a:off x="5707379" y="2798976"/>
          <a:ext cx="91440" cy="30601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601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A0CB63-CD4F-42B2-92A8-3729AD790CAB}">
      <dsp:nvSpPr>
        <dsp:cNvPr id="0" name=""/>
        <dsp:cNvSpPr/>
      </dsp:nvSpPr>
      <dsp:spPr>
        <a:xfrm>
          <a:off x="5707379" y="729700"/>
          <a:ext cx="91440" cy="13406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4065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726CB-0618-4488-8898-7F7801F99F4A}">
      <dsp:nvSpPr>
        <dsp:cNvPr id="0" name=""/>
        <dsp:cNvSpPr/>
      </dsp:nvSpPr>
      <dsp:spPr>
        <a:xfrm>
          <a:off x="4424347" y="1081"/>
          <a:ext cx="2657504" cy="72861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Organiza</a:t>
          </a:r>
          <a:r>
            <a:rPr kumimoji="0" lang="en-US" sz="2400" b="1" i="0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tu</a:t>
          </a:r>
          <a:r>
            <a:rPr kumimoji="0" lang="en-US" sz="2400" b="1" i="0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escrito</a:t>
          </a:r>
          <a:r>
            <a:rPr kumimoji="0" lang="en-US" sz="2400" b="1" i="0" u="none" strike="noStrike" kern="1200" cap="none" normalizeH="0" baseline="0" dirty="0" smtClean="0">
              <a:ln/>
              <a:effectLst/>
              <a:latin typeface="Arial" charset="0"/>
            </a:rPr>
            <a:t>.</a:t>
          </a:r>
        </a:p>
      </dsp:txBody>
      <dsp:txXfrm>
        <a:off x="4424347" y="1081"/>
        <a:ext cx="2657504" cy="728618"/>
      </dsp:txXfrm>
    </dsp:sp>
    <dsp:sp modelId="{6DFC9F46-FA0A-4ACC-87EE-302CE55D86CD}">
      <dsp:nvSpPr>
        <dsp:cNvPr id="0" name=""/>
        <dsp:cNvSpPr/>
      </dsp:nvSpPr>
      <dsp:spPr>
        <a:xfrm>
          <a:off x="4277480" y="2070357"/>
          <a:ext cx="2951239" cy="728618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Puedes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comenzar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con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una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pregunta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.</a:t>
          </a:r>
        </a:p>
      </dsp:txBody>
      <dsp:txXfrm>
        <a:off x="4277480" y="2070357"/>
        <a:ext cx="2951239" cy="728618"/>
      </dsp:txXfrm>
    </dsp:sp>
    <dsp:sp modelId="{B23B138A-141E-4B54-93B0-074A271ECA43}">
      <dsp:nvSpPr>
        <dsp:cNvPr id="0" name=""/>
        <dsp:cNvSpPr/>
      </dsp:nvSpPr>
      <dsp:spPr>
        <a:xfrm>
          <a:off x="2368908" y="3104995"/>
          <a:ext cx="6768383" cy="88848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Mantén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tu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propio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estilo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,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pero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no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olvides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la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cercanía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con el lector,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así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que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vigila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el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uso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 del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vocabulario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rPr>
            <a:t>.</a:t>
          </a:r>
        </a:p>
      </dsp:txBody>
      <dsp:txXfrm>
        <a:off x="2368908" y="3104995"/>
        <a:ext cx="6768383" cy="888484"/>
      </dsp:txXfrm>
    </dsp:sp>
    <dsp:sp modelId="{521E3166-7AD8-4741-A1D3-DC52E991F1EE}">
      <dsp:nvSpPr>
        <dsp:cNvPr id="0" name=""/>
        <dsp:cNvSpPr/>
      </dsp:nvSpPr>
      <dsp:spPr>
        <a:xfrm>
          <a:off x="4061004" y="4299499"/>
          <a:ext cx="4352838" cy="728618"/>
        </a:xfrm>
        <a:prstGeom prst="rect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300" b="0" i="0" u="none" strike="noStrike" kern="1200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Utiliza</a:t>
          </a:r>
          <a:r>
            <a:rPr kumimoji="0" lang="en-US" sz="23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 </a:t>
          </a:r>
          <a:r>
            <a:rPr kumimoji="0" lang="en-US" sz="2300" b="1" i="1" u="none" strike="noStrike" kern="1200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conectores</a:t>
          </a:r>
          <a:r>
            <a:rPr kumimoji="0" lang="en-US" sz="23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3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entre </a:t>
          </a:r>
          <a:r>
            <a:rPr kumimoji="0" lang="en-US" sz="2300" b="0" i="0" u="none" strike="noStrike" kern="1200" cap="none" normalizeH="0" baseline="0" dirty="0" err="1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oraciones</a:t>
          </a:r>
          <a:r>
            <a:rPr kumimoji="0" lang="en-US" sz="2300" b="0" i="0" u="none" strike="noStrike" kern="1200" cap="none" normalizeH="0" baseline="0" dirty="0" smtClean="0">
              <a:ln/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rPr>
            <a:t>.</a:t>
          </a:r>
        </a:p>
      </dsp:txBody>
      <dsp:txXfrm>
        <a:off x="4061004" y="4299499"/>
        <a:ext cx="4352838" cy="728618"/>
      </dsp:txXfrm>
    </dsp:sp>
    <dsp:sp modelId="{E3EEDD5D-2C69-41A3-8F11-001C7D27F38A}">
      <dsp:nvSpPr>
        <dsp:cNvPr id="0" name=""/>
        <dsp:cNvSpPr/>
      </dsp:nvSpPr>
      <dsp:spPr>
        <a:xfrm>
          <a:off x="2432494" y="1035719"/>
          <a:ext cx="3167595" cy="72861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kern="1200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No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olvides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la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estructura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2200" b="0" i="0" u="none" strike="noStrike" kern="1200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de un </a:t>
          </a:r>
          <a:r>
            <a:rPr kumimoji="0" lang="en-US" sz="2200" b="0" i="0" u="none" strike="noStrike" kern="1200" cap="none" normalizeH="0" baseline="0" dirty="0" err="1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ensayo</a:t>
          </a:r>
          <a:r>
            <a:rPr kumimoji="0" lang="en-US" sz="2200" b="0" i="0" u="none" strike="noStrike" kern="1200" cap="none" normalizeH="0" baseline="0" dirty="0" smtClean="0">
              <a:ln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.</a:t>
          </a:r>
        </a:p>
      </dsp:txBody>
      <dsp:txXfrm>
        <a:off x="2432494" y="1035719"/>
        <a:ext cx="3167595" cy="72861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66CDF50-FA42-4C70-B7B7-F4F5482BA5EC}">
      <dsp:nvSpPr>
        <dsp:cNvPr id="0" name=""/>
        <dsp:cNvSpPr/>
      </dsp:nvSpPr>
      <dsp:spPr>
        <a:xfrm>
          <a:off x="0" y="488"/>
          <a:ext cx="7231374" cy="112215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lvl="0" algn="ctr" defTabSz="2222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5000" b="1" i="0" u="none" strike="noStrike" kern="1200" cap="none" normalizeH="0" baseline="0" dirty="0" err="1" smtClean="0">
              <a:ln/>
              <a:effectLst/>
              <a:latin typeface="Arial" charset="0"/>
            </a:rPr>
            <a:t>Conectores</a:t>
          </a:r>
          <a:endParaRPr kumimoji="0" lang="en-US" sz="5000" b="1" i="0" u="none" strike="noStrike" kern="1200" cap="none" normalizeH="0" baseline="0" dirty="0" smtClean="0">
            <a:ln/>
            <a:effectLst/>
            <a:latin typeface="Arial" charset="0"/>
          </a:endParaRPr>
        </a:p>
      </dsp:txBody>
      <dsp:txXfrm>
        <a:off x="0" y="488"/>
        <a:ext cx="7231374" cy="1122151"/>
      </dsp:txXfrm>
    </dsp:sp>
    <dsp:sp modelId="{D26FC8C0-CAEF-46D5-A526-2CBE8ED62FDD}">
      <dsp:nvSpPr>
        <dsp:cNvPr id="0" name=""/>
        <dsp:cNvSpPr/>
      </dsp:nvSpPr>
      <dsp:spPr>
        <a:xfrm>
          <a:off x="71598" y="1246769"/>
          <a:ext cx="4590390" cy="172995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Temporales</a:t>
          </a:r>
          <a:endParaRPr kumimoji="0" lang="en-US" sz="2400" b="1" i="0" u="none" strike="noStrike" kern="1200" cap="none" normalizeH="0" baseline="0" dirty="0" smtClean="0">
            <a:ln/>
            <a:effectLst/>
            <a:latin typeface="Arial" charset="0"/>
          </a:endParaRP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: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más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tarde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/ al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poco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tiempo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.</a:t>
          </a:r>
          <a:endParaRPr lang="es-MX" sz="2400" kern="1200" dirty="0"/>
        </a:p>
      </dsp:txBody>
      <dsp:txXfrm>
        <a:off x="71598" y="1246769"/>
        <a:ext cx="4590390" cy="1729953"/>
      </dsp:txXfrm>
    </dsp:sp>
    <dsp:sp modelId="{24D2600B-369B-4312-914A-1F2519C2B7DE}">
      <dsp:nvSpPr>
        <dsp:cNvPr id="0" name=""/>
        <dsp:cNvSpPr/>
      </dsp:nvSpPr>
      <dsp:spPr>
        <a:xfrm>
          <a:off x="332906" y="3098792"/>
          <a:ext cx="2932339" cy="1729953"/>
        </a:xfrm>
        <a:prstGeom prst="roundRect">
          <a:avLst>
            <a:gd name="adj" fmla="val 10000"/>
          </a:avLst>
        </a:prstGeom>
        <a:solidFill>
          <a:schemeClr val="tx1">
            <a:lumMod val="75000"/>
            <a:lumOff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Ordenación</a:t>
          </a:r>
          <a:endParaRPr kumimoji="0" lang="en-US" sz="2400" b="1" i="0" u="none" strike="noStrike" kern="1200" cap="none" normalizeH="0" baseline="0" dirty="0" smtClean="0">
            <a:ln/>
            <a:effectLst/>
            <a:latin typeface="Arial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: a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continuación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/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por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último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.</a:t>
          </a:r>
          <a:endParaRPr lang="es-MX" sz="2400" kern="1200" dirty="0"/>
        </a:p>
      </dsp:txBody>
      <dsp:txXfrm>
        <a:off x="332906" y="3098792"/>
        <a:ext cx="2932339" cy="1729953"/>
      </dsp:txXfrm>
    </dsp:sp>
    <dsp:sp modelId="{2F0BE7CE-144F-423B-8339-23E3A45D6154}">
      <dsp:nvSpPr>
        <dsp:cNvPr id="0" name=""/>
        <dsp:cNvSpPr/>
      </dsp:nvSpPr>
      <dsp:spPr>
        <a:xfrm>
          <a:off x="3386005" y="3098792"/>
          <a:ext cx="3522352" cy="1729953"/>
        </a:xfrm>
        <a:prstGeom prst="roundRect">
          <a:avLst>
            <a:gd name="adj" fmla="val 10000"/>
          </a:avLst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1" i="0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Razonamiento</a:t>
          </a:r>
          <a:r>
            <a:rPr kumimoji="0" lang="en-US" sz="2400" b="1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1" i="1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lógico</a:t>
          </a:r>
          <a:endParaRPr kumimoji="0" lang="en-US" sz="2400" b="1" i="1" u="none" strike="noStrike" kern="1200" cap="none" normalizeH="0" baseline="0" dirty="0" smtClean="0">
            <a:ln/>
            <a:solidFill>
              <a:schemeClr val="tx1"/>
            </a:solidFill>
            <a:effectLst/>
            <a:latin typeface="Arial" charset="0"/>
          </a:endParaRP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0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Ejemplos</a:t>
          </a:r>
          <a:r>
            <a:rPr kumimoji="0" lang="en-US" sz="2400" b="0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: </a:t>
          </a:r>
          <a:r>
            <a:rPr kumimoji="0" lang="en-US" sz="2400" b="0" i="1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por</a:t>
          </a:r>
          <a:r>
            <a:rPr kumimoji="0" lang="en-US" sz="2400" b="0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consiguiente</a:t>
          </a:r>
          <a:r>
            <a:rPr kumimoji="0" lang="en-US" sz="2400" b="0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 / no obstante / en </a:t>
          </a:r>
          <a:r>
            <a:rPr kumimoji="0" lang="en-US" sz="2400" b="0" i="1" u="none" strike="noStrike" kern="1200" cap="none" normalizeH="0" baseline="0" dirty="0" err="1" smtClean="0">
              <a:ln/>
              <a:solidFill>
                <a:schemeClr val="tx1"/>
              </a:solidFill>
              <a:effectLst/>
              <a:latin typeface="Arial" charset="0"/>
            </a:rPr>
            <a:t>conclusión</a:t>
          </a:r>
          <a:r>
            <a:rPr kumimoji="0" lang="en-US" sz="2400" b="0" i="1" u="none" strike="noStrike" kern="1200" cap="none" normalizeH="0" baseline="0" dirty="0" smtClean="0">
              <a:ln/>
              <a:solidFill>
                <a:schemeClr val="tx1"/>
              </a:solidFill>
              <a:effectLst/>
              <a:latin typeface="Arial" charset="0"/>
            </a:rPr>
            <a:t>.</a:t>
          </a:r>
          <a:endParaRPr kumimoji="0" lang="en-US" sz="2400" b="0" i="1" u="none" strike="noStrike" kern="1200" cap="none" normalizeH="0" baseline="0" dirty="0" smtClean="0">
            <a:ln/>
            <a:solidFill>
              <a:schemeClr val="tx1"/>
            </a:solidFill>
            <a:effectLst/>
            <a:latin typeface="Arial" charset="0"/>
          </a:endParaRPr>
        </a:p>
      </dsp:txBody>
      <dsp:txXfrm>
        <a:off x="3386005" y="3098792"/>
        <a:ext cx="3522352" cy="1729953"/>
      </dsp:txXfrm>
    </dsp:sp>
    <dsp:sp modelId="{926F8A78-A25C-4B05-A9E3-B82A390A9726}">
      <dsp:nvSpPr>
        <dsp:cNvPr id="0" name=""/>
        <dsp:cNvSpPr/>
      </dsp:nvSpPr>
      <dsp:spPr>
        <a:xfrm>
          <a:off x="5029198" y="1281722"/>
          <a:ext cx="2156993" cy="1664682"/>
        </a:xfrm>
        <a:prstGeom prst="roundRect">
          <a:avLst>
            <a:gd name="adj" fmla="val 10000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1" i="0" u="none" strike="noStrike" kern="1200" cap="none" normalizeH="0" baseline="0" dirty="0" err="1" smtClean="0">
              <a:ln/>
              <a:effectLst/>
              <a:latin typeface="Arial" charset="0"/>
            </a:rPr>
            <a:t>Espaciales</a:t>
          </a:r>
          <a:endParaRPr kumimoji="0" lang="en-US" sz="2400" b="1" i="0" u="none" strike="noStrike" kern="1200" cap="none" normalizeH="0" baseline="0" dirty="0" smtClean="0">
            <a:ln/>
            <a:effectLst/>
            <a:latin typeface="Arial" charset="0"/>
          </a:endParaRP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Ejemplos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: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detrás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/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err="1" smtClean="0">
              <a:ln/>
              <a:effectLst/>
              <a:latin typeface="Arial" charset="0"/>
            </a:rPr>
            <a:t>junto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 </a:t>
          </a:r>
          <a:r>
            <a:rPr kumimoji="0" lang="en-US" sz="2400" b="0" i="1" u="none" strike="noStrike" kern="1200" cap="none" normalizeH="0" baseline="0" dirty="0" smtClean="0">
              <a:ln/>
              <a:effectLst/>
              <a:latin typeface="Arial" charset="0"/>
            </a:rPr>
            <a:t>a.</a:t>
          </a:r>
          <a:endParaRPr lang="es-MX" sz="2400" kern="1200" dirty="0"/>
        </a:p>
      </dsp:txBody>
      <dsp:txXfrm>
        <a:off x="5029198" y="1281722"/>
        <a:ext cx="2156993" cy="166468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963242-97BB-4707-9F87-8029F2246318}">
      <dsp:nvSpPr>
        <dsp:cNvPr id="0" name=""/>
        <dsp:cNvSpPr/>
      </dsp:nvSpPr>
      <dsp:spPr>
        <a:xfrm>
          <a:off x="5371888" y="0"/>
          <a:ext cx="2259004" cy="16120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  <a:effectLst/>
              <a:latin typeface="Arial" charset="0"/>
            </a:rPr>
            <a:t>Coherencia</a:t>
          </a:r>
          <a:r>
            <a:rPr lang="en-US" sz="2000" b="1" kern="1200" dirty="0" smtClean="0">
              <a:solidFill>
                <a:schemeClr val="tx1"/>
              </a:solidFill>
              <a:effectLst/>
              <a:latin typeface="Arial" charset="0"/>
            </a:rPr>
            <a:t> e </a:t>
          </a:r>
          <a:r>
            <a:rPr lang="en-US" sz="2000" b="1" kern="1200" dirty="0" err="1" smtClean="0">
              <a:solidFill>
                <a:schemeClr val="tx1"/>
              </a:solidFill>
              <a:effectLst/>
              <a:latin typeface="Arial" charset="0"/>
            </a:rPr>
            <a:t>hilo</a:t>
          </a:r>
          <a:r>
            <a:rPr lang="en-US" sz="2000" b="1" kern="1200" dirty="0" smtClean="0">
              <a:solidFill>
                <a:schemeClr val="tx1"/>
              </a:solidFill>
              <a:effectLst/>
              <a:latin typeface="Arial" charset="0"/>
            </a:rPr>
            <a:t> conductor</a:t>
          </a:r>
        </a:p>
      </dsp:txBody>
      <dsp:txXfrm>
        <a:off x="5371888" y="0"/>
        <a:ext cx="2259004" cy="1612031"/>
      </dsp:txXfrm>
    </dsp:sp>
    <dsp:sp modelId="{62CE0CF0-F5B3-456C-A2BA-F9E69BC68D64}">
      <dsp:nvSpPr>
        <dsp:cNvPr id="0" name=""/>
        <dsp:cNvSpPr/>
      </dsp:nvSpPr>
      <dsp:spPr>
        <a:xfrm rot="1712401">
          <a:off x="7534796" y="1216870"/>
          <a:ext cx="444439" cy="544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300" kern="1200"/>
        </a:p>
      </dsp:txBody>
      <dsp:txXfrm rot="1712401">
        <a:off x="7534796" y="1216870"/>
        <a:ext cx="444439" cy="544060"/>
      </dsp:txXfrm>
    </dsp:sp>
    <dsp:sp modelId="{2FE21D58-BDF3-45DE-9E65-F539BC5B4A3E}">
      <dsp:nvSpPr>
        <dsp:cNvPr id="0" name=""/>
        <dsp:cNvSpPr/>
      </dsp:nvSpPr>
      <dsp:spPr>
        <a:xfrm>
          <a:off x="7811103" y="1421764"/>
          <a:ext cx="2608992" cy="16120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Ideas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claras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e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interesantes</a:t>
          </a:r>
          <a:endParaRPr lang="es-MX" sz="2200" b="1" kern="1200" dirty="0">
            <a:solidFill>
              <a:schemeClr val="tx1"/>
            </a:solidFill>
          </a:endParaRPr>
        </a:p>
      </dsp:txBody>
      <dsp:txXfrm>
        <a:off x="7811103" y="1421764"/>
        <a:ext cx="2608992" cy="1612031"/>
      </dsp:txXfrm>
    </dsp:sp>
    <dsp:sp modelId="{77E27455-D3DA-4FB1-A470-85D6F8B72EFA}">
      <dsp:nvSpPr>
        <dsp:cNvPr id="0" name=""/>
        <dsp:cNvSpPr/>
      </dsp:nvSpPr>
      <dsp:spPr>
        <a:xfrm rot="6111125">
          <a:off x="8712195" y="3061859"/>
          <a:ext cx="342552" cy="544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300" kern="1200"/>
        </a:p>
      </dsp:txBody>
      <dsp:txXfrm rot="6111125">
        <a:off x="8712195" y="3061859"/>
        <a:ext cx="342552" cy="544060"/>
      </dsp:txXfrm>
    </dsp:sp>
    <dsp:sp modelId="{C3C15FCF-38D5-4E2C-A001-DA09B7EFCE95}">
      <dsp:nvSpPr>
        <dsp:cNvPr id="0" name=""/>
        <dsp:cNvSpPr/>
      </dsp:nvSpPr>
      <dsp:spPr>
        <a:xfrm>
          <a:off x="7202466" y="3654183"/>
          <a:ext cx="2889276" cy="161203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Secuencia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lógica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de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las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ideas</a:t>
          </a:r>
          <a:endParaRPr lang="es-MX" sz="2200" b="1" kern="1200" dirty="0">
            <a:solidFill>
              <a:schemeClr val="tx1"/>
            </a:solidFill>
          </a:endParaRPr>
        </a:p>
      </dsp:txBody>
      <dsp:txXfrm>
        <a:off x="7202466" y="3654183"/>
        <a:ext cx="2889276" cy="1612031"/>
      </dsp:txXfrm>
    </dsp:sp>
    <dsp:sp modelId="{D4B702F2-FC7B-4F20-B226-D3665D18F19A}">
      <dsp:nvSpPr>
        <dsp:cNvPr id="0" name=""/>
        <dsp:cNvSpPr/>
      </dsp:nvSpPr>
      <dsp:spPr>
        <a:xfrm rot="10738444">
          <a:off x="6748784" y="4219287"/>
          <a:ext cx="321160" cy="544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300" kern="1200"/>
        </a:p>
      </dsp:txBody>
      <dsp:txXfrm rot="10738444">
        <a:off x="6748784" y="4219287"/>
        <a:ext cx="321160" cy="544060"/>
      </dsp:txXfrm>
    </dsp:sp>
    <dsp:sp modelId="{ECC22AEA-6448-4DFB-9000-D932B179C9D1}">
      <dsp:nvSpPr>
        <dsp:cNvPr id="0" name=""/>
        <dsp:cNvSpPr/>
      </dsp:nvSpPr>
      <dsp:spPr>
        <a:xfrm>
          <a:off x="3125126" y="3721968"/>
          <a:ext cx="3473509" cy="161203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Ortografía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,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acentuación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puntuación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correctas</a:t>
          </a:r>
          <a:r>
            <a:rPr lang="en-US" sz="2200" b="1" kern="1200" dirty="0" smtClean="0">
              <a:solidFill>
                <a:schemeClr val="tx1"/>
              </a:solidFill>
              <a:latin typeface="Arial" charset="0"/>
            </a:rPr>
            <a:t> y </a:t>
          </a:r>
          <a:r>
            <a:rPr lang="en-US" sz="2200" b="1" kern="1200" dirty="0" err="1" smtClean="0">
              <a:solidFill>
                <a:schemeClr val="tx1"/>
              </a:solidFill>
              <a:latin typeface="Arial" charset="0"/>
            </a:rPr>
            <a:t>adecuadas</a:t>
          </a:r>
          <a:endParaRPr lang="es-MX" sz="2200" b="1" kern="1200" dirty="0">
            <a:solidFill>
              <a:schemeClr val="tx1"/>
            </a:solidFill>
          </a:endParaRPr>
        </a:p>
      </dsp:txBody>
      <dsp:txXfrm>
        <a:off x="3125126" y="3721968"/>
        <a:ext cx="3473509" cy="1612031"/>
      </dsp:txXfrm>
    </dsp:sp>
    <dsp:sp modelId="{CD0F9714-81CF-4E7C-A2BA-46224E29BB6A}">
      <dsp:nvSpPr>
        <dsp:cNvPr id="0" name=""/>
        <dsp:cNvSpPr/>
      </dsp:nvSpPr>
      <dsp:spPr>
        <a:xfrm rot="14487499">
          <a:off x="4017576" y="3114853"/>
          <a:ext cx="447324" cy="544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300" kern="1200"/>
        </a:p>
      </dsp:txBody>
      <dsp:txXfrm rot="14487499">
        <a:off x="4017576" y="3114853"/>
        <a:ext cx="447324" cy="544060"/>
      </dsp:txXfrm>
    </dsp:sp>
    <dsp:sp modelId="{9F54CD87-105E-4F24-9A61-782F5E300743}">
      <dsp:nvSpPr>
        <dsp:cNvPr id="0" name=""/>
        <dsp:cNvSpPr/>
      </dsp:nvSpPr>
      <dsp:spPr>
        <a:xfrm>
          <a:off x="2014200" y="1421779"/>
          <a:ext cx="3193225" cy="1612031"/>
        </a:xfrm>
        <a:prstGeom prst="ellipse">
          <a:avLst/>
        </a:prstGeom>
        <a:solidFill>
          <a:schemeClr val="accent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latin typeface="Arial" charset="0"/>
            </a:rPr>
            <a:t>Estilo</a:t>
          </a:r>
          <a:r>
            <a:rPr lang="en-US" sz="2000" b="1" kern="1200" dirty="0" smtClean="0">
              <a:latin typeface="Arial" charset="0"/>
            </a:rPr>
            <a:t> personal</a:t>
          </a:r>
          <a:r>
            <a:rPr lang="en-US" sz="2000" b="1" kern="1200" dirty="0" smtClean="0">
              <a:latin typeface="Times New Roman" pitchFamily="18" charset="0"/>
            </a:rPr>
            <a:t> </a:t>
          </a:r>
          <a:endParaRPr lang="es-MX" sz="2000" b="1" kern="1200" dirty="0"/>
        </a:p>
      </dsp:txBody>
      <dsp:txXfrm>
        <a:off x="2014200" y="1421779"/>
        <a:ext cx="3193225" cy="1612031"/>
      </dsp:txXfrm>
    </dsp:sp>
    <dsp:sp modelId="{DA826AC7-7416-4E59-A4BF-DEB5909DDE2B}">
      <dsp:nvSpPr>
        <dsp:cNvPr id="0" name=""/>
        <dsp:cNvSpPr/>
      </dsp:nvSpPr>
      <dsp:spPr>
        <a:xfrm rot="20028537">
          <a:off x="4909347" y="1198378"/>
          <a:ext cx="482572" cy="544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MX" sz="2300" kern="1200"/>
        </a:p>
      </dsp:txBody>
      <dsp:txXfrm rot="20028537">
        <a:off x="4909347" y="1198378"/>
        <a:ext cx="482572" cy="5440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675" y="304800"/>
            <a:ext cx="8001000" cy="1216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SmartArt"/>
          <p:cNvSpPr>
            <a:spLocks noGrp="1"/>
          </p:cNvSpPr>
          <p:nvPr>
            <p:ph type="dgm" idx="1"/>
          </p:nvPr>
        </p:nvSpPr>
        <p:spPr>
          <a:xfrm>
            <a:off x="566738" y="1752600"/>
            <a:ext cx="8001000" cy="4267200"/>
          </a:xfrm>
        </p:spPr>
        <p:txBody>
          <a:bodyPr rtlCol="0"/>
          <a:lstStyle/>
          <a:p>
            <a:pPr lvl="0"/>
            <a:endParaRPr lang="es-MX" noProof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0C0465E5-9968-4194-A9CD-49E2D8A7E10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88A45-F194-4A37-82F4-34144587B285}" type="datetimeFigureOut">
              <a:rPr lang="es-MX" smtClean="0"/>
              <a:pPr/>
              <a:t>06/07/2015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2D848-0E2C-41EF-8743-B6BAB761AC3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Rectángulo"/>
          <p:cNvSpPr/>
          <p:nvPr/>
        </p:nvSpPr>
        <p:spPr>
          <a:xfrm>
            <a:off x="539552" y="620688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tx2"/>
                </a:solidFill>
                <a:latin typeface="Adobe Heiti Std R" pitchFamily="34" charset="-128"/>
                <a:ea typeface="Adobe Heiti Std R" pitchFamily="34" charset="-128"/>
              </a:rPr>
              <a:t>MULTIVERSIDAD LATINOAMERICANA </a:t>
            </a:r>
          </a:p>
          <a:p>
            <a:pPr algn="ctr"/>
            <a:r>
              <a:rPr lang="es-MX" sz="3200" b="1" dirty="0" smtClean="0">
                <a:solidFill>
                  <a:schemeClr val="tx2"/>
                </a:solidFill>
                <a:latin typeface="Adobe Heiti Std R" pitchFamily="34" charset="-128"/>
                <a:ea typeface="Adobe Heiti Std R" pitchFamily="34" charset="-128"/>
              </a:rPr>
              <a:t>CAMPUS CELAYA </a:t>
            </a:r>
            <a:endParaRPr lang="es-ES" sz="3200" b="1" dirty="0">
              <a:solidFill>
                <a:schemeClr val="tx2"/>
              </a:solidFill>
              <a:latin typeface="Adobe Heiti Std R" pitchFamily="34" charset="-128"/>
              <a:ea typeface="Adobe Heiti Std R" pitchFamily="34" charset="-12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483768" y="2204864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/>
              <a:t>TALLER DE LECTURA Y </a:t>
            </a:r>
            <a:r>
              <a:rPr lang="es-MX" sz="2800" b="1" dirty="0" smtClean="0"/>
              <a:t>REDACCIÓN II</a:t>
            </a:r>
            <a:endParaRPr lang="es-MX" sz="2800" b="1" dirty="0" smtClean="0"/>
          </a:p>
          <a:p>
            <a:pPr algn="ctr"/>
            <a:endParaRPr lang="es-MX" sz="2800" b="1" dirty="0" smtClean="0"/>
          </a:p>
          <a:p>
            <a:pPr algn="ctr"/>
            <a:r>
              <a:rPr lang="es-MX" sz="2800" b="1" dirty="0" smtClean="0"/>
              <a:t>TIPOS DE ENSAYO </a:t>
            </a:r>
            <a:endParaRPr lang="es-E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5076056" y="5661248"/>
            <a:ext cx="2773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LIC. ROSARIO RUIZ ZUÑIGA</a:t>
            </a:r>
            <a:endParaRPr lang="es-ES" b="1" dirty="0"/>
          </a:p>
        </p:txBody>
      </p:sp>
      <p:pic>
        <p:nvPicPr>
          <p:cNvPr id="13314" name="Picture 2" descr="https://comentariotextosselectividad.wikispaces.com/file/view/libros.gif/177157005/328x282/libro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116" y="2780928"/>
            <a:ext cx="3666836" cy="3406131"/>
          </a:xfrm>
          <a:prstGeom prst="rect">
            <a:avLst/>
          </a:prstGeom>
          <a:noFill/>
        </p:spPr>
      </p:pic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071942"/>
            <a:ext cx="2071702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274320" eaLnBrk="1" fontAlgn="auto" hangingPunct="1">
              <a:spcAft>
                <a:spcPts val="0"/>
              </a:spcAft>
              <a:buFont typeface="Wingdings 2" pitchFamily="18" charset="2"/>
              <a:buChar char=""/>
              <a:defRPr/>
            </a:pPr>
            <a:endParaRPr lang="es-MX">
              <a:ea typeface="+mn-ea"/>
            </a:endParaRP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cap="none" dirty="0" smtClean="0"/>
              <a:t>TIPOS DE ENSAYO</a:t>
            </a:r>
            <a:endParaRPr lang="es-MX" cap="non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274320" eaLnBrk="1" fontAlgn="auto" hangingPunct="1">
              <a:spcAft>
                <a:spcPts val="0"/>
              </a:spcAft>
              <a:buFont typeface="Wingdings 2" pitchFamily="18" charset="2"/>
              <a:buChar char=""/>
              <a:defRPr/>
            </a:pPr>
            <a:endParaRPr lang="es-MX">
              <a:ea typeface="+mn-ea"/>
            </a:endParaRP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190625"/>
            <a:ext cx="8839200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8" name="2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417638"/>
          </a:xfrm>
        </p:spPr>
        <p:txBody>
          <a:bodyPr/>
          <a:lstStyle/>
          <a:p>
            <a:pPr eaLnBrk="1" hangingPunct="1"/>
            <a:r>
              <a:rPr lang="es-MX" b="1" cap="none" dirty="0" smtClean="0"/>
              <a:t>TIPOS DE ENSAYO </a:t>
            </a:r>
            <a:endParaRPr lang="es-MX" cap="none" dirty="0" smtClean="0"/>
          </a:p>
        </p:txBody>
      </p:sp>
      <p:sp>
        <p:nvSpPr>
          <p:cNvPr id="7" name="6 CuadroTexto"/>
          <p:cNvSpPr txBox="1"/>
          <p:nvPr/>
        </p:nvSpPr>
        <p:spPr>
          <a:xfrm>
            <a:off x="971600" y="1969676"/>
            <a:ext cx="373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´ </a:t>
            </a:r>
            <a:endParaRPr lang="es-E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marL="274320" eaLnBrk="1" fontAlgn="auto" hangingPunct="1">
              <a:spcAft>
                <a:spcPts val="0"/>
              </a:spcAft>
              <a:buFont typeface="Wingdings 2" pitchFamily="18" charset="2"/>
              <a:buChar char=""/>
              <a:defRPr/>
            </a:pPr>
            <a:endParaRPr lang="es-MX">
              <a:ea typeface="+mn-ea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333500"/>
            <a:ext cx="88392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3716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8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cap="none" smtClean="0"/>
              <a:t>TIPOS DE ENSAYO</a:t>
            </a:r>
            <a:endParaRPr lang="es-MX" cap="non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228600" y="1719262"/>
          <a:ext cx="8763000" cy="5138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cap="none" smtClean="0"/>
              <a:t>ENSAYO ACADÉMICO</a:t>
            </a:r>
            <a:endParaRPr lang="es-MX" cap="non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152400" y="1719262"/>
          <a:ext cx="8636000" cy="4910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b="1" cap="none" smtClean="0"/>
              <a:t>ENSAYO ACADÉMICO</a:t>
            </a:r>
            <a:endParaRPr lang="es-MX" cap="non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</p:nvPr>
        </p:nvGraphicFramePr>
        <p:xfrm>
          <a:off x="381000" y="1719263"/>
          <a:ext cx="8407400" cy="4406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ESTRUCTURA</a:t>
            </a:r>
            <a:endParaRPr lang="en-US" cap="none" smtClean="0">
              <a:latin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71600" y="57912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1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191000" y="57912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2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086600" y="57912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</p:nvPr>
        </p:nvGraphicFramePr>
        <p:xfrm>
          <a:off x="381000" y="1719263"/>
          <a:ext cx="8407400" cy="4406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b="1" cap="none" smtClean="0">
                <a:latin typeface="Arial" charset="0"/>
              </a:rPr>
              <a:t>ESTRUCTURA: INTRODUCCIÓN</a:t>
            </a:r>
            <a:endParaRPr lang="en-US" cap="none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</p:nvPr>
        </p:nvGraphicFramePr>
        <p:xfrm>
          <a:off x="381000" y="1719263"/>
          <a:ext cx="8407400" cy="4406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ESTRUCTURA: DESARROLLO</a:t>
            </a:r>
            <a:endParaRPr lang="en-US" cap="none" smtClean="0">
              <a:latin typeface="Times New Roman" pitchFamily="18" charset="0"/>
            </a:endParaRPr>
          </a:p>
        </p:txBody>
      </p:sp>
      <p:sp>
        <p:nvSpPr>
          <p:cNvPr id="30724" name="2 CuadroTexto"/>
          <p:cNvSpPr txBox="1">
            <a:spLocks noChangeArrowheads="1"/>
          </p:cNvSpPr>
          <p:nvPr/>
        </p:nvSpPr>
        <p:spPr bwMode="auto">
          <a:xfrm>
            <a:off x="457200" y="3429000"/>
            <a:ext cx="9144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60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3400" y="4791075"/>
            <a:ext cx="7620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s-MX" sz="5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endParaRPr lang="es-MX" sz="5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</p:nvPr>
        </p:nvGraphicFramePr>
        <p:xfrm>
          <a:off x="381000" y="1917700"/>
          <a:ext cx="8407400" cy="4406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ESTRUCTURA: CONCLUSIÓN</a:t>
            </a:r>
            <a:endParaRPr lang="en-US" cap="none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400" cap="none" smtClean="0">
                <a:latin typeface="Arial" charset="0"/>
              </a:rPr>
              <a:t>PASOS PARA ESCRIBIR  UN ENSAYO: </a:t>
            </a:r>
            <a:r>
              <a:rPr lang="en-US" sz="3400" i="1" cap="none" smtClean="0">
                <a:latin typeface="Arial" charset="0"/>
              </a:rPr>
              <a:t>DURANTE</a:t>
            </a:r>
            <a:endParaRPr lang="en-US" sz="3400" i="1" cap="none" smtClean="0">
              <a:latin typeface="Times New Roman" pitchFamily="18" charset="0"/>
            </a:endParaRPr>
          </a:p>
        </p:txBody>
      </p:sp>
      <p:graphicFrame>
        <p:nvGraphicFramePr>
          <p:cNvPr id="2" name="1 Diagrama"/>
          <p:cNvGraphicFramePr/>
          <p:nvPr/>
        </p:nvGraphicFramePr>
        <p:xfrm>
          <a:off x="-762000" y="1600200"/>
          <a:ext cx="11506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6553200" y="16764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1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838200" y="26670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2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705600" y="36576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3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1525" y="48006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4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848600" y="5867400"/>
            <a:ext cx="685800" cy="708025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+mn-ea"/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PASOS PARA ESCRIBIR  UN ENSAYO: </a:t>
            </a:r>
            <a:r>
              <a:rPr lang="en-US" b="1" i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DURANTE</a:t>
            </a:r>
            <a:endParaRPr lang="en-US" i="1" cap="none" smtClean="0">
              <a:latin typeface="Times New Roman" pitchFamily="18" charset="0"/>
            </a:endParaRPr>
          </a:p>
        </p:txBody>
      </p:sp>
      <p:graphicFrame>
        <p:nvGraphicFramePr>
          <p:cNvPr id="3" name="2 Diagrama"/>
          <p:cNvGraphicFramePr/>
          <p:nvPr/>
        </p:nvGraphicFramePr>
        <p:xfrm>
          <a:off x="609600" y="1600200"/>
          <a:ext cx="876300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657600" y="3305175"/>
            <a:ext cx="2209800" cy="20574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graphicFrame>
        <p:nvGraphicFramePr>
          <p:cNvPr id="2" name="1 Marcador de contenido"/>
          <p:cNvGraphicFramePr>
            <a:graphicFrameLocks noGrp="1"/>
          </p:cNvGraphicFramePr>
          <p:nvPr>
            <p:ph idx="1"/>
          </p:nvPr>
        </p:nvGraphicFramePr>
        <p:xfrm>
          <a:off x="-1752600" y="1524000"/>
          <a:ext cx="126492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900" b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PASOS PARA ESCRIBIR  UN ENSAYO: </a:t>
            </a:r>
            <a:r>
              <a:rPr lang="en-US" sz="2900" b="1" i="1" cap="none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DESPUÉS</a:t>
            </a:r>
            <a:endParaRPr lang="en-US" sz="2900" i="1" cap="none" smtClean="0">
              <a:latin typeface="Times New Roman" pitchFamily="18" charset="0"/>
            </a:endParaRPr>
          </a:p>
        </p:txBody>
      </p:sp>
      <p:sp>
        <p:nvSpPr>
          <p:cNvPr id="35845" name="2 CuadroTexto"/>
          <p:cNvSpPr txBox="1">
            <a:spLocks noChangeArrowheads="1"/>
          </p:cNvSpPr>
          <p:nvPr/>
        </p:nvSpPr>
        <p:spPr bwMode="auto">
          <a:xfrm>
            <a:off x="4038600" y="3733800"/>
            <a:ext cx="1600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rial" charset="0"/>
              </a:rPr>
              <a:t>Al tener el borrador, verifique:</a:t>
            </a:r>
          </a:p>
          <a:p>
            <a:pPr algn="ctr"/>
            <a:endParaRPr lang="es-MX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481</Words>
  <Application>Microsoft Office PowerPoint</Application>
  <PresentationFormat>Presentación en pantalla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   </vt:lpstr>
      <vt:lpstr>TIPOS DE ENSAYO</vt:lpstr>
      <vt:lpstr>TIPOS DE ENSAYO </vt:lpstr>
      <vt:lpstr>TIPOS DE ENSAYO</vt:lpstr>
      <vt:lpstr>ENSAYO ACADÉMICO</vt:lpstr>
      <vt:lpstr>ENSAYO ACADÉMICO</vt:lpstr>
      <vt:lpstr>ESTRUCTURA</vt:lpstr>
      <vt:lpstr>ESTRUCTURA: INTRODUCCIÓN</vt:lpstr>
      <vt:lpstr>ESTRUCTURA: DESARROLLO</vt:lpstr>
      <vt:lpstr>ESTRUCTURA: CONCLUSIÓN</vt:lpstr>
      <vt:lpstr>PASOS PARA ESCRIBIR  UN ENSAYO: DURANTE</vt:lpstr>
      <vt:lpstr>PASOS PARA ESCRIBIR  UN ENSAYO: DURANTE</vt:lpstr>
      <vt:lpstr>PASOS PARA ESCRIBIR  UN ENSAYO: DESPUÉS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PC</cp:lastModifiedBy>
  <cp:revision>7</cp:revision>
  <dcterms:created xsi:type="dcterms:W3CDTF">2015-03-13T15:10:01Z</dcterms:created>
  <dcterms:modified xsi:type="dcterms:W3CDTF">2015-07-06T17:06:54Z</dcterms:modified>
</cp:coreProperties>
</file>