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15"/>
  </p:notesMasterIdLst>
  <p:sldIdLst>
    <p:sldId id="268" r:id="rId2"/>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19" autoAdjust="0"/>
    <p:restoredTop sz="93122" autoAdjust="0"/>
  </p:normalViewPr>
  <p:slideViewPr>
    <p:cSldViewPr>
      <p:cViewPr varScale="1">
        <p:scale>
          <a:sx n="81" d="100"/>
          <a:sy n="81" d="100"/>
        </p:scale>
        <p:origin x="-1104"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ECEE11D9-0CEE-45E6-AA9E-C0F2118DF668}" type="datetimeFigureOut">
              <a:rPr lang="es-ES"/>
              <a:pPr>
                <a:defRPr/>
              </a:pPr>
              <a:t>16/05/2013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CF52A54B-0131-425E-AF6B-95F581D42E18}"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741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1741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8916D5C-7BB3-473A-9ADA-D7D2AF07DDE4}" type="slidenum">
              <a:rPr lang="es-ES"/>
              <a:pPr/>
              <a:t>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319088" y="1752600"/>
            <a:ext cx="8824912" cy="5129213"/>
            <a:chOff x="201" y="1104"/>
            <a:chExt cx="5559" cy="3231"/>
          </a:xfrm>
        </p:grpSpPr>
        <p:sp>
          <p:nvSpPr>
            <p:cNvPr id="5" name="Freeform 3"/>
            <p:cNvSpPr>
              <a:spLocks/>
            </p:cNvSpPr>
            <p:nvPr/>
          </p:nvSpPr>
          <p:spPr bwMode="ltGray">
            <a:xfrm>
              <a:off x="210" y="1104"/>
              <a:ext cx="5550" cy="3216"/>
            </a:xfrm>
            <a:custGeom>
              <a:avLst/>
              <a:gdLst/>
              <a:ahLst/>
              <a:cxnLst>
                <a:cxn ang="0">
                  <a:pos x="335" y="0"/>
                </a:cxn>
                <a:cxn ang="0">
                  <a:pos x="333" y="1290"/>
                </a:cxn>
                <a:cxn ang="0">
                  <a:pos x="0" y="1290"/>
                </a:cxn>
                <a:cxn ang="0">
                  <a:pos x="6" y="3210"/>
                </a:cxn>
                <a:cxn ang="0">
                  <a:pos x="5550" y="3216"/>
                </a:cxn>
                <a:cxn ang="0">
                  <a:pos x="5550" y="0"/>
                </a:cxn>
                <a:cxn ang="0">
                  <a:pos x="335" y="0"/>
                </a:cxn>
                <a:cxn ang="0">
                  <a:pos x="335" y="0"/>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w="9525">
              <a:noFill/>
              <a:round/>
              <a:headEnd/>
              <a:tailEnd/>
            </a:ln>
          </p:spPr>
          <p:txBody>
            <a:bodyPr/>
            <a:lstStyle/>
            <a:p>
              <a:pPr>
                <a:defRPr/>
              </a:pPr>
              <a:endParaRPr lang="es-ES"/>
            </a:p>
          </p:txBody>
        </p:sp>
        <p:sp>
          <p:nvSpPr>
            <p:cNvPr id="6" name="Freeform 4"/>
            <p:cNvSpPr>
              <a:spLocks/>
            </p:cNvSpPr>
            <p:nvPr/>
          </p:nvSpPr>
          <p:spPr bwMode="ltGray">
            <a:xfrm>
              <a:off x="528" y="2400"/>
              <a:ext cx="5232" cy="1920"/>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w="9525">
              <a:noFill/>
              <a:round/>
              <a:headEnd/>
              <a:tailEnd/>
            </a:ln>
          </p:spPr>
          <p:txBody>
            <a:bodyPr/>
            <a:lstStyle/>
            <a:p>
              <a:pPr>
                <a:defRPr/>
              </a:pPr>
              <a:endParaRPr lang="es-ES"/>
            </a:p>
          </p:txBody>
        </p:sp>
        <p:sp>
          <p:nvSpPr>
            <p:cNvPr id="7" name="Freeform 5"/>
            <p:cNvSpPr>
              <a:spLocks/>
            </p:cNvSpPr>
            <p:nvPr/>
          </p:nvSpPr>
          <p:spPr bwMode="ltGray">
            <a:xfrm>
              <a:off x="201" y="2377"/>
              <a:ext cx="3455"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pPr>
                <a:defRPr/>
              </a:pPr>
              <a:endParaRPr lang="es-ES"/>
            </a:p>
          </p:txBody>
        </p:sp>
        <p:sp>
          <p:nvSpPr>
            <p:cNvPr id="8" name="Freeform 6"/>
            <p:cNvSpPr>
              <a:spLocks/>
            </p:cNvSpPr>
            <p:nvPr/>
          </p:nvSpPr>
          <p:spPr bwMode="ltGray">
            <a:xfrm>
              <a:off x="528" y="1104"/>
              <a:ext cx="4894"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pPr>
                <a:defRPr/>
              </a:pPr>
              <a:endParaRPr lang="es-ES"/>
            </a:p>
          </p:txBody>
        </p:sp>
        <p:sp>
          <p:nvSpPr>
            <p:cNvPr id="9" name="Freeform 7"/>
            <p:cNvSpPr>
              <a:spLocks/>
            </p:cNvSpPr>
            <p:nvPr/>
          </p:nvSpPr>
          <p:spPr bwMode="ltGray">
            <a:xfrm>
              <a:off x="201" y="2377"/>
              <a:ext cx="30" cy="1958"/>
            </a:xfrm>
            <a:custGeom>
              <a:avLst/>
              <a:gdLst/>
              <a:ahLst/>
              <a:cxnLst>
                <a:cxn ang="0">
                  <a:pos x="0" y="0"/>
                </a:cxn>
                <a:cxn ang="0">
                  <a:pos x="0" y="1416"/>
                </a:cxn>
                <a:cxn ang="0">
                  <a:pos x="29" y="1416"/>
                </a:cxn>
                <a:cxn ang="0">
                  <a:pos x="30" y="27"/>
                </a:cxn>
                <a:cxn ang="0">
                  <a:pos x="0" y="0"/>
                </a:cxn>
                <a:cxn ang="0">
                  <a:pos x="0" y="0"/>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pPr>
                <a:defRPr/>
              </a:pPr>
              <a:endParaRPr lang="es-ES"/>
            </a:p>
          </p:txBody>
        </p:sp>
        <p:sp>
          <p:nvSpPr>
            <p:cNvPr id="10" name="Freeform 8"/>
            <p:cNvSpPr>
              <a:spLocks/>
            </p:cNvSpPr>
            <p:nvPr/>
          </p:nvSpPr>
          <p:spPr bwMode="ltGray">
            <a:xfrm>
              <a:off x="528" y="1104"/>
              <a:ext cx="29" cy="3225"/>
            </a:xfrm>
            <a:custGeom>
              <a:avLst/>
              <a:gdLst/>
              <a:ahLst/>
              <a:cxnLst>
                <a:cxn ang="0">
                  <a:pos x="0" y="0"/>
                </a:cxn>
                <a:cxn ang="0">
                  <a:pos x="0" y="2161"/>
                </a:cxn>
                <a:cxn ang="0">
                  <a:pos x="29" y="2161"/>
                </a:cxn>
                <a:cxn ang="0">
                  <a:pos x="27" y="27"/>
                </a:cxn>
                <a:cxn ang="0">
                  <a:pos x="0" y="0"/>
                </a:cxn>
                <a:cxn ang="0">
                  <a:pos x="0" y="0"/>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pPr>
                <a:defRPr/>
              </a:pPr>
              <a:endParaRPr lang="es-ES"/>
            </a:p>
          </p:txBody>
        </p:sp>
      </p:grpSp>
      <p:sp>
        <p:nvSpPr>
          <p:cNvPr id="9225" name="Rectangle 9"/>
          <p:cNvSpPr>
            <a:spLocks noGrp="1" noChangeArrowheads="1"/>
          </p:cNvSpPr>
          <p:nvPr>
            <p:ph type="ctrTitle" sz="quarter"/>
          </p:nvPr>
        </p:nvSpPr>
        <p:spPr>
          <a:xfrm>
            <a:off x="990600" y="1905000"/>
            <a:ext cx="7772400" cy="1736725"/>
          </a:xfrm>
        </p:spPr>
        <p:txBody>
          <a:bodyPr anchor="t"/>
          <a:lstStyle>
            <a:lvl1pPr>
              <a:defRPr sz="5400"/>
            </a:lvl1pPr>
          </a:lstStyle>
          <a:p>
            <a:r>
              <a:rPr lang="es-ES"/>
              <a:t>Haga clic para cambiar el estilo de título	</a:t>
            </a:r>
          </a:p>
        </p:txBody>
      </p:sp>
      <p:sp>
        <p:nvSpPr>
          <p:cNvPr id="9226"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r>
              <a:rPr lang="es-ES"/>
              <a:t>Haga clic para modificar el estilo de subtítulo del patrón</a:t>
            </a:r>
          </a:p>
        </p:txBody>
      </p:sp>
      <p:sp>
        <p:nvSpPr>
          <p:cNvPr id="11" name="Rectangle 11"/>
          <p:cNvSpPr>
            <a:spLocks noGrp="1" noChangeArrowheads="1"/>
          </p:cNvSpPr>
          <p:nvPr>
            <p:ph type="dt" sz="quarter" idx="10"/>
          </p:nvPr>
        </p:nvSpPr>
        <p:spPr>
          <a:xfrm>
            <a:off x="990600" y="6245225"/>
            <a:ext cx="1901825" cy="476250"/>
          </a:xfrm>
        </p:spPr>
        <p:txBody>
          <a:bodyPr/>
          <a:lstStyle>
            <a:lvl1pPr>
              <a:defRPr/>
            </a:lvl1pPr>
          </a:lstStyle>
          <a:p>
            <a:pPr>
              <a:defRPr/>
            </a:pPr>
            <a:endParaRPr lang="es-ES"/>
          </a:p>
        </p:txBody>
      </p:sp>
      <p:sp>
        <p:nvSpPr>
          <p:cNvPr id="12" name="Rectangle 12"/>
          <p:cNvSpPr>
            <a:spLocks noGrp="1" noChangeArrowheads="1"/>
          </p:cNvSpPr>
          <p:nvPr>
            <p:ph type="ftr" sz="quarter" idx="11"/>
          </p:nvPr>
        </p:nvSpPr>
        <p:spPr>
          <a:xfrm>
            <a:off x="3468688" y="6245225"/>
            <a:ext cx="2895600" cy="476250"/>
          </a:xfrm>
        </p:spPr>
        <p:txBody>
          <a:bodyPr/>
          <a:lstStyle>
            <a:lvl1pPr>
              <a:defRPr/>
            </a:lvl1pPr>
          </a:lstStyle>
          <a:p>
            <a:pPr>
              <a:defRPr/>
            </a:pPr>
            <a:endParaRPr lang="es-ES"/>
          </a:p>
        </p:txBody>
      </p:sp>
      <p:sp>
        <p:nvSpPr>
          <p:cNvPr id="13" name="Rectangle 13"/>
          <p:cNvSpPr>
            <a:spLocks noGrp="1" noChangeArrowheads="1"/>
          </p:cNvSpPr>
          <p:nvPr>
            <p:ph type="sldNum" sz="quarter" idx="12"/>
          </p:nvPr>
        </p:nvSpPr>
        <p:spPr/>
        <p:txBody>
          <a:bodyPr/>
          <a:lstStyle>
            <a:lvl1pPr>
              <a:defRPr/>
            </a:lvl1pPr>
          </a:lstStyle>
          <a:p>
            <a:pPr>
              <a:defRPr/>
            </a:pPr>
            <a:fld id="{FB96EF68-9E64-4173-838D-1AD12A4DC3F0}"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11"/>
          <p:cNvSpPr>
            <a:spLocks noGrp="1" noChangeArrowheads="1"/>
          </p:cNvSpPr>
          <p:nvPr>
            <p:ph type="dt" sz="half" idx="10"/>
          </p:nvPr>
        </p:nvSpPr>
        <p:spPr>
          <a:ln/>
        </p:spPr>
        <p:txBody>
          <a:bodyPr/>
          <a:lstStyle>
            <a:lvl1pPr>
              <a:defRPr/>
            </a:lvl1pPr>
          </a:lstStyle>
          <a:p>
            <a:pPr>
              <a:defRPr/>
            </a:pPr>
            <a:endParaRPr lang="es-ES"/>
          </a:p>
        </p:txBody>
      </p:sp>
      <p:sp>
        <p:nvSpPr>
          <p:cNvPr id="5" name="Rectangle 12"/>
          <p:cNvSpPr>
            <a:spLocks noGrp="1" noChangeArrowheads="1"/>
          </p:cNvSpPr>
          <p:nvPr>
            <p:ph type="ftr" sz="quarter" idx="11"/>
          </p:nvPr>
        </p:nvSpPr>
        <p:spPr>
          <a:ln/>
        </p:spPr>
        <p:txBody>
          <a:bodyPr/>
          <a:lstStyle>
            <a:lvl1pPr>
              <a:defRPr/>
            </a:lvl1pPr>
          </a:lstStyle>
          <a:p>
            <a:pPr>
              <a:defRPr/>
            </a:pPr>
            <a:endParaRPr lang="es-ES"/>
          </a:p>
        </p:txBody>
      </p:sp>
      <p:sp>
        <p:nvSpPr>
          <p:cNvPr id="6" name="Rectangle 13"/>
          <p:cNvSpPr>
            <a:spLocks noGrp="1" noChangeArrowheads="1"/>
          </p:cNvSpPr>
          <p:nvPr>
            <p:ph type="sldNum" sz="quarter" idx="12"/>
          </p:nvPr>
        </p:nvSpPr>
        <p:spPr>
          <a:ln/>
        </p:spPr>
        <p:txBody>
          <a:bodyPr/>
          <a:lstStyle>
            <a:lvl1pPr>
              <a:defRPr/>
            </a:lvl1pPr>
          </a:lstStyle>
          <a:p>
            <a:pPr>
              <a:defRPr/>
            </a:pPr>
            <a:fld id="{832BAAB5-BDEB-43E6-9858-1D239228E19F}"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11"/>
          <p:cNvSpPr>
            <a:spLocks noGrp="1" noChangeArrowheads="1"/>
          </p:cNvSpPr>
          <p:nvPr>
            <p:ph type="dt" sz="half" idx="10"/>
          </p:nvPr>
        </p:nvSpPr>
        <p:spPr>
          <a:ln/>
        </p:spPr>
        <p:txBody>
          <a:bodyPr/>
          <a:lstStyle>
            <a:lvl1pPr>
              <a:defRPr/>
            </a:lvl1pPr>
          </a:lstStyle>
          <a:p>
            <a:pPr>
              <a:defRPr/>
            </a:pPr>
            <a:endParaRPr lang="es-ES"/>
          </a:p>
        </p:txBody>
      </p:sp>
      <p:sp>
        <p:nvSpPr>
          <p:cNvPr id="5" name="Rectangle 12"/>
          <p:cNvSpPr>
            <a:spLocks noGrp="1" noChangeArrowheads="1"/>
          </p:cNvSpPr>
          <p:nvPr>
            <p:ph type="ftr" sz="quarter" idx="11"/>
          </p:nvPr>
        </p:nvSpPr>
        <p:spPr>
          <a:ln/>
        </p:spPr>
        <p:txBody>
          <a:bodyPr/>
          <a:lstStyle>
            <a:lvl1pPr>
              <a:defRPr/>
            </a:lvl1pPr>
          </a:lstStyle>
          <a:p>
            <a:pPr>
              <a:defRPr/>
            </a:pPr>
            <a:endParaRPr lang="es-ES"/>
          </a:p>
        </p:txBody>
      </p:sp>
      <p:sp>
        <p:nvSpPr>
          <p:cNvPr id="6" name="Rectangle 13"/>
          <p:cNvSpPr>
            <a:spLocks noGrp="1" noChangeArrowheads="1"/>
          </p:cNvSpPr>
          <p:nvPr>
            <p:ph type="sldNum" sz="quarter" idx="12"/>
          </p:nvPr>
        </p:nvSpPr>
        <p:spPr>
          <a:ln/>
        </p:spPr>
        <p:txBody>
          <a:bodyPr/>
          <a:lstStyle>
            <a:lvl1pPr>
              <a:defRPr/>
            </a:lvl1pPr>
          </a:lstStyle>
          <a:p>
            <a:pPr>
              <a:defRPr/>
            </a:pPr>
            <a:fld id="{E081ACEF-7FAD-4327-947B-50A36DD55CBA}"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11"/>
          <p:cNvSpPr>
            <a:spLocks noGrp="1" noChangeArrowheads="1"/>
          </p:cNvSpPr>
          <p:nvPr>
            <p:ph type="dt" sz="half" idx="10"/>
          </p:nvPr>
        </p:nvSpPr>
        <p:spPr>
          <a:ln/>
        </p:spPr>
        <p:txBody>
          <a:bodyPr/>
          <a:lstStyle>
            <a:lvl1pPr>
              <a:defRPr/>
            </a:lvl1pPr>
          </a:lstStyle>
          <a:p>
            <a:pPr>
              <a:defRPr/>
            </a:pPr>
            <a:endParaRPr lang="es-ES"/>
          </a:p>
        </p:txBody>
      </p:sp>
      <p:sp>
        <p:nvSpPr>
          <p:cNvPr id="6" name="Rectangle 12"/>
          <p:cNvSpPr>
            <a:spLocks noGrp="1" noChangeArrowheads="1"/>
          </p:cNvSpPr>
          <p:nvPr>
            <p:ph type="ftr" sz="quarter" idx="11"/>
          </p:nvPr>
        </p:nvSpPr>
        <p:spPr>
          <a:ln/>
        </p:spPr>
        <p:txBody>
          <a:bodyPr/>
          <a:lstStyle>
            <a:lvl1pPr>
              <a:defRPr/>
            </a:lvl1pPr>
          </a:lstStyle>
          <a:p>
            <a:pPr>
              <a:defRPr/>
            </a:pPr>
            <a:endParaRPr lang="es-ES"/>
          </a:p>
        </p:txBody>
      </p:sp>
      <p:sp>
        <p:nvSpPr>
          <p:cNvPr id="7" name="Rectangle 13"/>
          <p:cNvSpPr>
            <a:spLocks noGrp="1" noChangeArrowheads="1"/>
          </p:cNvSpPr>
          <p:nvPr>
            <p:ph type="sldNum" sz="quarter" idx="12"/>
          </p:nvPr>
        </p:nvSpPr>
        <p:spPr>
          <a:ln/>
        </p:spPr>
        <p:txBody>
          <a:bodyPr/>
          <a:lstStyle>
            <a:lvl1pPr>
              <a:defRPr/>
            </a:lvl1pPr>
          </a:lstStyle>
          <a:p>
            <a:pPr>
              <a:defRPr/>
            </a:pPr>
            <a:fld id="{8E966649-9CA7-4D3E-A247-6DAC232CC976}"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11"/>
          <p:cNvSpPr>
            <a:spLocks noGrp="1" noChangeArrowheads="1"/>
          </p:cNvSpPr>
          <p:nvPr>
            <p:ph type="dt" sz="half" idx="10"/>
          </p:nvPr>
        </p:nvSpPr>
        <p:spPr>
          <a:ln/>
        </p:spPr>
        <p:txBody>
          <a:bodyPr/>
          <a:lstStyle>
            <a:lvl1pPr>
              <a:defRPr/>
            </a:lvl1pPr>
          </a:lstStyle>
          <a:p>
            <a:pPr>
              <a:defRPr/>
            </a:pPr>
            <a:endParaRPr lang="es-ES"/>
          </a:p>
        </p:txBody>
      </p:sp>
      <p:sp>
        <p:nvSpPr>
          <p:cNvPr id="8" name="Rectangle 12"/>
          <p:cNvSpPr>
            <a:spLocks noGrp="1" noChangeArrowheads="1"/>
          </p:cNvSpPr>
          <p:nvPr>
            <p:ph type="ftr" sz="quarter" idx="11"/>
          </p:nvPr>
        </p:nvSpPr>
        <p:spPr>
          <a:ln/>
        </p:spPr>
        <p:txBody>
          <a:bodyPr/>
          <a:lstStyle>
            <a:lvl1pPr>
              <a:defRPr/>
            </a:lvl1pPr>
          </a:lstStyle>
          <a:p>
            <a:pPr>
              <a:defRPr/>
            </a:pPr>
            <a:endParaRPr lang="es-ES"/>
          </a:p>
        </p:txBody>
      </p:sp>
      <p:sp>
        <p:nvSpPr>
          <p:cNvPr id="9" name="Rectangle 13"/>
          <p:cNvSpPr>
            <a:spLocks noGrp="1" noChangeArrowheads="1"/>
          </p:cNvSpPr>
          <p:nvPr>
            <p:ph type="sldNum" sz="quarter" idx="12"/>
          </p:nvPr>
        </p:nvSpPr>
        <p:spPr>
          <a:ln/>
        </p:spPr>
        <p:txBody>
          <a:bodyPr/>
          <a:lstStyle>
            <a:lvl1pPr>
              <a:defRPr/>
            </a:lvl1pPr>
          </a:lstStyle>
          <a:p>
            <a:pPr>
              <a:defRPr/>
            </a:pPr>
            <a:fld id="{42261688-5907-4374-AFAC-96377F2B4050}"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11"/>
          <p:cNvSpPr>
            <a:spLocks noGrp="1" noChangeArrowheads="1"/>
          </p:cNvSpPr>
          <p:nvPr>
            <p:ph type="dt" sz="half" idx="10"/>
          </p:nvPr>
        </p:nvSpPr>
        <p:spPr>
          <a:ln/>
        </p:spPr>
        <p:txBody>
          <a:bodyPr/>
          <a:lstStyle>
            <a:lvl1pPr>
              <a:defRPr/>
            </a:lvl1pPr>
          </a:lstStyle>
          <a:p>
            <a:pPr>
              <a:defRPr/>
            </a:pPr>
            <a:endParaRPr lang="es-ES"/>
          </a:p>
        </p:txBody>
      </p:sp>
      <p:sp>
        <p:nvSpPr>
          <p:cNvPr id="4" name="Rectangle 12"/>
          <p:cNvSpPr>
            <a:spLocks noGrp="1" noChangeArrowheads="1"/>
          </p:cNvSpPr>
          <p:nvPr>
            <p:ph type="ftr" sz="quarter" idx="11"/>
          </p:nvPr>
        </p:nvSpPr>
        <p:spPr>
          <a:ln/>
        </p:spPr>
        <p:txBody>
          <a:bodyPr/>
          <a:lstStyle>
            <a:lvl1pPr>
              <a:defRPr/>
            </a:lvl1pPr>
          </a:lstStyle>
          <a:p>
            <a:pPr>
              <a:defRPr/>
            </a:pPr>
            <a:endParaRPr lang="es-ES"/>
          </a:p>
        </p:txBody>
      </p:sp>
      <p:sp>
        <p:nvSpPr>
          <p:cNvPr id="5" name="Rectangle 13"/>
          <p:cNvSpPr>
            <a:spLocks noGrp="1" noChangeArrowheads="1"/>
          </p:cNvSpPr>
          <p:nvPr>
            <p:ph type="sldNum" sz="quarter" idx="12"/>
          </p:nvPr>
        </p:nvSpPr>
        <p:spPr>
          <a:ln/>
        </p:spPr>
        <p:txBody>
          <a:bodyPr/>
          <a:lstStyle>
            <a:lvl1pPr>
              <a:defRPr/>
            </a:lvl1pPr>
          </a:lstStyle>
          <a:p>
            <a:pPr>
              <a:defRPr/>
            </a:pPr>
            <a:fld id="{93549652-ED30-4C94-8E26-5F0D7B0E4CCF}"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s-ES"/>
          </a:p>
        </p:txBody>
      </p:sp>
      <p:sp>
        <p:nvSpPr>
          <p:cNvPr id="3" name="Rectangle 12"/>
          <p:cNvSpPr>
            <a:spLocks noGrp="1" noChangeArrowheads="1"/>
          </p:cNvSpPr>
          <p:nvPr>
            <p:ph type="ftr" sz="quarter" idx="11"/>
          </p:nvPr>
        </p:nvSpPr>
        <p:spPr>
          <a:ln/>
        </p:spPr>
        <p:txBody>
          <a:bodyPr/>
          <a:lstStyle>
            <a:lvl1pPr>
              <a:defRPr/>
            </a:lvl1pPr>
          </a:lstStyle>
          <a:p>
            <a:pPr>
              <a:defRPr/>
            </a:pPr>
            <a:endParaRPr lang="es-ES"/>
          </a:p>
        </p:txBody>
      </p:sp>
      <p:sp>
        <p:nvSpPr>
          <p:cNvPr id="4" name="Rectangle 13"/>
          <p:cNvSpPr>
            <a:spLocks noGrp="1" noChangeArrowheads="1"/>
          </p:cNvSpPr>
          <p:nvPr>
            <p:ph type="sldNum" sz="quarter" idx="12"/>
          </p:nvPr>
        </p:nvSpPr>
        <p:spPr>
          <a:ln/>
        </p:spPr>
        <p:txBody>
          <a:bodyPr/>
          <a:lstStyle>
            <a:lvl1pPr>
              <a:defRPr/>
            </a:lvl1pPr>
          </a:lstStyle>
          <a:p>
            <a:pPr>
              <a:defRPr/>
            </a:pPr>
            <a:fld id="{839B5B94-B5E8-4F04-97B5-A96B5C5235B5}"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11"/>
          <p:cNvSpPr>
            <a:spLocks noGrp="1" noChangeArrowheads="1"/>
          </p:cNvSpPr>
          <p:nvPr>
            <p:ph type="dt" sz="half" idx="10"/>
          </p:nvPr>
        </p:nvSpPr>
        <p:spPr>
          <a:ln/>
        </p:spPr>
        <p:txBody>
          <a:bodyPr/>
          <a:lstStyle>
            <a:lvl1pPr>
              <a:defRPr/>
            </a:lvl1pPr>
          </a:lstStyle>
          <a:p>
            <a:pPr>
              <a:defRPr/>
            </a:pPr>
            <a:endParaRPr lang="es-ES"/>
          </a:p>
        </p:txBody>
      </p:sp>
      <p:sp>
        <p:nvSpPr>
          <p:cNvPr id="6" name="Rectangle 12"/>
          <p:cNvSpPr>
            <a:spLocks noGrp="1" noChangeArrowheads="1"/>
          </p:cNvSpPr>
          <p:nvPr>
            <p:ph type="ftr" sz="quarter" idx="11"/>
          </p:nvPr>
        </p:nvSpPr>
        <p:spPr>
          <a:ln/>
        </p:spPr>
        <p:txBody>
          <a:bodyPr/>
          <a:lstStyle>
            <a:lvl1pPr>
              <a:defRPr/>
            </a:lvl1pPr>
          </a:lstStyle>
          <a:p>
            <a:pPr>
              <a:defRPr/>
            </a:pPr>
            <a:endParaRPr lang="es-ES"/>
          </a:p>
        </p:txBody>
      </p:sp>
      <p:sp>
        <p:nvSpPr>
          <p:cNvPr id="7" name="Rectangle 13"/>
          <p:cNvSpPr>
            <a:spLocks noGrp="1" noChangeArrowheads="1"/>
          </p:cNvSpPr>
          <p:nvPr>
            <p:ph type="sldNum" sz="quarter" idx="12"/>
          </p:nvPr>
        </p:nvSpPr>
        <p:spPr>
          <a:ln/>
        </p:spPr>
        <p:txBody>
          <a:bodyPr/>
          <a:lstStyle>
            <a:lvl1pPr>
              <a:defRPr/>
            </a:lvl1pPr>
          </a:lstStyle>
          <a:p>
            <a:pPr>
              <a:defRPr/>
            </a:pPr>
            <a:fld id="{BC79809E-8862-4E23-BB0A-7E0AA63DDBAD}"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11"/>
          <p:cNvSpPr>
            <a:spLocks noGrp="1" noChangeArrowheads="1"/>
          </p:cNvSpPr>
          <p:nvPr>
            <p:ph type="dt" sz="half" idx="10"/>
          </p:nvPr>
        </p:nvSpPr>
        <p:spPr>
          <a:ln/>
        </p:spPr>
        <p:txBody>
          <a:bodyPr/>
          <a:lstStyle>
            <a:lvl1pPr>
              <a:defRPr/>
            </a:lvl1pPr>
          </a:lstStyle>
          <a:p>
            <a:pPr>
              <a:defRPr/>
            </a:pPr>
            <a:endParaRPr lang="es-ES"/>
          </a:p>
        </p:txBody>
      </p:sp>
      <p:sp>
        <p:nvSpPr>
          <p:cNvPr id="6" name="Rectangle 12"/>
          <p:cNvSpPr>
            <a:spLocks noGrp="1" noChangeArrowheads="1"/>
          </p:cNvSpPr>
          <p:nvPr>
            <p:ph type="ftr" sz="quarter" idx="11"/>
          </p:nvPr>
        </p:nvSpPr>
        <p:spPr>
          <a:ln/>
        </p:spPr>
        <p:txBody>
          <a:bodyPr/>
          <a:lstStyle>
            <a:lvl1pPr>
              <a:defRPr/>
            </a:lvl1pPr>
          </a:lstStyle>
          <a:p>
            <a:pPr>
              <a:defRPr/>
            </a:pPr>
            <a:endParaRPr lang="es-ES"/>
          </a:p>
        </p:txBody>
      </p:sp>
      <p:sp>
        <p:nvSpPr>
          <p:cNvPr id="7" name="Rectangle 13"/>
          <p:cNvSpPr>
            <a:spLocks noGrp="1" noChangeArrowheads="1"/>
          </p:cNvSpPr>
          <p:nvPr>
            <p:ph type="sldNum" sz="quarter" idx="12"/>
          </p:nvPr>
        </p:nvSpPr>
        <p:spPr>
          <a:ln/>
        </p:spPr>
        <p:txBody>
          <a:bodyPr/>
          <a:lstStyle>
            <a:lvl1pPr>
              <a:defRPr/>
            </a:lvl1pPr>
          </a:lstStyle>
          <a:p>
            <a:pPr>
              <a:defRPr/>
            </a:pPr>
            <a:fld id="{08FB20D8-C238-4DA2-81B8-98B0DDDE6A90}"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11"/>
          <p:cNvSpPr>
            <a:spLocks noGrp="1" noChangeArrowheads="1"/>
          </p:cNvSpPr>
          <p:nvPr>
            <p:ph type="dt" sz="half" idx="10"/>
          </p:nvPr>
        </p:nvSpPr>
        <p:spPr>
          <a:ln/>
        </p:spPr>
        <p:txBody>
          <a:bodyPr/>
          <a:lstStyle>
            <a:lvl1pPr>
              <a:defRPr/>
            </a:lvl1pPr>
          </a:lstStyle>
          <a:p>
            <a:pPr>
              <a:defRPr/>
            </a:pPr>
            <a:endParaRPr lang="es-ES"/>
          </a:p>
        </p:txBody>
      </p:sp>
      <p:sp>
        <p:nvSpPr>
          <p:cNvPr id="5" name="Rectangle 12"/>
          <p:cNvSpPr>
            <a:spLocks noGrp="1" noChangeArrowheads="1"/>
          </p:cNvSpPr>
          <p:nvPr>
            <p:ph type="ftr" sz="quarter" idx="11"/>
          </p:nvPr>
        </p:nvSpPr>
        <p:spPr>
          <a:ln/>
        </p:spPr>
        <p:txBody>
          <a:bodyPr/>
          <a:lstStyle>
            <a:lvl1pPr>
              <a:defRPr/>
            </a:lvl1pPr>
          </a:lstStyle>
          <a:p>
            <a:pPr>
              <a:defRPr/>
            </a:pPr>
            <a:endParaRPr lang="es-ES"/>
          </a:p>
        </p:txBody>
      </p:sp>
      <p:sp>
        <p:nvSpPr>
          <p:cNvPr id="6" name="Rectangle 13"/>
          <p:cNvSpPr>
            <a:spLocks noGrp="1" noChangeArrowheads="1"/>
          </p:cNvSpPr>
          <p:nvPr>
            <p:ph type="sldNum" sz="quarter" idx="12"/>
          </p:nvPr>
        </p:nvSpPr>
        <p:spPr>
          <a:ln/>
        </p:spPr>
        <p:txBody>
          <a:bodyPr/>
          <a:lstStyle>
            <a:lvl1pPr>
              <a:defRPr/>
            </a:lvl1pPr>
          </a:lstStyle>
          <a:p>
            <a:pPr>
              <a:defRPr/>
            </a:pPr>
            <a:fld id="{B54ABE52-63D8-48DB-8A87-9ECC38AA8615}"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48463" y="244475"/>
            <a:ext cx="2097087"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44475"/>
            <a:ext cx="613886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11"/>
          <p:cNvSpPr>
            <a:spLocks noGrp="1" noChangeArrowheads="1"/>
          </p:cNvSpPr>
          <p:nvPr>
            <p:ph type="dt" sz="half" idx="10"/>
          </p:nvPr>
        </p:nvSpPr>
        <p:spPr>
          <a:ln/>
        </p:spPr>
        <p:txBody>
          <a:bodyPr/>
          <a:lstStyle>
            <a:lvl1pPr>
              <a:defRPr/>
            </a:lvl1pPr>
          </a:lstStyle>
          <a:p>
            <a:pPr>
              <a:defRPr/>
            </a:pPr>
            <a:endParaRPr lang="es-ES"/>
          </a:p>
        </p:txBody>
      </p:sp>
      <p:sp>
        <p:nvSpPr>
          <p:cNvPr id="5" name="Rectangle 12"/>
          <p:cNvSpPr>
            <a:spLocks noGrp="1" noChangeArrowheads="1"/>
          </p:cNvSpPr>
          <p:nvPr>
            <p:ph type="ftr" sz="quarter" idx="11"/>
          </p:nvPr>
        </p:nvSpPr>
        <p:spPr>
          <a:ln/>
        </p:spPr>
        <p:txBody>
          <a:bodyPr/>
          <a:lstStyle>
            <a:lvl1pPr>
              <a:defRPr/>
            </a:lvl1pPr>
          </a:lstStyle>
          <a:p>
            <a:pPr>
              <a:defRPr/>
            </a:pPr>
            <a:endParaRPr lang="es-ES"/>
          </a:p>
        </p:txBody>
      </p:sp>
      <p:sp>
        <p:nvSpPr>
          <p:cNvPr id="6" name="Rectangle 13"/>
          <p:cNvSpPr>
            <a:spLocks noGrp="1" noChangeArrowheads="1"/>
          </p:cNvSpPr>
          <p:nvPr>
            <p:ph type="sldNum" sz="quarter" idx="12"/>
          </p:nvPr>
        </p:nvSpPr>
        <p:spPr>
          <a:ln/>
        </p:spPr>
        <p:txBody>
          <a:bodyPr/>
          <a:lstStyle>
            <a:lvl1pPr>
              <a:defRPr/>
            </a:lvl1pPr>
          </a:lstStyle>
          <a:p>
            <a:pPr>
              <a:defRPr/>
            </a:pPr>
            <a:fld id="{43AFA13B-E9BF-418C-B21E-21AE358F114E}"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19088" y="1828800"/>
            <a:ext cx="8824912" cy="5029200"/>
            <a:chOff x="201" y="1152"/>
            <a:chExt cx="5559" cy="3168"/>
          </a:xfrm>
        </p:grpSpPr>
        <p:sp>
          <p:nvSpPr>
            <p:cNvPr id="8195" name="Freeform 3"/>
            <p:cNvSpPr>
              <a:spLocks/>
            </p:cNvSpPr>
            <p:nvPr/>
          </p:nvSpPr>
          <p:spPr bwMode="ltGray">
            <a:xfrm>
              <a:off x="528" y="2909"/>
              <a:ext cx="5232" cy="1411"/>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w="9525">
              <a:noFill/>
              <a:round/>
              <a:headEnd/>
              <a:tailEnd/>
            </a:ln>
          </p:spPr>
          <p:txBody>
            <a:bodyPr/>
            <a:lstStyle/>
            <a:p>
              <a:pPr>
                <a:defRPr/>
              </a:pPr>
              <a:endParaRPr lang="es-ES"/>
            </a:p>
          </p:txBody>
        </p:sp>
        <p:sp>
          <p:nvSpPr>
            <p:cNvPr id="8196" name="Freeform 4"/>
            <p:cNvSpPr>
              <a:spLocks/>
            </p:cNvSpPr>
            <p:nvPr/>
          </p:nvSpPr>
          <p:spPr bwMode="ltGray">
            <a:xfrm>
              <a:off x="210" y="1152"/>
              <a:ext cx="5550" cy="3168"/>
            </a:xfrm>
            <a:custGeom>
              <a:avLst/>
              <a:gdLst/>
              <a:ahLst/>
              <a:cxnLst>
                <a:cxn ang="0">
                  <a:pos x="330" y="1764"/>
                </a:cxn>
                <a:cxn ang="0">
                  <a:pos x="0" y="1764"/>
                </a:cxn>
                <a:cxn ang="0">
                  <a:pos x="0" y="3168"/>
                </a:cxn>
                <a:cxn ang="0">
                  <a:pos x="5550" y="3168"/>
                </a:cxn>
                <a:cxn ang="0">
                  <a:pos x="5550" y="0"/>
                </a:cxn>
                <a:cxn ang="0">
                  <a:pos x="330" y="0"/>
                </a:cxn>
                <a:cxn ang="0">
                  <a:pos x="330" y="1764"/>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w="9525">
              <a:noFill/>
              <a:round/>
              <a:headEnd/>
              <a:tailEnd/>
            </a:ln>
          </p:spPr>
          <p:txBody>
            <a:bodyPr/>
            <a:lstStyle/>
            <a:p>
              <a:pPr>
                <a:defRPr/>
              </a:pPr>
              <a:endParaRPr lang="es-ES"/>
            </a:p>
          </p:txBody>
        </p:sp>
        <p:sp>
          <p:nvSpPr>
            <p:cNvPr id="8197" name="Freeform 5"/>
            <p:cNvSpPr>
              <a:spLocks/>
            </p:cNvSpPr>
            <p:nvPr/>
          </p:nvSpPr>
          <p:spPr bwMode="ltGray">
            <a:xfrm>
              <a:off x="528" y="2932"/>
              <a:ext cx="5232" cy="1388"/>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w="9525">
              <a:noFill/>
              <a:round/>
              <a:headEnd/>
              <a:tailEnd/>
            </a:ln>
          </p:spPr>
          <p:txBody>
            <a:bodyPr/>
            <a:lstStyle/>
            <a:p>
              <a:pPr>
                <a:defRPr/>
              </a:pPr>
              <a:endParaRPr lang="es-ES"/>
            </a:p>
          </p:txBody>
        </p:sp>
        <p:sp>
          <p:nvSpPr>
            <p:cNvPr id="8198" name="Freeform 6"/>
            <p:cNvSpPr>
              <a:spLocks/>
            </p:cNvSpPr>
            <p:nvPr/>
          </p:nvSpPr>
          <p:spPr bwMode="ltGray">
            <a:xfrm>
              <a:off x="528" y="1152"/>
              <a:ext cx="4607"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pPr>
                <a:defRPr/>
              </a:pPr>
              <a:endParaRPr lang="es-ES"/>
            </a:p>
          </p:txBody>
        </p:sp>
        <p:sp>
          <p:nvSpPr>
            <p:cNvPr id="8199" name="Freeform 7"/>
            <p:cNvSpPr>
              <a:spLocks/>
            </p:cNvSpPr>
            <p:nvPr/>
          </p:nvSpPr>
          <p:spPr bwMode="ltGray">
            <a:xfrm>
              <a:off x="528" y="1152"/>
              <a:ext cx="29" cy="1785"/>
            </a:xfrm>
            <a:custGeom>
              <a:avLst/>
              <a:gdLst/>
              <a:ahLst/>
              <a:cxnLst>
                <a:cxn ang="0">
                  <a:pos x="0" y="0"/>
                </a:cxn>
                <a:cxn ang="0">
                  <a:pos x="0" y="2161"/>
                </a:cxn>
                <a:cxn ang="0">
                  <a:pos x="29" y="2161"/>
                </a:cxn>
                <a:cxn ang="0">
                  <a:pos x="27" y="27"/>
                </a:cxn>
                <a:cxn ang="0">
                  <a:pos x="0" y="0"/>
                </a:cxn>
                <a:cxn ang="0">
                  <a:pos x="0" y="0"/>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w="9525" cap="flat" cmpd="sng">
              <a:noFill/>
              <a:prstDash val="solid"/>
              <a:round/>
              <a:headEnd type="none" w="med" len="med"/>
              <a:tailEnd type="none" w="med" len="med"/>
            </a:ln>
            <a:effectLst/>
          </p:spPr>
          <p:txBody>
            <a:bodyPr/>
            <a:lstStyle/>
            <a:p>
              <a:pPr>
                <a:defRPr/>
              </a:pPr>
              <a:endParaRPr lang="es-ES"/>
            </a:p>
          </p:txBody>
        </p:sp>
        <p:sp>
          <p:nvSpPr>
            <p:cNvPr id="8200" name="Freeform 8"/>
            <p:cNvSpPr>
              <a:spLocks/>
            </p:cNvSpPr>
            <p:nvPr/>
          </p:nvSpPr>
          <p:spPr bwMode="ltGray">
            <a:xfrm>
              <a:off x="527" y="2904"/>
              <a:ext cx="29" cy="1416"/>
            </a:xfrm>
            <a:custGeom>
              <a:avLst/>
              <a:gdLst/>
              <a:ahLst/>
              <a:cxnLst>
                <a:cxn ang="0">
                  <a:pos x="0" y="1416"/>
                </a:cxn>
                <a:cxn ang="0">
                  <a:pos x="29" y="1416"/>
                </a:cxn>
                <a:cxn ang="0">
                  <a:pos x="28" y="24"/>
                </a:cxn>
                <a:cxn ang="0">
                  <a:pos x="0" y="0"/>
                </a:cxn>
                <a:cxn ang="0">
                  <a:pos x="0" y="1416"/>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pPr>
                <a:defRPr/>
              </a:pPr>
              <a:endParaRPr lang="es-ES"/>
            </a:p>
          </p:txBody>
        </p:sp>
        <p:sp>
          <p:nvSpPr>
            <p:cNvPr id="8201" name="Freeform 9"/>
            <p:cNvSpPr>
              <a:spLocks/>
            </p:cNvSpPr>
            <p:nvPr/>
          </p:nvSpPr>
          <p:spPr bwMode="ltGray">
            <a:xfrm>
              <a:off x="201" y="2904"/>
              <a:ext cx="2879"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pPr>
                <a:defRPr/>
              </a:pPr>
              <a:endParaRPr lang="es-ES"/>
            </a:p>
          </p:txBody>
        </p:sp>
        <p:sp>
          <p:nvSpPr>
            <p:cNvPr id="8202" name="Freeform 10"/>
            <p:cNvSpPr>
              <a:spLocks/>
            </p:cNvSpPr>
            <p:nvPr/>
          </p:nvSpPr>
          <p:spPr bwMode="ltGray">
            <a:xfrm>
              <a:off x="201" y="2904"/>
              <a:ext cx="30" cy="1416"/>
            </a:xfrm>
            <a:custGeom>
              <a:avLst/>
              <a:gdLst/>
              <a:ahLst/>
              <a:cxnLst>
                <a:cxn ang="0">
                  <a:pos x="0" y="0"/>
                </a:cxn>
                <a:cxn ang="0">
                  <a:pos x="0" y="1416"/>
                </a:cxn>
                <a:cxn ang="0">
                  <a:pos x="29" y="1416"/>
                </a:cxn>
                <a:cxn ang="0">
                  <a:pos x="30" y="27"/>
                </a:cxn>
                <a:cxn ang="0">
                  <a:pos x="0" y="0"/>
                </a:cxn>
                <a:cxn ang="0">
                  <a:pos x="0" y="0"/>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w="9525" cap="flat" cmpd="sng">
              <a:noFill/>
              <a:prstDash val="solid"/>
              <a:round/>
              <a:headEnd type="none" w="med" len="med"/>
              <a:tailEnd type="none" w="med" len="med"/>
            </a:ln>
            <a:effectLst/>
          </p:spPr>
          <p:txBody>
            <a:bodyPr/>
            <a:lstStyle/>
            <a:p>
              <a:pPr>
                <a:defRPr/>
              </a:pPr>
              <a:endParaRPr lang="es-ES"/>
            </a:p>
          </p:txBody>
        </p:sp>
      </p:grpSp>
      <p:sp>
        <p:nvSpPr>
          <p:cNvPr id="8203" name="Rectangle 11"/>
          <p:cNvSpPr>
            <a:spLocks noGrp="1" noChangeArrowheads="1"/>
          </p:cNvSpPr>
          <p:nvPr>
            <p:ph type="dt" sz="half" idx="2"/>
          </p:nvPr>
        </p:nvSpPr>
        <p:spPr bwMode="auto">
          <a:xfrm>
            <a:off x="838200" y="6245225"/>
            <a:ext cx="19018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ffectLst>
                  <a:outerShdw blurRad="38100" dist="38100" dir="2700000" algn="tl">
                    <a:srgbClr val="000000"/>
                  </a:outerShdw>
                </a:effectLst>
              </a:defRPr>
            </a:lvl1pPr>
          </a:lstStyle>
          <a:p>
            <a:pPr>
              <a:defRPr/>
            </a:pPr>
            <a:endParaRPr lang="es-ES"/>
          </a:p>
        </p:txBody>
      </p:sp>
      <p:sp>
        <p:nvSpPr>
          <p:cNvPr id="8204" name="Rectangle 12"/>
          <p:cNvSpPr>
            <a:spLocks noGrp="1" noChangeArrowheads="1"/>
          </p:cNvSpPr>
          <p:nvPr>
            <p:ph type="ftr" sz="quarter" idx="3"/>
          </p:nvPr>
        </p:nvSpPr>
        <p:spPr bwMode="auto">
          <a:xfrm>
            <a:off x="34290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ffectLst>
                  <a:outerShdw blurRad="38100" dist="38100" dir="2700000" algn="tl">
                    <a:srgbClr val="000000"/>
                  </a:outerShdw>
                </a:effectLst>
              </a:defRPr>
            </a:lvl1pPr>
          </a:lstStyle>
          <a:p>
            <a:pPr>
              <a:defRPr/>
            </a:pPr>
            <a:endParaRPr lang="es-ES"/>
          </a:p>
        </p:txBody>
      </p:sp>
      <p:sp>
        <p:nvSpPr>
          <p:cNvPr id="8205" name="Rectangle 13"/>
          <p:cNvSpPr>
            <a:spLocks noGrp="1" noChangeArrowheads="1"/>
          </p:cNvSpPr>
          <p:nvPr>
            <p:ph type="sldNum" sz="quarter" idx="4"/>
          </p:nvPr>
        </p:nvSpPr>
        <p:spPr bwMode="auto">
          <a:xfrm>
            <a:off x="6937375" y="6245225"/>
            <a:ext cx="19018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ffectLst>
                  <a:outerShdw blurRad="38100" dist="38100" dir="2700000" algn="tl">
                    <a:srgbClr val="000000"/>
                  </a:outerShdw>
                </a:effectLst>
              </a:defRPr>
            </a:lvl1pPr>
          </a:lstStyle>
          <a:p>
            <a:pPr>
              <a:defRPr/>
            </a:pPr>
            <a:fld id="{1DA59FB9-7542-45EC-A6D3-B9AAE018AA78}" type="slidenum">
              <a:rPr lang="es-ES"/>
              <a:pPr>
                <a:defRPr/>
              </a:pPr>
              <a:t>‹Nº›</a:t>
            </a:fld>
            <a:endParaRPr lang="es-ES"/>
          </a:p>
        </p:txBody>
      </p:sp>
      <p:sp>
        <p:nvSpPr>
          <p:cNvPr id="8206" name="Rectangle 14"/>
          <p:cNvSpPr>
            <a:spLocks noGrp="1" noRot="1" noChangeArrowheads="1"/>
          </p:cNvSpPr>
          <p:nvPr>
            <p:ph type="title"/>
          </p:nvPr>
        </p:nvSpPr>
        <p:spPr bwMode="auto">
          <a:xfrm>
            <a:off x="457200" y="244475"/>
            <a:ext cx="8385175" cy="14319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8207" name="Rectangle 15"/>
          <p:cNvSpPr>
            <a:spLocks noGrp="1" noRot="1" noChangeArrowheads="1"/>
          </p:cNvSpPr>
          <p:nvPr>
            <p:ph type="body" idx="1"/>
          </p:nvPr>
        </p:nvSpPr>
        <p:spPr bwMode="auto">
          <a:xfrm>
            <a:off x="838200" y="1905000"/>
            <a:ext cx="8007350" cy="419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Tree>
  </p:cSld>
  <p:clrMap bg1="dk2" tx1="lt1" bg2="dk1" tx2="lt2" accent1="accent1" accent2="accent2" accent3="accent3" accent4="accent4" accent5="accent5" accent6="accent6" hlink="hlink" folHlink="folHlink"/>
  <p:sldLayoutIdLst>
    <p:sldLayoutId id="2147483688"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gif"/><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395288" y="1125538"/>
          <a:ext cx="8388424" cy="4745543"/>
        </p:xfrm>
        <a:graphic>
          <a:graphicData uri="http://schemas.openxmlformats.org/drawingml/2006/table">
            <a:tbl>
              <a:tblPr/>
              <a:tblGrid>
                <a:gridCol w="2611491"/>
                <a:gridCol w="5776933"/>
              </a:tblGrid>
              <a:tr h="853963">
                <a:tc>
                  <a:txBody>
                    <a:bodyPr/>
                    <a:lstStyle/>
                    <a:p>
                      <a:pPr algn="ctr">
                        <a:lnSpc>
                          <a:spcPct val="115000"/>
                        </a:lnSpc>
                        <a:spcAft>
                          <a:spcPts val="0"/>
                        </a:spcAft>
                      </a:pPr>
                      <a:endParaRPr lang="es-ES" sz="1800" b="1" dirty="0">
                        <a:solidFill>
                          <a:schemeClr val="tx1"/>
                        </a:solidFill>
                        <a:latin typeface="Calibri"/>
                        <a:ea typeface="Calibri"/>
                        <a:cs typeface="Times New Roman"/>
                      </a:endParaRPr>
                    </a:p>
                    <a:p>
                      <a:pPr algn="ctr">
                        <a:lnSpc>
                          <a:spcPct val="115000"/>
                        </a:lnSpc>
                        <a:spcAft>
                          <a:spcPts val="0"/>
                        </a:spcAft>
                      </a:pPr>
                      <a:r>
                        <a:rPr lang="es-ES" sz="1800" b="1" dirty="0">
                          <a:solidFill>
                            <a:schemeClr val="tx1"/>
                          </a:solidFill>
                          <a:latin typeface="Century Gothic"/>
                          <a:ea typeface="Calibri"/>
                          <a:cs typeface="Times New Roman"/>
                        </a:rPr>
                        <a:t>ASIGNATURA:</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800" dirty="0">
                        <a:latin typeface="Calibri"/>
                        <a:ea typeface="Calibri"/>
                        <a:cs typeface="Times New Roman"/>
                      </a:endParaRPr>
                    </a:p>
                    <a:p>
                      <a:pPr algn="just">
                        <a:lnSpc>
                          <a:spcPct val="115000"/>
                        </a:lnSpc>
                        <a:spcAft>
                          <a:spcPts val="0"/>
                        </a:spcAft>
                      </a:pPr>
                      <a:r>
                        <a:rPr lang="es-ES" sz="1800" b="1" dirty="0" smtClean="0">
                          <a:latin typeface="Century Gothic"/>
                          <a:ea typeface="Calibri"/>
                          <a:cs typeface="Times New Roman"/>
                        </a:rPr>
                        <a:t>Taller</a:t>
                      </a:r>
                      <a:r>
                        <a:rPr lang="es-ES" sz="1800" b="1" baseline="0" dirty="0" smtClean="0">
                          <a:latin typeface="Century Gothic"/>
                          <a:ea typeface="Calibri"/>
                          <a:cs typeface="Times New Roman"/>
                        </a:rPr>
                        <a:t> de Lectura y Redacción II</a:t>
                      </a:r>
                    </a:p>
                    <a:p>
                      <a:pPr algn="just">
                        <a:lnSpc>
                          <a:spcPct val="115000"/>
                        </a:lnSpc>
                        <a:spcAft>
                          <a:spcPts val="0"/>
                        </a:spcAft>
                      </a:pPr>
                      <a:endParaRPr lang="es-ES" sz="1800" dirty="0">
                        <a:latin typeface="Calibri"/>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53963">
                <a:tc>
                  <a:txBody>
                    <a:bodyPr/>
                    <a:lstStyle/>
                    <a:p>
                      <a:pPr algn="ctr">
                        <a:lnSpc>
                          <a:spcPct val="115000"/>
                        </a:lnSpc>
                        <a:spcAft>
                          <a:spcPts val="0"/>
                        </a:spcAft>
                      </a:pPr>
                      <a:endParaRPr lang="es-ES" sz="1800" b="1" dirty="0">
                        <a:solidFill>
                          <a:schemeClr val="tx1"/>
                        </a:solidFill>
                        <a:latin typeface="Calibri"/>
                        <a:ea typeface="Calibri"/>
                        <a:cs typeface="Times New Roman"/>
                      </a:endParaRPr>
                    </a:p>
                    <a:p>
                      <a:pPr algn="ctr">
                        <a:lnSpc>
                          <a:spcPct val="115000"/>
                        </a:lnSpc>
                        <a:spcAft>
                          <a:spcPts val="0"/>
                        </a:spcAft>
                      </a:pPr>
                      <a:r>
                        <a:rPr lang="es-ES" sz="1800" b="1" dirty="0">
                          <a:solidFill>
                            <a:schemeClr val="tx1"/>
                          </a:solidFill>
                          <a:latin typeface="Century Gothic"/>
                          <a:ea typeface="Calibri"/>
                          <a:cs typeface="Times New Roman"/>
                        </a:rPr>
                        <a:t>GRADO:</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800" dirty="0">
                        <a:latin typeface="Calibri"/>
                        <a:ea typeface="Calibri"/>
                        <a:cs typeface="Times New Roman"/>
                      </a:endParaRPr>
                    </a:p>
                    <a:p>
                      <a:pPr algn="just">
                        <a:lnSpc>
                          <a:spcPct val="115000"/>
                        </a:lnSpc>
                        <a:spcAft>
                          <a:spcPts val="0"/>
                        </a:spcAft>
                      </a:pPr>
                      <a:r>
                        <a:rPr lang="es-ES" sz="1800" b="1" dirty="0">
                          <a:latin typeface="Century Gothic"/>
                          <a:ea typeface="Calibri"/>
                          <a:cs typeface="Times New Roman"/>
                        </a:rPr>
                        <a:t>Segundo </a:t>
                      </a:r>
                      <a:r>
                        <a:rPr lang="es-ES" sz="1800" b="1" dirty="0" smtClean="0">
                          <a:latin typeface="Century Gothic"/>
                          <a:ea typeface="Calibri"/>
                          <a:cs typeface="Times New Roman"/>
                        </a:rPr>
                        <a:t>Semestre</a:t>
                      </a:r>
                    </a:p>
                    <a:p>
                      <a:pPr algn="just">
                        <a:lnSpc>
                          <a:spcPct val="115000"/>
                        </a:lnSpc>
                        <a:spcAft>
                          <a:spcPts val="0"/>
                        </a:spcAft>
                      </a:pPr>
                      <a:endParaRPr lang="es-ES" sz="1800" dirty="0">
                        <a:latin typeface="Calibri"/>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3307">
                <a:tc>
                  <a:txBody>
                    <a:bodyPr/>
                    <a:lstStyle/>
                    <a:p>
                      <a:pPr algn="ctr">
                        <a:lnSpc>
                          <a:spcPct val="115000"/>
                        </a:lnSpc>
                        <a:spcAft>
                          <a:spcPts val="0"/>
                        </a:spcAft>
                      </a:pPr>
                      <a:r>
                        <a:rPr lang="es-ES" sz="1800" b="1" dirty="0" smtClean="0">
                          <a:solidFill>
                            <a:schemeClr val="tx1"/>
                          </a:solidFill>
                          <a:latin typeface="Century Gothic" pitchFamily="34" charset="0"/>
                          <a:ea typeface="Calibri"/>
                          <a:cs typeface="Times New Roman"/>
                        </a:rPr>
                        <a:t>BLOQUE</a:t>
                      </a:r>
                      <a:endParaRPr lang="es-ES" sz="1800" b="1" dirty="0">
                        <a:solidFill>
                          <a:schemeClr val="tx1"/>
                        </a:solidFill>
                        <a:latin typeface="Century Gothic" pitchFamily="34" charset="0"/>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00050" indent="-400050" algn="l">
                        <a:lnSpc>
                          <a:spcPct val="115000"/>
                        </a:lnSpc>
                        <a:spcAft>
                          <a:spcPts val="0"/>
                        </a:spcAft>
                        <a:buNone/>
                      </a:pPr>
                      <a:r>
                        <a:rPr lang="es-ES" sz="1800" b="1" dirty="0" smtClean="0">
                          <a:latin typeface="Century Gothic" pitchFamily="34" charset="0"/>
                          <a:ea typeface="Calibri"/>
                          <a:cs typeface="Times New Roman"/>
                        </a:rPr>
                        <a:t>IX.  Clasifica textos recreativos.</a:t>
                      </a:r>
                      <a:endParaRPr lang="es-ES" sz="1800" b="1" dirty="0">
                        <a:latin typeface="Century Gothic" pitchFamily="34" charset="0"/>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2088">
                <a:tc>
                  <a:txBody>
                    <a:bodyPr/>
                    <a:lstStyle/>
                    <a:p>
                      <a:pPr algn="ctr">
                        <a:lnSpc>
                          <a:spcPct val="115000"/>
                        </a:lnSpc>
                        <a:spcAft>
                          <a:spcPts val="0"/>
                        </a:spcAft>
                      </a:pPr>
                      <a:r>
                        <a:rPr lang="es-ES" sz="1800" b="1" dirty="0" smtClean="0">
                          <a:solidFill>
                            <a:schemeClr val="tx1"/>
                          </a:solidFill>
                          <a:latin typeface="Century Gothic"/>
                          <a:ea typeface="Calibri"/>
                          <a:cs typeface="Times New Roman"/>
                        </a:rPr>
                        <a:t>SABERES </a:t>
                      </a:r>
                      <a:r>
                        <a:rPr lang="es-ES" sz="1800" b="1" dirty="0">
                          <a:solidFill>
                            <a:schemeClr val="tx1"/>
                          </a:solidFill>
                          <a:latin typeface="Century Gothic"/>
                          <a:ea typeface="Calibri"/>
                          <a:cs typeface="Times New Roman"/>
                        </a:rPr>
                        <a:t>DECLARATIVOS</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gn="just" defTabSz="914400" rtl="0" eaLnBrk="1" fontAlgn="auto" latinLnBrk="0" hangingPunct="1">
                        <a:lnSpc>
                          <a:spcPct val="115000"/>
                        </a:lnSpc>
                        <a:spcBef>
                          <a:spcPts val="0"/>
                        </a:spcBef>
                        <a:spcAft>
                          <a:spcPts val="0"/>
                        </a:spcAft>
                        <a:buClrTx/>
                        <a:buSzTx/>
                        <a:buFont typeface="Arial" pitchFamily="34" charset="0"/>
                        <a:buChar char="•"/>
                        <a:tabLst/>
                        <a:defRPr/>
                      </a:pPr>
                      <a:endParaRPr lang="es-MX" sz="1800" b="1" kern="1200" dirty="0" smtClean="0">
                        <a:solidFill>
                          <a:schemeClr val="tx1"/>
                        </a:solidFill>
                        <a:latin typeface="Century Gothic" pitchFamily="34" charset="0"/>
                        <a:ea typeface="+mn-ea"/>
                        <a:cs typeface="+mn-cs"/>
                      </a:endParaRPr>
                    </a:p>
                    <a:p>
                      <a:pPr marL="342900" marR="0" lvl="0" indent="-342900" algn="just" defTabSz="914400" rtl="0" eaLnBrk="1" fontAlgn="auto" latinLnBrk="0" hangingPunct="1">
                        <a:lnSpc>
                          <a:spcPct val="115000"/>
                        </a:lnSpc>
                        <a:spcBef>
                          <a:spcPts val="0"/>
                        </a:spcBef>
                        <a:spcAft>
                          <a:spcPts val="0"/>
                        </a:spcAft>
                        <a:buClrTx/>
                        <a:buSzTx/>
                        <a:buFont typeface="Arial" pitchFamily="34" charset="0"/>
                        <a:buChar char="•"/>
                        <a:tabLst/>
                        <a:defRPr/>
                      </a:pPr>
                      <a:r>
                        <a:rPr lang="es-MX" sz="1800" b="1" kern="1200" dirty="0" smtClean="0">
                          <a:solidFill>
                            <a:schemeClr val="tx1"/>
                          </a:solidFill>
                          <a:latin typeface="Century Gothic" pitchFamily="34" charset="0"/>
                          <a:ea typeface="+mn-ea"/>
                          <a:cs typeface="+mn-cs"/>
                        </a:rPr>
                        <a:t>Identifica las características del texto popular.</a:t>
                      </a:r>
                      <a:endParaRPr lang="es-ES" sz="1800" b="1" dirty="0">
                        <a:latin typeface="Century Gothic" pitchFamily="34" charset="0"/>
                        <a:ea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78029">
                <a:tc>
                  <a:txBody>
                    <a:bodyPr/>
                    <a:lstStyle/>
                    <a:p>
                      <a:pPr algn="ctr">
                        <a:lnSpc>
                          <a:spcPct val="115000"/>
                        </a:lnSpc>
                        <a:spcAft>
                          <a:spcPts val="0"/>
                        </a:spcAft>
                      </a:pPr>
                      <a:endParaRPr lang="es-ES" sz="1800" b="1" dirty="0" smtClean="0">
                        <a:solidFill>
                          <a:schemeClr val="tx1"/>
                        </a:solidFill>
                        <a:latin typeface="Century Gothic"/>
                        <a:ea typeface="Calibri"/>
                        <a:cs typeface="Times New Roman"/>
                      </a:endParaRPr>
                    </a:p>
                    <a:p>
                      <a:pPr algn="ctr">
                        <a:lnSpc>
                          <a:spcPct val="115000"/>
                        </a:lnSpc>
                        <a:spcAft>
                          <a:spcPts val="0"/>
                        </a:spcAft>
                      </a:pPr>
                      <a:r>
                        <a:rPr lang="es-ES" sz="1800" b="1" dirty="0" smtClean="0">
                          <a:solidFill>
                            <a:schemeClr val="tx1"/>
                          </a:solidFill>
                          <a:latin typeface="Century Gothic"/>
                          <a:ea typeface="Calibri"/>
                          <a:cs typeface="Times New Roman"/>
                        </a:rPr>
                        <a:t>PROPÓSITOS</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342900" lvl="0" indent="-342900" algn="just">
                        <a:lnSpc>
                          <a:spcPct val="115000"/>
                        </a:lnSpc>
                        <a:spcAft>
                          <a:spcPts val="0"/>
                        </a:spcAft>
                        <a:buFont typeface="Symbol"/>
                        <a:buNone/>
                      </a:pPr>
                      <a:r>
                        <a:rPr lang="es-MX" sz="1800" b="1" kern="1200" dirty="0" smtClean="0">
                          <a:solidFill>
                            <a:schemeClr val="tx1"/>
                          </a:solidFill>
                          <a:latin typeface="Century Gothic" pitchFamily="34" charset="0"/>
                          <a:ea typeface="+mn-ea"/>
                          <a:cs typeface="+mn-cs"/>
                        </a:rPr>
                        <a:t>Practica la redacción de distintos tipos de textos recreativos para reproducir ideas, sentimientos o conceptos, que le permitan expresarse y comunicarse de forma clara en los ámbitos: personal, familiar, escolar, social y cultural.</a:t>
                      </a:r>
                      <a:r>
                        <a:rPr lang="es-MX" sz="1800" kern="1200" dirty="0" smtClean="0">
                          <a:solidFill>
                            <a:schemeClr val="tx1"/>
                          </a:solidFill>
                          <a:latin typeface="+mn-lt"/>
                          <a:ea typeface="+mn-ea"/>
                          <a:cs typeface="+mn-cs"/>
                        </a:rPr>
                        <a:t>	</a:t>
                      </a:r>
                      <a:endParaRPr lang="es-ES" sz="1800" b="1" dirty="0">
                        <a:latin typeface="Century Gothic" pitchFamily="34" charset="0"/>
                        <a:ea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11188" y="549275"/>
            <a:ext cx="8223250" cy="1736725"/>
          </a:xfrm>
        </p:spPr>
        <p:txBody>
          <a:bodyPr/>
          <a:lstStyle/>
          <a:p>
            <a:pPr algn="ctr" eaLnBrk="1" hangingPunct="1">
              <a:defRPr/>
            </a:pPr>
            <a:r>
              <a:rPr lang="es-ES" sz="4800" dirty="0" smtClean="0"/>
              <a:t>APRENDIENDO </a:t>
            </a:r>
            <a:br>
              <a:rPr lang="es-ES" sz="4800" dirty="0" smtClean="0"/>
            </a:br>
            <a:r>
              <a:rPr lang="es-ES" sz="4800" dirty="0" smtClean="0"/>
              <a:t>UN POCO DE ESPAÑOL</a:t>
            </a:r>
            <a:br>
              <a:rPr lang="es-ES" sz="4800" dirty="0" smtClean="0"/>
            </a:br>
            <a:r>
              <a:rPr lang="es-ES" sz="4800" dirty="0" smtClean="0"/>
              <a:t/>
            </a:r>
            <a:br>
              <a:rPr lang="es-ES" sz="4800" dirty="0" smtClean="0"/>
            </a:br>
            <a:r>
              <a:rPr lang="es-ES" sz="4800" dirty="0" smtClean="0"/>
              <a:t> </a:t>
            </a:r>
            <a:br>
              <a:rPr lang="es-ES" sz="4800" dirty="0" smtClean="0"/>
            </a:br>
            <a:r>
              <a:rPr lang="es-ES" sz="4800" dirty="0" smtClean="0"/>
              <a:t>(Pedro </a:t>
            </a:r>
            <a:r>
              <a:rPr lang="es-ES" sz="4800" dirty="0" err="1" smtClean="0"/>
              <a:t>Ferriz</a:t>
            </a:r>
            <a:r>
              <a:rPr lang="es-ES" sz="4800" dirty="0" smtClean="0"/>
              <a:t> de Con) </a:t>
            </a:r>
            <a:br>
              <a:rPr lang="es-ES" sz="4800" dirty="0" smtClean="0"/>
            </a:br>
            <a:r>
              <a:rPr lang="es-ES" sz="4800" dirty="0" smtClean="0"/>
              <a:t/>
            </a:r>
            <a:br>
              <a:rPr lang="es-ES" sz="4800" dirty="0" smtClean="0"/>
            </a:br>
            <a:endParaRPr lang="es-ES" sz="4800"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dissolve">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3" name="Rectangle 3"/>
          <p:cNvSpPr>
            <a:spLocks noGrp="1" noRot="1" noChangeArrowheads="1"/>
          </p:cNvSpPr>
          <p:nvPr>
            <p:ph type="body" idx="1"/>
          </p:nvPr>
        </p:nvSpPr>
        <p:spPr>
          <a:xfrm>
            <a:off x="452438" y="692150"/>
            <a:ext cx="8007350" cy="5472113"/>
          </a:xfrm>
        </p:spPr>
        <p:txBody>
          <a:bodyPr/>
          <a:lstStyle/>
          <a:p>
            <a:pPr algn="just" eaLnBrk="1" hangingPunct="1">
              <a:defRPr/>
            </a:pPr>
            <a:r>
              <a:rPr lang="es-ES" dirty="0" smtClean="0"/>
              <a:t>A menos que sea su maestro, su papá o su mamá, es penoso corregir a alguien cuando  dice  o  emplea  mal  una palabra. Cometer un error al hablar no es exclusivo de personas que carecen de educación; lo encontramos en todos  los niveles:  en  ejecutivos  con  maestrías  </a:t>
            </a:r>
            <a:r>
              <a:rPr lang="es-ES" dirty="0" err="1" smtClean="0"/>
              <a:t>ydoctorados</a:t>
            </a:r>
            <a:r>
              <a:rPr lang="es-ES" dirty="0" smtClean="0"/>
              <a:t>.</a:t>
            </a:r>
          </a:p>
        </p:txBody>
      </p:sp>
      <p:pic>
        <p:nvPicPr>
          <p:cNvPr id="5123" name="Picture 4" descr="MCj03340960000[1]"/>
          <p:cNvPicPr>
            <a:picLocks noChangeAspect="1" noChangeArrowheads="1"/>
          </p:cNvPicPr>
          <p:nvPr/>
        </p:nvPicPr>
        <p:blipFill>
          <a:blip r:embed="rId2" cstate="print"/>
          <a:srcRect/>
          <a:stretch>
            <a:fillRect/>
          </a:stretch>
        </p:blipFill>
        <p:spPr bwMode="auto">
          <a:xfrm>
            <a:off x="7164388" y="4724400"/>
            <a:ext cx="1784350" cy="21336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1000">
                                          <p:stCondLst>
                                            <p:cond delay="0"/>
                                          </p:stCondLst>
                                        </p:cTn>
                                        <p:tgtEl>
                                          <p:spTgt spid="102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7" name="Rectangle 3"/>
          <p:cNvSpPr>
            <a:spLocks noGrp="1" noRot="1" noChangeArrowheads="1"/>
          </p:cNvSpPr>
          <p:nvPr>
            <p:ph type="body" idx="1"/>
          </p:nvPr>
        </p:nvSpPr>
        <p:spPr>
          <a:xfrm>
            <a:off x="838200" y="546100"/>
            <a:ext cx="8007350" cy="5691188"/>
          </a:xfrm>
        </p:spPr>
        <p:txBody>
          <a:bodyPr/>
          <a:lstStyle/>
          <a:p>
            <a:pPr algn="just" eaLnBrk="1" hangingPunct="1">
              <a:lnSpc>
                <a:spcPct val="90000"/>
              </a:lnSpc>
              <a:buFont typeface="Wingdings" pitchFamily="2" charset="2"/>
              <a:buNone/>
              <a:defRPr/>
            </a:pPr>
            <a:r>
              <a:rPr lang="es-ES" sz="3000" dirty="0" smtClean="0"/>
              <a:t>Salvo  algunos  intelectuales  (que  seguro nunca se equivocan) todos  hemos cometido  errores  al hablar. Lo grave es cuando ni siquiera nos percatamos de ello. </a:t>
            </a:r>
          </a:p>
          <a:p>
            <a:pPr algn="just" eaLnBrk="1" hangingPunct="1">
              <a:lnSpc>
                <a:spcPct val="90000"/>
              </a:lnSpc>
              <a:buFont typeface="Wingdings" pitchFamily="2" charset="2"/>
              <a:buNone/>
              <a:defRPr/>
            </a:pPr>
            <a:endParaRPr lang="es-ES" sz="3000" dirty="0" smtClean="0"/>
          </a:p>
          <a:p>
            <a:pPr algn="just" eaLnBrk="1" hangingPunct="1">
              <a:lnSpc>
                <a:spcPct val="90000"/>
              </a:lnSpc>
              <a:buFont typeface="Wingdings" pitchFamily="2" charset="2"/>
              <a:buNone/>
              <a:defRPr/>
            </a:pPr>
            <a:r>
              <a:rPr lang="es-ES" sz="3000" dirty="0" smtClean="0"/>
              <a:t>Es pues  que su servidor dijo "gentes" en lugar de "gente" en la participación semanal que tengo en la radio, y que fui debidamente corregido por una radioescucha, me permití solicitar por ese medio que me enviaran algunas "palabras problema" con el fin de que tratemos de mejorar nuestra forma de hablar. </a:t>
            </a:r>
            <a:br>
              <a:rPr lang="es-ES" sz="3000" dirty="0" smtClean="0"/>
            </a:br>
            <a:r>
              <a:rPr lang="es-ES" sz="3000" dirty="0" smtClean="0"/>
              <a:t/>
            </a:r>
            <a:br>
              <a:rPr lang="es-ES" sz="3000" dirty="0" smtClean="0"/>
            </a:br>
            <a:endParaRPr lang="es-ES" sz="3000" dirty="0" smtClean="0"/>
          </a:p>
        </p:txBody>
      </p:sp>
      <p:pic>
        <p:nvPicPr>
          <p:cNvPr id="6147" name="Picture 4" descr="http://caesarom.com/tarhely/caesarom/kepek/verselo.gif"/>
          <p:cNvPicPr>
            <a:picLocks noChangeAspect="1" noChangeArrowheads="1" noCrop="1"/>
          </p:cNvPicPr>
          <p:nvPr/>
        </p:nvPicPr>
        <p:blipFill>
          <a:blip r:embed="rId2" cstate="print"/>
          <a:srcRect/>
          <a:stretch>
            <a:fillRect/>
          </a:stretch>
        </p:blipFill>
        <p:spPr bwMode="auto">
          <a:xfrm>
            <a:off x="-396875" y="3860800"/>
            <a:ext cx="2247900" cy="23193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randombar(horizontal)">
                                      <p:cBhvr>
                                        <p:cTn id="7" dur="500"/>
                                        <p:tgtEl>
                                          <p:spTgt spid="112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267">
                                            <p:txEl>
                                              <p:pRg st="2" end="2"/>
                                            </p:txEl>
                                          </p:spTgt>
                                        </p:tgtEl>
                                        <p:attrNameLst>
                                          <p:attrName>style.visibility</p:attrName>
                                        </p:attrNameLst>
                                      </p:cBhvr>
                                      <p:to>
                                        <p:strVal val="visible"/>
                                      </p:to>
                                    </p:set>
                                    <p:animEffect transition="in" filter="randombar(horizontal)">
                                      <p:cBhvr>
                                        <p:cTn id="12" dur="500"/>
                                        <p:tgtEl>
                                          <p:spTgt spid="112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1" name="Rectangle 3"/>
          <p:cNvSpPr>
            <a:spLocks noGrp="1" noRot="1" noChangeArrowheads="1"/>
          </p:cNvSpPr>
          <p:nvPr>
            <p:ph type="body" idx="1"/>
          </p:nvPr>
        </p:nvSpPr>
        <p:spPr>
          <a:xfrm>
            <a:off x="468313" y="333375"/>
            <a:ext cx="8007350" cy="5689600"/>
          </a:xfrm>
        </p:spPr>
        <p:txBody>
          <a:bodyPr/>
          <a:lstStyle/>
          <a:p>
            <a:pPr algn="just" eaLnBrk="1" hangingPunct="1">
              <a:defRPr/>
            </a:pPr>
            <a:r>
              <a:rPr lang="es-ES" dirty="0" smtClean="0"/>
              <a:t>El  lenguaje  refleja  nuestro  grado  de   cultura y educación. Como dice </a:t>
            </a:r>
            <a:r>
              <a:rPr lang="es-ES" dirty="0" err="1" smtClean="0"/>
              <a:t>Nortthrop</a:t>
            </a:r>
            <a:r>
              <a:rPr lang="es-ES" dirty="0" smtClean="0"/>
              <a:t>  </a:t>
            </a:r>
            <a:r>
              <a:rPr lang="es-ES" dirty="0" err="1" smtClean="0"/>
              <a:t>Frye</a:t>
            </a:r>
            <a:r>
              <a:rPr lang="es-ES" dirty="0" smtClean="0"/>
              <a:t>  "hay  una  sola  manera de degradar  permanentemente a la humanidad,  y esta es destruir el lenguaje". A continuación le presento una lista de algunas de éstas... </a:t>
            </a:r>
            <a:br>
              <a:rPr lang="es-ES" dirty="0" smtClean="0"/>
            </a:br>
            <a:r>
              <a:rPr lang="es-ES" dirty="0" smtClean="0"/>
              <a:t/>
            </a:r>
            <a:br>
              <a:rPr lang="es-ES" dirty="0" smtClean="0"/>
            </a:br>
            <a:endParaRPr lang="es-ES" dirty="0" smtClean="0"/>
          </a:p>
        </p:txBody>
      </p:sp>
      <p:pic>
        <p:nvPicPr>
          <p:cNvPr id="7171" name="Picture 4" descr="MCj03260620000[1]"/>
          <p:cNvPicPr>
            <a:picLocks noChangeAspect="1" noChangeArrowheads="1"/>
          </p:cNvPicPr>
          <p:nvPr/>
        </p:nvPicPr>
        <p:blipFill>
          <a:blip r:embed="rId2" cstate="print"/>
          <a:srcRect/>
          <a:stretch>
            <a:fillRect/>
          </a:stretch>
        </p:blipFill>
        <p:spPr bwMode="auto">
          <a:xfrm>
            <a:off x="5435600" y="4221163"/>
            <a:ext cx="2708275" cy="2160587"/>
          </a:xfrm>
          <a:prstGeom prst="rect">
            <a:avLst/>
          </a:prstGeom>
          <a:noFill/>
          <a:ln w="9525">
            <a:noFill/>
            <a:miter lim="800000"/>
            <a:headEnd/>
            <a:tailEnd/>
          </a:ln>
        </p:spPr>
      </p:pic>
      <p:pic>
        <p:nvPicPr>
          <p:cNvPr id="7172" name="Picture 5" descr="http://www.usc.es/banim/img/tppcongr.gif"/>
          <p:cNvPicPr>
            <a:picLocks noChangeAspect="1" noChangeArrowheads="1" noCrop="1"/>
          </p:cNvPicPr>
          <p:nvPr/>
        </p:nvPicPr>
        <p:blipFill>
          <a:blip r:embed="rId3" cstate="print"/>
          <a:srcRect/>
          <a:stretch>
            <a:fillRect/>
          </a:stretch>
        </p:blipFill>
        <p:spPr bwMode="auto">
          <a:xfrm>
            <a:off x="1403350" y="4149725"/>
            <a:ext cx="2089150" cy="23479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29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8194" name="Picture 4" descr="MCj04061920000[1]"/>
          <p:cNvPicPr>
            <a:picLocks noChangeAspect="1" noChangeArrowheads="1"/>
          </p:cNvPicPr>
          <p:nvPr/>
        </p:nvPicPr>
        <p:blipFill>
          <a:blip r:embed="rId3" cstate="print"/>
          <a:srcRect/>
          <a:stretch>
            <a:fillRect/>
          </a:stretch>
        </p:blipFill>
        <p:spPr bwMode="auto">
          <a:xfrm>
            <a:off x="7164388" y="5021263"/>
            <a:ext cx="1979612" cy="1836737"/>
          </a:xfrm>
          <a:prstGeom prst="rect">
            <a:avLst/>
          </a:prstGeom>
          <a:noFill/>
          <a:ln w="9525">
            <a:noFill/>
            <a:miter lim="800000"/>
            <a:headEnd/>
            <a:tailEnd/>
          </a:ln>
        </p:spPr>
      </p:pic>
      <p:sp>
        <p:nvSpPr>
          <p:cNvPr id="14338" name="Rectangle 2"/>
          <p:cNvSpPr>
            <a:spLocks noGrp="1" noRot="1" noChangeArrowheads="1"/>
          </p:cNvSpPr>
          <p:nvPr>
            <p:ph type="title"/>
          </p:nvPr>
        </p:nvSpPr>
        <p:spPr>
          <a:xfrm>
            <a:off x="395288" y="0"/>
            <a:ext cx="8385175" cy="1431925"/>
          </a:xfrm>
        </p:spPr>
        <p:txBody>
          <a:bodyPr/>
          <a:lstStyle/>
          <a:p>
            <a:pPr algn="ctr" eaLnBrk="1" hangingPunct="1">
              <a:defRPr/>
            </a:pPr>
            <a:r>
              <a:rPr lang="es-ES" sz="4000" dirty="0" smtClean="0"/>
              <a:t>PALABRAS MAL EMPLEADAS </a:t>
            </a:r>
            <a:br>
              <a:rPr lang="es-ES" sz="4000" dirty="0" smtClean="0"/>
            </a:br>
            <a:endParaRPr lang="es-ES" sz="4000" dirty="0" smtClean="0"/>
          </a:p>
        </p:txBody>
      </p:sp>
      <p:sp>
        <p:nvSpPr>
          <p:cNvPr id="14339" name="Rectangle 3"/>
          <p:cNvSpPr>
            <a:spLocks noGrp="1" noRot="1" noChangeArrowheads="1"/>
          </p:cNvSpPr>
          <p:nvPr>
            <p:ph type="body" idx="1"/>
          </p:nvPr>
        </p:nvSpPr>
        <p:spPr>
          <a:xfrm>
            <a:off x="179388" y="908050"/>
            <a:ext cx="8964612" cy="4683125"/>
          </a:xfrm>
        </p:spPr>
        <p:txBody>
          <a:bodyPr/>
          <a:lstStyle/>
          <a:p>
            <a:pPr eaLnBrk="1" hangingPunct="1">
              <a:lnSpc>
                <a:spcPct val="80000"/>
              </a:lnSpc>
              <a:buFont typeface="Wingdings" pitchFamily="2" charset="2"/>
              <a:buChar char="ü"/>
              <a:defRPr/>
            </a:pPr>
            <a:r>
              <a:rPr lang="es-ES" sz="2400" b="1" dirty="0" smtClean="0">
                <a:latin typeface="Century Gothic" pitchFamily="34" charset="0"/>
              </a:rPr>
              <a:t> No  se  dice "haiga", sino "haya", por favor no digan "haiga" es de  mal gusto. </a:t>
            </a:r>
          </a:p>
          <a:p>
            <a:pPr eaLnBrk="1" hangingPunct="1">
              <a:lnSpc>
                <a:spcPct val="80000"/>
              </a:lnSpc>
              <a:buFont typeface="Wingdings" pitchFamily="2" charset="2"/>
              <a:buChar char="ü"/>
              <a:defRPr/>
            </a:pPr>
            <a:r>
              <a:rPr lang="es-ES" sz="2400" b="1" dirty="0" smtClean="0">
                <a:latin typeface="Century Gothic" pitchFamily="34" charset="0"/>
              </a:rPr>
              <a:t> No se dice banqueta, se dice acera. </a:t>
            </a:r>
          </a:p>
          <a:p>
            <a:pPr eaLnBrk="1" hangingPunct="1">
              <a:lnSpc>
                <a:spcPct val="80000"/>
              </a:lnSpc>
              <a:buFont typeface="Wingdings" pitchFamily="2" charset="2"/>
              <a:buChar char="ü"/>
              <a:defRPr/>
            </a:pPr>
            <a:r>
              <a:rPr lang="es-ES" sz="2400" b="1" dirty="0" smtClean="0">
                <a:latin typeface="Century Gothic" pitchFamily="34" charset="0"/>
              </a:rPr>
              <a:t>Aunque  nos  suene  raro,  lo  correcto  es  decir  "viniste"  en lugar </a:t>
            </a:r>
            <a:r>
              <a:rPr lang="es-ES" sz="2400" b="1" dirty="0" err="1" smtClean="0">
                <a:latin typeface="Century Gothic" pitchFamily="34" charset="0"/>
              </a:rPr>
              <a:t>de"veniste</a:t>
            </a:r>
            <a:r>
              <a:rPr lang="es-ES" sz="2400" b="1" dirty="0" smtClean="0">
                <a:latin typeface="Century Gothic" pitchFamily="34" charset="0"/>
              </a:rPr>
              <a:t>". </a:t>
            </a:r>
          </a:p>
          <a:p>
            <a:pPr eaLnBrk="1" hangingPunct="1">
              <a:lnSpc>
                <a:spcPct val="80000"/>
              </a:lnSpc>
              <a:buFont typeface="Wingdings" pitchFamily="2" charset="2"/>
              <a:buChar char="ü"/>
              <a:defRPr/>
            </a:pPr>
            <a:r>
              <a:rPr lang="es-ES" sz="2400" b="1" dirty="0" smtClean="0">
                <a:latin typeface="Century Gothic" pitchFamily="34" charset="0"/>
              </a:rPr>
              <a:t>Es mejor decir "esta tela esta brillante" que "brillosa“</a:t>
            </a:r>
          </a:p>
          <a:p>
            <a:pPr eaLnBrk="1" hangingPunct="1">
              <a:lnSpc>
                <a:spcPct val="80000"/>
              </a:lnSpc>
              <a:buFont typeface="Wingdings" pitchFamily="2" charset="2"/>
              <a:buChar char="ü"/>
              <a:defRPr/>
            </a:pPr>
            <a:r>
              <a:rPr lang="es-ES" sz="2400" b="1" dirty="0" smtClean="0">
                <a:latin typeface="Century Gothic" pitchFamily="34" charset="0"/>
              </a:rPr>
              <a:t>Quitémosle  la  "s"  a  palabras  como  </a:t>
            </a:r>
            <a:r>
              <a:rPr lang="es-ES" sz="2400" b="1" dirty="0" err="1" smtClean="0">
                <a:latin typeface="Century Gothic" pitchFamily="34" charset="0"/>
              </a:rPr>
              <a:t>fuístes</a:t>
            </a:r>
            <a:r>
              <a:rPr lang="es-ES" sz="2400" b="1" dirty="0" smtClean="0">
                <a:latin typeface="Century Gothic" pitchFamily="34" charset="0"/>
              </a:rPr>
              <a:t>,  </a:t>
            </a:r>
            <a:r>
              <a:rPr lang="es-ES" sz="2400" b="1" dirty="0" err="1" smtClean="0">
                <a:latin typeface="Century Gothic" pitchFamily="34" charset="0"/>
              </a:rPr>
              <a:t>trajístes</a:t>
            </a:r>
            <a:r>
              <a:rPr lang="es-ES" sz="2400" b="1" dirty="0" smtClean="0">
                <a:latin typeface="Century Gothic" pitchFamily="34" charset="0"/>
              </a:rPr>
              <a:t>, </a:t>
            </a:r>
            <a:r>
              <a:rPr lang="es-ES" sz="2400" b="1" dirty="0" err="1" smtClean="0">
                <a:latin typeface="Century Gothic" pitchFamily="34" charset="0"/>
              </a:rPr>
              <a:t>pensastes</a:t>
            </a:r>
            <a:r>
              <a:rPr lang="es-ES" sz="2400" b="1" dirty="0" smtClean="0">
                <a:latin typeface="Century Gothic" pitchFamily="34" charset="0"/>
              </a:rPr>
              <a:t>, </a:t>
            </a:r>
            <a:r>
              <a:rPr lang="es-ES" sz="2400" b="1" dirty="0" err="1" smtClean="0">
                <a:latin typeface="Century Gothic" pitchFamily="34" charset="0"/>
              </a:rPr>
              <a:t>dijístes,etc</a:t>
            </a:r>
            <a:r>
              <a:rPr lang="es-ES" sz="2400" b="1" dirty="0" smtClean="0">
                <a:latin typeface="Century Gothic" pitchFamily="34" charset="0"/>
              </a:rPr>
              <a:t>., también es de muy mal gusto hablar con "s" al final. </a:t>
            </a:r>
          </a:p>
          <a:p>
            <a:pPr eaLnBrk="1" hangingPunct="1">
              <a:lnSpc>
                <a:spcPct val="80000"/>
              </a:lnSpc>
              <a:buFont typeface="Wingdings" pitchFamily="2" charset="2"/>
              <a:buChar char="ü"/>
              <a:defRPr/>
            </a:pPr>
            <a:r>
              <a:rPr lang="es-ES" sz="2400" b="1" dirty="0" smtClean="0">
                <a:latin typeface="Century Gothic" pitchFamily="34" charset="0"/>
              </a:rPr>
              <a:t>Lo  correcto  es decir "la nariz", no "las narices" al igual que café en lugar de "</a:t>
            </a:r>
            <a:r>
              <a:rPr lang="es-ES" sz="2400" b="1" dirty="0" err="1" smtClean="0">
                <a:latin typeface="Century Gothic" pitchFamily="34" charset="0"/>
              </a:rPr>
              <a:t>cafeces</a:t>
            </a:r>
            <a:r>
              <a:rPr lang="es-ES" sz="2400" b="1" dirty="0" smtClean="0">
                <a:latin typeface="Century Gothic" pitchFamily="34" charset="0"/>
              </a:rPr>
              <a:t>" </a:t>
            </a:r>
          </a:p>
          <a:p>
            <a:pPr eaLnBrk="1" hangingPunct="1">
              <a:lnSpc>
                <a:spcPct val="80000"/>
              </a:lnSpc>
              <a:buFont typeface="Wingdings" pitchFamily="2" charset="2"/>
              <a:buChar char="ü"/>
              <a:defRPr/>
            </a:pPr>
            <a:r>
              <a:rPr lang="es-ES" sz="2400" b="1" dirty="0" smtClean="0">
                <a:latin typeface="Century Gothic" pitchFamily="34" charset="0"/>
              </a:rPr>
              <a:t>No  se  dice  "voy a la </a:t>
            </a:r>
            <a:r>
              <a:rPr lang="es-ES" sz="2400" b="1" dirty="0" err="1" smtClean="0">
                <a:latin typeface="Century Gothic" pitchFamily="34" charset="0"/>
              </a:rPr>
              <a:t>gasolinería</a:t>
            </a:r>
            <a:r>
              <a:rPr lang="es-ES" sz="2400" b="1" dirty="0" smtClean="0">
                <a:latin typeface="Century Gothic" pitchFamily="34" charset="0"/>
              </a:rPr>
              <a:t>". Se dice "voy a la gasolinera". </a:t>
            </a:r>
            <a:br>
              <a:rPr lang="es-ES" sz="2400" b="1" dirty="0" smtClean="0">
                <a:latin typeface="Century Gothic" pitchFamily="34" charset="0"/>
              </a:rPr>
            </a:br>
            <a:endParaRPr lang="es-ES" sz="2400" b="1" dirty="0" smtClean="0">
              <a:latin typeface="Century Gothic" pitchFamily="34" charset="0"/>
            </a:endParaRPr>
          </a:p>
          <a:p>
            <a:pPr eaLnBrk="1" hangingPunct="1">
              <a:lnSpc>
                <a:spcPct val="80000"/>
              </a:lnSpc>
              <a:buFont typeface="Wingdings" pitchFamily="2" charset="2"/>
              <a:buNone/>
              <a:defRPr/>
            </a:pPr>
            <a:endParaRPr lang="es-ES" sz="2400" b="1" dirty="0" smtClean="0">
              <a:latin typeface="Century Gothic" pitchFamily="34" charset="0"/>
            </a:endParaRPr>
          </a:p>
          <a:p>
            <a:pPr eaLnBrk="1" hangingPunct="1">
              <a:lnSpc>
                <a:spcPct val="80000"/>
              </a:lnSpc>
              <a:buFont typeface="Wingdings" pitchFamily="2" charset="2"/>
              <a:buNone/>
              <a:defRPr/>
            </a:pPr>
            <a:endParaRPr lang="es-ES" sz="2000"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2000"/>
                                        <p:tgtEl>
                                          <p:spTgt spid="1433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339">
                                            <p:txEl>
                                              <p:pRg st="0" end="0"/>
                                            </p:txEl>
                                          </p:spTgt>
                                        </p:tgtEl>
                                        <p:attrNameLst>
                                          <p:attrName>style.visibility</p:attrName>
                                        </p:attrNameLst>
                                      </p:cBhvr>
                                      <p:to>
                                        <p:strVal val="visible"/>
                                      </p:to>
                                    </p:set>
                                    <p:animEffect transition="in" filter="fade">
                                      <p:cBhvr>
                                        <p:cTn id="12" dur="2000"/>
                                        <p:tgtEl>
                                          <p:spTgt spid="1433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339">
                                            <p:txEl>
                                              <p:pRg st="1" end="1"/>
                                            </p:txEl>
                                          </p:spTgt>
                                        </p:tgtEl>
                                        <p:attrNameLst>
                                          <p:attrName>style.visibility</p:attrName>
                                        </p:attrNameLst>
                                      </p:cBhvr>
                                      <p:to>
                                        <p:strVal val="visible"/>
                                      </p:to>
                                    </p:set>
                                    <p:animEffect transition="in" filter="fade">
                                      <p:cBhvr>
                                        <p:cTn id="17" dur="2000"/>
                                        <p:tgtEl>
                                          <p:spTgt spid="1433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339">
                                            <p:txEl>
                                              <p:pRg st="2" end="2"/>
                                            </p:txEl>
                                          </p:spTgt>
                                        </p:tgtEl>
                                        <p:attrNameLst>
                                          <p:attrName>style.visibility</p:attrName>
                                        </p:attrNameLst>
                                      </p:cBhvr>
                                      <p:to>
                                        <p:strVal val="visible"/>
                                      </p:to>
                                    </p:set>
                                    <p:animEffect transition="in" filter="fade">
                                      <p:cBhvr>
                                        <p:cTn id="22" dur="2000"/>
                                        <p:tgtEl>
                                          <p:spTgt spid="1433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339">
                                            <p:txEl>
                                              <p:pRg st="3" end="3"/>
                                            </p:txEl>
                                          </p:spTgt>
                                        </p:tgtEl>
                                        <p:attrNameLst>
                                          <p:attrName>style.visibility</p:attrName>
                                        </p:attrNameLst>
                                      </p:cBhvr>
                                      <p:to>
                                        <p:strVal val="visible"/>
                                      </p:to>
                                    </p:set>
                                    <p:animEffect transition="in" filter="fade">
                                      <p:cBhvr>
                                        <p:cTn id="27" dur="2000"/>
                                        <p:tgtEl>
                                          <p:spTgt spid="1433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339">
                                            <p:txEl>
                                              <p:pRg st="4" end="4"/>
                                            </p:txEl>
                                          </p:spTgt>
                                        </p:tgtEl>
                                        <p:attrNameLst>
                                          <p:attrName>style.visibility</p:attrName>
                                        </p:attrNameLst>
                                      </p:cBhvr>
                                      <p:to>
                                        <p:strVal val="visible"/>
                                      </p:to>
                                    </p:set>
                                    <p:animEffect transition="in" filter="fade">
                                      <p:cBhvr>
                                        <p:cTn id="32" dur="2000"/>
                                        <p:tgtEl>
                                          <p:spTgt spid="1433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339">
                                            <p:txEl>
                                              <p:pRg st="5" end="5"/>
                                            </p:txEl>
                                          </p:spTgt>
                                        </p:tgtEl>
                                        <p:attrNameLst>
                                          <p:attrName>style.visibility</p:attrName>
                                        </p:attrNameLst>
                                      </p:cBhvr>
                                      <p:to>
                                        <p:strVal val="visible"/>
                                      </p:to>
                                    </p:set>
                                    <p:animEffect transition="in" filter="fade">
                                      <p:cBhvr>
                                        <p:cTn id="37" dur="2000"/>
                                        <p:tgtEl>
                                          <p:spTgt spid="14339">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339">
                                            <p:txEl>
                                              <p:pRg st="6" end="6"/>
                                            </p:txEl>
                                          </p:spTgt>
                                        </p:tgtEl>
                                        <p:attrNameLst>
                                          <p:attrName>style.visibility</p:attrName>
                                        </p:attrNameLst>
                                      </p:cBhvr>
                                      <p:to>
                                        <p:strVal val="visible"/>
                                      </p:to>
                                    </p:set>
                                    <p:animEffect transition="in" filter="fade">
                                      <p:cBhvr>
                                        <p:cTn id="42" dur="2000"/>
                                        <p:tgtEl>
                                          <p:spTgt spid="1433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3" name="Rectangle 3"/>
          <p:cNvSpPr>
            <a:spLocks noGrp="1" noRot="1" noChangeArrowheads="1"/>
          </p:cNvSpPr>
          <p:nvPr>
            <p:ph type="body" idx="1"/>
          </p:nvPr>
        </p:nvSpPr>
        <p:spPr>
          <a:xfrm>
            <a:off x="539750" y="333375"/>
            <a:ext cx="8007350" cy="5475288"/>
          </a:xfrm>
        </p:spPr>
        <p:txBody>
          <a:bodyPr/>
          <a:lstStyle/>
          <a:p>
            <a:pPr algn="just" eaLnBrk="1" hangingPunct="1">
              <a:lnSpc>
                <a:spcPct val="80000"/>
              </a:lnSpc>
              <a:buFont typeface="Wingdings" pitchFamily="2" charset="2"/>
              <a:buNone/>
              <a:defRPr/>
            </a:pPr>
            <a:r>
              <a:rPr lang="es-ES" sz="2400" b="1" dirty="0" smtClean="0">
                <a:latin typeface="Century Gothic" pitchFamily="34" charset="0"/>
              </a:rPr>
              <a:t>Una regla  simple  para  evitar  esta  confusión  es aplicar el término "era"  a aquellos establecimientos donde se expenda bienes que no sean  alimenticios: ladrillera,  </a:t>
            </a:r>
            <a:r>
              <a:rPr lang="es-ES" sz="2400" b="1" dirty="0" err="1" smtClean="0">
                <a:latin typeface="Century Gothic" pitchFamily="34" charset="0"/>
              </a:rPr>
              <a:t>bloquera</a:t>
            </a:r>
            <a:r>
              <a:rPr lang="es-ES" sz="2400" b="1" dirty="0" smtClean="0">
                <a:latin typeface="Century Gothic" pitchFamily="34" charset="0"/>
              </a:rPr>
              <a:t>,  tabaquera,  etc..  el  resto sí lleva la  terminación ría" tortillería, panadería, </a:t>
            </a:r>
            <a:r>
              <a:rPr lang="es-ES" sz="2400" b="1" dirty="0" err="1" smtClean="0">
                <a:latin typeface="Century Gothic" pitchFamily="34" charset="0"/>
              </a:rPr>
              <a:t>paletería</a:t>
            </a:r>
            <a:r>
              <a:rPr lang="es-ES" sz="2400" b="1" dirty="0" smtClean="0">
                <a:latin typeface="Century Gothic" pitchFamily="34" charset="0"/>
              </a:rPr>
              <a:t>. </a:t>
            </a:r>
          </a:p>
          <a:p>
            <a:pPr algn="just" eaLnBrk="1" hangingPunct="1">
              <a:lnSpc>
                <a:spcPct val="80000"/>
              </a:lnSpc>
              <a:buFont typeface="Wingdings" pitchFamily="2" charset="2"/>
              <a:buNone/>
              <a:defRPr/>
            </a:pPr>
            <a:endParaRPr lang="es-ES" sz="800" b="1" dirty="0" smtClean="0">
              <a:latin typeface="Century Gothic" pitchFamily="34" charset="0"/>
            </a:endParaRPr>
          </a:p>
          <a:p>
            <a:pPr eaLnBrk="1" hangingPunct="1">
              <a:lnSpc>
                <a:spcPct val="80000"/>
              </a:lnSpc>
              <a:buFont typeface="Wingdings" pitchFamily="2" charset="2"/>
              <a:buNone/>
              <a:defRPr/>
            </a:pPr>
            <a:r>
              <a:rPr lang="es-ES" sz="2400" b="1" dirty="0" smtClean="0">
                <a:latin typeface="Century Gothic" pitchFamily="34" charset="0"/>
              </a:rPr>
              <a:t>La palabra "dinero" es como "gente". Nunca se le debe agregar una "s"  al final. </a:t>
            </a:r>
          </a:p>
          <a:p>
            <a:pPr eaLnBrk="1" hangingPunct="1">
              <a:lnSpc>
                <a:spcPct val="80000"/>
              </a:lnSpc>
              <a:buFont typeface="Wingdings" pitchFamily="2" charset="2"/>
              <a:buNone/>
              <a:defRPr/>
            </a:pPr>
            <a:r>
              <a:rPr lang="es-ES" sz="2400" b="1" dirty="0" smtClean="0">
                <a:latin typeface="Century Gothic" pitchFamily="34" charset="0"/>
              </a:rPr>
              <a:t>Para  describir  el lugar en que queda una persona no se dice: "quedó  en doceavo  o quinceavo lugar". Esto es la ley del menor esfuerzo; lo  correcto es decir "duodécimo o decimoquinto lugar". </a:t>
            </a:r>
          </a:p>
          <a:p>
            <a:pPr eaLnBrk="1" hangingPunct="1">
              <a:lnSpc>
                <a:spcPct val="80000"/>
              </a:lnSpc>
              <a:buFont typeface="Wingdings" pitchFamily="2" charset="2"/>
              <a:buNone/>
              <a:defRPr/>
            </a:pPr>
            <a:r>
              <a:rPr lang="es-ES" sz="2400" b="1" dirty="0" smtClean="0">
                <a:latin typeface="Century Gothic" pitchFamily="34" charset="0"/>
              </a:rPr>
              <a:t>"Ipso  facto"  no  quiere  decir  "rápido".  En latín significa "ya  está hecho". </a:t>
            </a:r>
          </a:p>
          <a:p>
            <a:pPr eaLnBrk="1" hangingPunct="1">
              <a:lnSpc>
                <a:spcPct val="80000"/>
              </a:lnSpc>
              <a:buFont typeface="Wingdings" pitchFamily="2" charset="2"/>
              <a:buNone/>
              <a:defRPr/>
            </a:pPr>
            <a:r>
              <a:rPr lang="es-ES" sz="2400" b="1" dirty="0" smtClean="0">
                <a:latin typeface="Century Gothic" pitchFamily="34" charset="0"/>
              </a:rPr>
              <a:t/>
            </a:r>
            <a:br>
              <a:rPr lang="es-ES" sz="2400" b="1" dirty="0" smtClean="0">
                <a:latin typeface="Century Gothic" pitchFamily="34" charset="0"/>
              </a:rPr>
            </a:br>
            <a:r>
              <a:rPr lang="es-ES" sz="2400" b="1" dirty="0" smtClean="0">
                <a:latin typeface="Century Gothic" pitchFamily="34" charset="0"/>
              </a:rPr>
              <a:t>No se dice "tienta esto". Es mejor "toca esto" "Luego a veces", o se dice luego o se dice a veces, suena repetitivo </a:t>
            </a:r>
            <a:br>
              <a:rPr lang="es-ES" sz="2400" b="1" dirty="0" smtClean="0">
                <a:latin typeface="Century Gothic" pitchFamily="34" charset="0"/>
              </a:rPr>
            </a:br>
            <a:r>
              <a:rPr lang="es-ES" sz="2400" b="1" dirty="0" smtClean="0">
                <a:latin typeface="Century Gothic" pitchFamily="34" charset="0"/>
              </a:rPr>
              <a:t/>
            </a:r>
            <a:br>
              <a:rPr lang="es-ES" sz="2400" b="1" dirty="0" smtClean="0">
                <a:latin typeface="Century Gothic" pitchFamily="34" charset="0"/>
              </a:rPr>
            </a:br>
            <a:endParaRPr lang="es-ES" sz="2400" b="1" dirty="0" smtClean="0">
              <a:latin typeface="Century Gothic" pitchFamily="34" charset="0"/>
            </a:endParaRPr>
          </a:p>
        </p:txBody>
      </p:sp>
      <p:pic>
        <p:nvPicPr>
          <p:cNvPr id="9219" name="Picture 4" descr="http://nuevocurriculoycompetencias.wikispaces.com/file/view/discurso-3.gif/91731501/149x189/discurso-3.gif"/>
          <p:cNvPicPr>
            <a:picLocks noChangeAspect="1" noChangeArrowheads="1" noCrop="1"/>
          </p:cNvPicPr>
          <p:nvPr/>
        </p:nvPicPr>
        <p:blipFill>
          <a:blip r:embed="rId2" cstate="print"/>
          <a:srcRect/>
          <a:stretch>
            <a:fillRect/>
          </a:stretch>
        </p:blipFill>
        <p:spPr bwMode="auto">
          <a:xfrm>
            <a:off x="7543800" y="4581525"/>
            <a:ext cx="1600200" cy="20383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536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536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536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536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Rot="1" noChangeArrowheads="1"/>
          </p:cNvSpPr>
          <p:nvPr>
            <p:ph type="title"/>
          </p:nvPr>
        </p:nvSpPr>
        <p:spPr>
          <a:xfrm>
            <a:off x="539750" y="476250"/>
            <a:ext cx="8385175" cy="1431925"/>
          </a:xfrm>
        </p:spPr>
        <p:txBody>
          <a:bodyPr/>
          <a:lstStyle/>
          <a:p>
            <a:pPr algn="ctr" eaLnBrk="1" hangingPunct="1">
              <a:defRPr/>
            </a:pPr>
            <a:r>
              <a:rPr lang="es-ES" sz="4000" dirty="0" smtClean="0"/>
              <a:t>PALABRAS MAL PRONUNCIADAS </a:t>
            </a:r>
            <a:br>
              <a:rPr lang="es-ES" sz="4000" dirty="0" smtClean="0"/>
            </a:br>
            <a:r>
              <a:rPr lang="es-ES" sz="4000" dirty="0" smtClean="0"/>
              <a:t/>
            </a:r>
            <a:br>
              <a:rPr lang="es-ES" sz="4000" dirty="0" smtClean="0"/>
            </a:br>
            <a:endParaRPr lang="es-ES" sz="4000" dirty="0" smtClean="0"/>
          </a:p>
        </p:txBody>
      </p:sp>
      <p:sp>
        <p:nvSpPr>
          <p:cNvPr id="16387" name="Rectangle 3"/>
          <p:cNvSpPr>
            <a:spLocks noGrp="1" noRot="1" noChangeArrowheads="1"/>
          </p:cNvSpPr>
          <p:nvPr>
            <p:ph type="body" idx="1"/>
          </p:nvPr>
        </p:nvSpPr>
        <p:spPr>
          <a:xfrm>
            <a:off x="684213" y="1628775"/>
            <a:ext cx="8007350" cy="4619625"/>
          </a:xfrm>
        </p:spPr>
        <p:txBody>
          <a:bodyPr/>
          <a:lstStyle/>
          <a:p>
            <a:pPr eaLnBrk="1" hangingPunct="1">
              <a:lnSpc>
                <a:spcPct val="80000"/>
              </a:lnSpc>
              <a:defRPr/>
            </a:pPr>
            <a:r>
              <a:rPr lang="es-ES" sz="2400" b="1" dirty="0" smtClean="0">
                <a:latin typeface="Century Gothic" pitchFamily="34" charset="0"/>
              </a:rPr>
              <a:t>Hay  muchas  palabras  que  por  prisa  o  por  su uso frecuente se han  ido deformando como: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Entons</a:t>
            </a:r>
            <a:r>
              <a:rPr lang="es-ES" sz="2400" b="1" dirty="0" smtClean="0">
                <a:latin typeface="Century Gothic" pitchFamily="34" charset="0"/>
              </a:rPr>
              <a:t> (entonces)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sasque</a:t>
            </a:r>
            <a:r>
              <a:rPr lang="es-ES" sz="2400" b="1" dirty="0" smtClean="0">
                <a:latin typeface="Century Gothic" pitchFamily="34" charset="0"/>
              </a:rPr>
              <a:t>? (¿sabes que?)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pior</a:t>
            </a:r>
            <a:r>
              <a:rPr lang="es-ES" sz="2400" b="1" dirty="0" smtClean="0">
                <a:latin typeface="Century Gothic" pitchFamily="34" charset="0"/>
              </a:rPr>
              <a:t> (peor)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Pecsi</a:t>
            </a:r>
            <a:r>
              <a:rPr lang="es-ES" sz="2400" b="1" dirty="0" smtClean="0">
                <a:latin typeface="Century Gothic" pitchFamily="34" charset="0"/>
              </a:rPr>
              <a:t> (</a:t>
            </a:r>
            <a:r>
              <a:rPr lang="es-ES" sz="2400" b="1" dirty="0" err="1" smtClean="0">
                <a:latin typeface="Century Gothic" pitchFamily="34" charset="0"/>
              </a:rPr>
              <a:t>Pepsi</a:t>
            </a:r>
            <a:r>
              <a:rPr lang="es-ES" sz="2400" b="1" dirty="0" smtClean="0">
                <a:latin typeface="Century Gothic" pitchFamily="34" charset="0"/>
              </a:rPr>
              <a:t>)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picsa</a:t>
            </a:r>
            <a:r>
              <a:rPr lang="es-ES" sz="2400" b="1" dirty="0" smtClean="0">
                <a:latin typeface="Century Gothic" pitchFamily="34" charset="0"/>
              </a:rPr>
              <a:t> (pizza)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verdá</a:t>
            </a:r>
            <a:r>
              <a:rPr lang="es-ES" sz="2400" b="1" dirty="0" smtClean="0">
                <a:latin typeface="Century Gothic" pitchFamily="34" charset="0"/>
              </a:rPr>
              <a:t> (verdad)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pantunflas</a:t>
            </a:r>
            <a:r>
              <a:rPr lang="es-ES" sz="2400" b="1" dirty="0" smtClean="0">
                <a:latin typeface="Century Gothic" pitchFamily="34" charset="0"/>
              </a:rPr>
              <a:t> (pantuflas)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tecojotes</a:t>
            </a:r>
            <a:r>
              <a:rPr lang="es-ES" sz="2400" b="1" dirty="0" smtClean="0">
                <a:latin typeface="Century Gothic" pitchFamily="34" charset="0"/>
              </a:rPr>
              <a:t> (tejocotes)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edá</a:t>
            </a:r>
            <a:r>
              <a:rPr lang="es-ES" sz="2400" b="1" dirty="0" smtClean="0">
                <a:latin typeface="Century Gothic" pitchFamily="34" charset="0"/>
              </a:rPr>
              <a:t> (edad) </a:t>
            </a:r>
            <a:br>
              <a:rPr lang="es-ES" sz="2400" b="1" dirty="0" smtClean="0">
                <a:latin typeface="Century Gothic" pitchFamily="34" charset="0"/>
              </a:rPr>
            </a:br>
            <a:r>
              <a:rPr lang="es-ES" sz="2400" b="1" dirty="0" smtClean="0">
                <a:latin typeface="Century Gothic" pitchFamily="34" charset="0"/>
              </a:rPr>
              <a:t>- pos (pues) </a:t>
            </a:r>
            <a:br>
              <a:rPr lang="es-ES" sz="2400" b="1" dirty="0" smtClean="0">
                <a:latin typeface="Century Gothic" pitchFamily="34" charset="0"/>
              </a:rPr>
            </a:br>
            <a:r>
              <a:rPr lang="es-ES" sz="2400" b="1" dirty="0" smtClean="0">
                <a:latin typeface="Century Gothic" pitchFamily="34" charset="0"/>
              </a:rPr>
              <a:t>- cercas (cerca)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negocea</a:t>
            </a:r>
            <a:r>
              <a:rPr lang="es-ES" sz="2400" b="1" dirty="0" smtClean="0">
                <a:latin typeface="Century Gothic" pitchFamily="34" charset="0"/>
              </a:rPr>
              <a:t> (negocia) </a:t>
            </a:r>
            <a:br>
              <a:rPr lang="es-ES" sz="2400" b="1" dirty="0" smtClean="0">
                <a:latin typeface="Century Gothic" pitchFamily="34" charset="0"/>
              </a:rPr>
            </a:br>
            <a:r>
              <a:rPr lang="es-ES" sz="2400" b="1" dirty="0" smtClean="0">
                <a:latin typeface="Century Gothic" pitchFamily="34" charset="0"/>
              </a:rPr>
              <a:t>- nomás (nada más)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nadien</a:t>
            </a:r>
            <a:r>
              <a:rPr lang="es-ES" sz="2400" b="1" dirty="0" smtClean="0">
                <a:latin typeface="Century Gothic" pitchFamily="34" charset="0"/>
              </a:rPr>
              <a:t> (nadie) </a:t>
            </a:r>
          </a:p>
        </p:txBody>
      </p:sp>
      <p:pic>
        <p:nvPicPr>
          <p:cNvPr id="10244" name="Picture 4" descr="MCj03459220000[1]"/>
          <p:cNvPicPr>
            <a:picLocks noChangeAspect="1" noChangeArrowheads="1"/>
          </p:cNvPicPr>
          <p:nvPr/>
        </p:nvPicPr>
        <p:blipFill>
          <a:blip r:embed="rId2" cstate="print"/>
          <a:srcRect/>
          <a:stretch>
            <a:fillRect/>
          </a:stretch>
        </p:blipFill>
        <p:spPr bwMode="auto">
          <a:xfrm>
            <a:off x="5664200" y="2565400"/>
            <a:ext cx="1766888" cy="3240088"/>
          </a:xfrm>
          <a:prstGeom prst="rect">
            <a:avLst/>
          </a:prstGeom>
          <a:noFill/>
          <a:ln w="9525">
            <a:noFill/>
            <a:miter lim="800000"/>
            <a:headEnd/>
            <a:tailEnd/>
          </a:ln>
        </p:spPr>
      </p:pic>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2000" fill="hold"/>
                                        <p:tgtEl>
                                          <p:spTgt spid="16386"/>
                                        </p:tgtEl>
                                        <p:attrNameLst>
                                          <p:attrName>ppt_w</p:attrName>
                                        </p:attrNameLst>
                                      </p:cBhvr>
                                      <p:tavLst>
                                        <p:tav tm="0">
                                          <p:val>
                                            <p:strVal val="#ppt_w"/>
                                          </p:val>
                                        </p:tav>
                                        <p:tav tm="100000">
                                          <p:val>
                                            <p:strVal val="#ppt_w"/>
                                          </p:val>
                                        </p:tav>
                                      </p:tavLst>
                                    </p:anim>
                                    <p:anim calcmode="lin" valueType="num">
                                      <p:cBhvr>
                                        <p:cTn id="8" dur="2000" fill="hold"/>
                                        <p:tgtEl>
                                          <p:spTgt spid="16386"/>
                                        </p:tgtEl>
                                        <p:attrNameLst>
                                          <p:attrName>ppt_h</p:attrName>
                                        </p:attrNameLst>
                                      </p:cBhvr>
                                      <p:tavLst>
                                        <p:tav tm="0">
                                          <p:val>
                                            <p:strVal val="#ppt_h"/>
                                          </p:val>
                                        </p:tav>
                                        <p:tav tm="30000">
                                          <p:val>
                                            <p:strVal val="#ppt_h/2"/>
                                          </p:val>
                                        </p:tav>
                                        <p:tav tm="40000">
                                          <p:val>
                                            <p:strVal val="#ppt_h"/>
                                          </p:val>
                                        </p:tav>
                                        <p:tav tm="50000">
                                          <p:val>
                                            <p:strVal val="#ppt_h/2"/>
                                          </p:val>
                                        </p:tav>
                                        <p:tav tm="60000">
                                          <p:val>
                                            <p:strVal val="#ppt_h"/>
                                          </p:val>
                                        </p:tav>
                                        <p:tav tm="69900">
                                          <p:val>
                                            <p:strVal val="#ppt_h/2"/>
                                          </p:val>
                                        </p:tav>
                                        <p:tav tm="80000">
                                          <p:val>
                                            <p:strVal val="#ppt_h"/>
                                          </p:val>
                                        </p:tav>
                                        <p:tav tm="100000">
                                          <p:val>
                                            <p:strVal val="#ppt_h"/>
                                          </p:val>
                                        </p:tav>
                                      </p:tavLst>
                                    </p:anim>
                                    <p:anim calcmode="lin" valueType="num">
                                      <p:cBhvr>
                                        <p:cTn id="9" dur="2000" fill="hold"/>
                                        <p:tgtEl>
                                          <p:spTgt spid="16386"/>
                                        </p:tgtEl>
                                        <p:attrNameLst>
                                          <p:attrName>ppt_x</p:attrName>
                                        </p:attrNameLst>
                                      </p:cBhvr>
                                      <p:tavLst>
                                        <p:tav tm="0">
                                          <p:val>
                                            <p:strVal val="#ppt_x-.4"/>
                                          </p:val>
                                        </p:tav>
                                        <p:tav tm="100000">
                                          <p:val>
                                            <p:strVal val="#ppt_x"/>
                                          </p:val>
                                        </p:tav>
                                      </p:tavLst>
                                    </p:anim>
                                    <p:anim calcmode="lin" valueType="num">
                                      <p:cBhvr>
                                        <p:cTn id="10" dur="2000" fill="hold"/>
                                        <p:tgtEl>
                                          <p:spTgt spid="16386"/>
                                        </p:tgtEl>
                                        <p:attrNameLst>
                                          <p:attrName>ppt_y</p:attrName>
                                        </p:attrNameLst>
                                      </p:cBhvr>
                                      <p:tavLst>
                                        <p:tav tm="0">
                                          <p:val>
                                            <p:strVal val="#ppt_y-.5"/>
                                          </p:val>
                                        </p:tav>
                                        <p:tav tm="20000">
                                          <p:val>
                                            <p:strVal val="#ppt_y-.2"/>
                                          </p:val>
                                        </p:tav>
                                        <p:tav tm="30000">
                                          <p:val>
                                            <p:strVal val="#ppt_y"/>
                                          </p:val>
                                        </p:tav>
                                        <p:tav tm="40000">
                                          <p:val>
                                            <p:strVal val="#ppt_y-.15"/>
                                          </p:val>
                                        </p:tav>
                                        <p:tav tm="50000">
                                          <p:val>
                                            <p:strVal val="#ppt_y"/>
                                          </p:val>
                                        </p:tav>
                                        <p:tav tm="60000">
                                          <p:val>
                                            <p:strVal val="#ppt_y-.1"/>
                                          </p:val>
                                        </p:tav>
                                        <p:tav tm="69900">
                                          <p:val>
                                            <p:strVal val="#ppt_y"/>
                                          </p:val>
                                        </p:tav>
                                        <p:tav tm="80000">
                                          <p:val>
                                            <p:strVal val="#ppt_y-.05"/>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0" presetClass="entr" presetSubtype="0" fill="hold" grpId="0" nodeType="clickEffect">
                                  <p:stCondLst>
                                    <p:cond delay="0"/>
                                  </p:stCondLst>
                                  <p:iterate type="lt">
                                    <p:tmPct val="10000"/>
                                  </p:iterate>
                                  <p:childTnLst>
                                    <p:set>
                                      <p:cBhvr>
                                        <p:cTn id="14" dur="1" fill="hold">
                                          <p:stCondLst>
                                            <p:cond delay="0"/>
                                          </p:stCondLst>
                                        </p:cTn>
                                        <p:tgtEl>
                                          <p:spTgt spid="16387">
                                            <p:txEl>
                                              <p:pRg st="0" end="0"/>
                                            </p:txEl>
                                          </p:spTgt>
                                        </p:tgtEl>
                                        <p:attrNameLst>
                                          <p:attrName>style.visibility</p:attrName>
                                        </p:attrNameLst>
                                      </p:cBhvr>
                                      <p:to>
                                        <p:strVal val="visible"/>
                                      </p:to>
                                    </p:set>
                                    <p:animEffect transition="in" filter="fade">
                                      <p:cBhvr>
                                        <p:cTn id="15" dur="500">
                                          <p:stCondLst>
                                            <p:cond delay="0"/>
                                          </p:stCondLst>
                                        </p:cTn>
                                        <p:tgtEl>
                                          <p:spTgt spid="16387">
                                            <p:txEl>
                                              <p:pRg st="0" end="0"/>
                                            </p:txEl>
                                          </p:spTgt>
                                        </p:tgtEl>
                                      </p:cBhvr>
                                    </p:animEffect>
                                    <p:anim calcmode="lin" valueType="num">
                                      <p:cBhvr>
                                        <p:cTn id="16" dur="500" fill="hold">
                                          <p:stCondLst>
                                            <p:cond delay="0"/>
                                          </p:stCondLst>
                                        </p:cTn>
                                        <p:tgtEl>
                                          <p:spTgt spid="16387">
                                            <p:txEl>
                                              <p:pRg st="0" end="0"/>
                                            </p:txEl>
                                          </p:spTgt>
                                        </p:tgtEl>
                                        <p:attrNameLst>
                                          <p:attrName>ppt_x</p:attrName>
                                        </p:attrNameLst>
                                      </p:cBhvr>
                                      <p:tavLst>
                                        <p:tav tm="0">
                                          <p:val>
                                            <p:strVal val="#ppt_x-.1"/>
                                          </p:val>
                                        </p:tav>
                                        <p:tav tm="100000">
                                          <p:val>
                                            <p:strVal val="#ppt_x"/>
                                          </p:val>
                                        </p:tav>
                                      </p:tavLst>
                                    </p:anim>
                                    <p:anim calcmode="lin" valueType="num">
                                      <p:cBhvr>
                                        <p:cTn id="17" dur="500" fill="hold">
                                          <p:stCondLst>
                                            <p:cond delay="0"/>
                                          </p:stCondLst>
                                        </p:cTn>
                                        <p:tgtEl>
                                          <p:spTgt spid="1638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Rectangle 3"/>
          <p:cNvSpPr>
            <a:spLocks noGrp="1" noRot="1" noChangeArrowheads="1"/>
          </p:cNvSpPr>
          <p:nvPr>
            <p:ph type="body" idx="1"/>
          </p:nvPr>
        </p:nvSpPr>
        <p:spPr>
          <a:xfrm>
            <a:off x="611188" y="977900"/>
            <a:ext cx="8007350" cy="5403850"/>
          </a:xfrm>
        </p:spPr>
        <p:txBody>
          <a:bodyPr/>
          <a:lstStyle/>
          <a:p>
            <a:pPr eaLnBrk="1" hangingPunct="1">
              <a:lnSpc>
                <a:spcPct val="80000"/>
              </a:lnSpc>
              <a:defRPr/>
            </a:pPr>
            <a:r>
              <a:rPr lang="es-ES" sz="2400" b="1" dirty="0" smtClean="0">
                <a:latin typeface="Century Gothic" pitchFamily="34" charset="0"/>
              </a:rPr>
              <a:t>- restorán (restaurante)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prespectiva</a:t>
            </a:r>
            <a:r>
              <a:rPr lang="es-ES" sz="2400" b="1" dirty="0" smtClean="0">
                <a:latin typeface="Century Gothic" pitchFamily="34" charset="0"/>
              </a:rPr>
              <a:t> (perspectiva)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voltiar</a:t>
            </a:r>
            <a:r>
              <a:rPr lang="es-ES" sz="2400" b="1" dirty="0" smtClean="0">
                <a:latin typeface="Century Gothic" pitchFamily="34" charset="0"/>
              </a:rPr>
              <a:t> (voltear)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platiado</a:t>
            </a:r>
            <a:r>
              <a:rPr lang="es-ES" sz="2400" b="1" dirty="0" smtClean="0">
                <a:latin typeface="Century Gothic" pitchFamily="34" charset="0"/>
              </a:rPr>
              <a:t> (plateado) </a:t>
            </a:r>
            <a:br>
              <a:rPr lang="es-ES" sz="2400" b="1" dirty="0" smtClean="0">
                <a:latin typeface="Century Gothic" pitchFamily="34" charset="0"/>
              </a:rPr>
            </a:br>
            <a:r>
              <a:rPr lang="es-ES" sz="2400" b="1" dirty="0" smtClean="0">
                <a:latin typeface="Century Gothic" pitchFamily="34" charset="0"/>
              </a:rPr>
              <a:t>- Chapas (Chiapas)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tualla</a:t>
            </a:r>
            <a:r>
              <a:rPr lang="es-ES" sz="2400" b="1" dirty="0" smtClean="0">
                <a:latin typeface="Century Gothic" pitchFamily="34" charset="0"/>
              </a:rPr>
              <a:t> (toalla)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diferiencia</a:t>
            </a:r>
            <a:r>
              <a:rPr lang="es-ES" sz="2400" b="1" dirty="0" smtClean="0">
                <a:latin typeface="Century Gothic" pitchFamily="34" charset="0"/>
              </a:rPr>
              <a:t> (diferencia) </a:t>
            </a:r>
            <a:br>
              <a:rPr lang="es-ES" sz="2400" b="1" dirty="0" smtClean="0">
                <a:latin typeface="Century Gothic" pitchFamily="34" charset="0"/>
              </a:rPr>
            </a:br>
            <a:r>
              <a:rPr lang="es-ES" sz="2400" b="1" dirty="0" smtClean="0">
                <a:latin typeface="Century Gothic" pitchFamily="34" charset="0"/>
              </a:rPr>
              <a:t>- pon tu (supón que)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cafeses</a:t>
            </a:r>
            <a:r>
              <a:rPr lang="es-ES" sz="2400" b="1" dirty="0" smtClean="0">
                <a:latin typeface="Century Gothic" pitchFamily="34" charset="0"/>
              </a:rPr>
              <a:t> (cafés </a:t>
            </a:r>
            <a:br>
              <a:rPr lang="es-ES" sz="2400" b="1" dirty="0" smtClean="0">
                <a:latin typeface="Century Gothic" pitchFamily="34" charset="0"/>
              </a:rPr>
            </a:br>
            <a:r>
              <a:rPr lang="es-ES" sz="2400" b="1" dirty="0" smtClean="0">
                <a:latin typeface="Century Gothic" pitchFamily="34" charset="0"/>
              </a:rPr>
              <a:t>- fuertísimo (fortísimo)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ahoy</a:t>
            </a:r>
            <a:r>
              <a:rPr lang="es-ES" sz="2400" b="1" dirty="0" smtClean="0">
                <a:latin typeface="Century Gothic" pitchFamily="34" charset="0"/>
              </a:rPr>
              <a:t> (hoy) </a:t>
            </a:r>
            <a:br>
              <a:rPr lang="es-ES" sz="2400" b="1" dirty="0" smtClean="0">
                <a:latin typeface="Century Gothic" pitchFamily="34" charset="0"/>
              </a:rPr>
            </a:br>
            <a:r>
              <a:rPr lang="es-ES" sz="2400" b="1" dirty="0" smtClean="0">
                <a:latin typeface="Century Gothic" pitchFamily="34" charset="0"/>
              </a:rPr>
              <a:t>- a cuánto (cuánto) </a:t>
            </a:r>
            <a:br>
              <a:rPr lang="es-ES" sz="2400" b="1" dirty="0" smtClean="0">
                <a:latin typeface="Century Gothic" pitchFamily="34" charset="0"/>
              </a:rPr>
            </a:br>
            <a:r>
              <a:rPr lang="es-ES" sz="2400" b="1" dirty="0" smtClean="0">
                <a:latin typeface="Century Gothic" pitchFamily="34" charset="0"/>
              </a:rPr>
              <a:t>- a cómo (cómo)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zanoria</a:t>
            </a:r>
            <a:r>
              <a:rPr lang="es-ES" sz="2400" b="1" dirty="0" smtClean="0">
                <a:latin typeface="Century Gothic" pitchFamily="34" charset="0"/>
              </a:rPr>
              <a:t> (zanahoria) </a:t>
            </a:r>
            <a:br>
              <a:rPr lang="es-ES" sz="2400" b="1" dirty="0" smtClean="0">
                <a:latin typeface="Century Gothic" pitchFamily="34" charset="0"/>
              </a:rPr>
            </a:br>
            <a:r>
              <a:rPr lang="es-ES" sz="2400" b="1" dirty="0" smtClean="0">
                <a:latin typeface="Century Gothic" pitchFamily="34" charset="0"/>
              </a:rPr>
              <a:t>- </a:t>
            </a:r>
            <a:r>
              <a:rPr lang="es-ES" sz="2400" b="1" dirty="0" err="1" smtClean="0">
                <a:latin typeface="Century Gothic" pitchFamily="34" charset="0"/>
              </a:rPr>
              <a:t>mayugar</a:t>
            </a:r>
            <a:r>
              <a:rPr lang="es-ES" sz="2400" b="1" dirty="0" smtClean="0">
                <a:latin typeface="Century Gothic" pitchFamily="34" charset="0"/>
              </a:rPr>
              <a:t> (</a:t>
            </a:r>
            <a:r>
              <a:rPr lang="es-ES" sz="2400" b="1" dirty="0" err="1" smtClean="0">
                <a:latin typeface="Century Gothic" pitchFamily="34" charset="0"/>
              </a:rPr>
              <a:t>maguyar</a:t>
            </a:r>
            <a:r>
              <a:rPr lang="es-ES" sz="2400" b="1" dirty="0" smtClean="0">
                <a:latin typeface="Century Gothic" pitchFamily="34" charset="0"/>
              </a:rPr>
              <a:t>) </a:t>
            </a:r>
            <a:br>
              <a:rPr lang="es-ES" sz="2400" b="1" dirty="0" smtClean="0">
                <a:latin typeface="Century Gothic" pitchFamily="34" charset="0"/>
              </a:rPr>
            </a:br>
            <a:r>
              <a:rPr lang="es-ES" sz="2400" b="1" dirty="0" smtClean="0">
                <a:latin typeface="Century Gothic" pitchFamily="34" charset="0"/>
              </a:rPr>
              <a:t/>
            </a:r>
            <a:br>
              <a:rPr lang="es-ES" sz="2400" b="1" dirty="0" smtClean="0">
                <a:latin typeface="Century Gothic" pitchFamily="34" charset="0"/>
              </a:rPr>
            </a:br>
            <a:endParaRPr lang="es-ES" sz="2400" b="1" dirty="0" smtClean="0">
              <a:latin typeface="Century Gothic" pitchFamily="34" charset="0"/>
            </a:endParaRPr>
          </a:p>
        </p:txBody>
      </p:sp>
      <p:pic>
        <p:nvPicPr>
          <p:cNvPr id="11267" name="Picture 4" descr="MCj03253580000[1]"/>
          <p:cNvPicPr>
            <a:picLocks noChangeAspect="1" noChangeArrowheads="1"/>
          </p:cNvPicPr>
          <p:nvPr/>
        </p:nvPicPr>
        <p:blipFill>
          <a:blip r:embed="rId2" cstate="print"/>
          <a:srcRect/>
          <a:stretch>
            <a:fillRect/>
          </a:stretch>
        </p:blipFill>
        <p:spPr bwMode="auto">
          <a:xfrm>
            <a:off x="5219700" y="3860800"/>
            <a:ext cx="3284538" cy="2679700"/>
          </a:xfrm>
          <a:prstGeom prst="rect">
            <a:avLst/>
          </a:prstGeom>
          <a:noFill/>
          <a:ln w="9525">
            <a:noFill/>
            <a:miter lim="800000"/>
            <a:headEnd/>
            <a:tailEnd/>
          </a:ln>
        </p:spPr>
      </p:pic>
      <p:pic>
        <p:nvPicPr>
          <p:cNvPr id="11268" name="Picture 5" descr="http://www.gifmania.com/hombres/oradores/ANI-MAN7_1.GIF"/>
          <p:cNvPicPr>
            <a:picLocks noChangeAspect="1" noChangeArrowheads="1" noCrop="1"/>
          </p:cNvPicPr>
          <p:nvPr/>
        </p:nvPicPr>
        <p:blipFill>
          <a:blip r:embed="rId3" cstate="print"/>
          <a:srcRect/>
          <a:stretch>
            <a:fillRect/>
          </a:stretch>
        </p:blipFill>
        <p:spPr bwMode="auto">
          <a:xfrm>
            <a:off x="6300788" y="1268413"/>
            <a:ext cx="1725612" cy="21050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4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rrowheads="1"/>
          </p:cNvSpPr>
          <p:nvPr>
            <p:ph type="title"/>
          </p:nvPr>
        </p:nvSpPr>
        <p:spPr/>
        <p:txBody>
          <a:bodyPr/>
          <a:lstStyle/>
          <a:p>
            <a:pPr algn="ctr" eaLnBrk="1" hangingPunct="1">
              <a:defRPr/>
            </a:pPr>
            <a:r>
              <a:rPr lang="es-ES" smtClean="0"/>
              <a:t>ALGUNOS ANGLICISMOS </a:t>
            </a:r>
          </a:p>
        </p:txBody>
      </p:sp>
      <p:sp>
        <p:nvSpPr>
          <p:cNvPr id="18435" name="Rectangle 3"/>
          <p:cNvSpPr>
            <a:spLocks noGrp="1" noRot="1" noChangeArrowheads="1"/>
          </p:cNvSpPr>
          <p:nvPr>
            <p:ph type="body" idx="1"/>
          </p:nvPr>
        </p:nvSpPr>
        <p:spPr/>
        <p:txBody>
          <a:bodyPr/>
          <a:lstStyle/>
          <a:p>
            <a:pPr eaLnBrk="1" hangingPunct="1">
              <a:lnSpc>
                <a:spcPct val="80000"/>
              </a:lnSpc>
              <a:defRPr/>
            </a:pPr>
            <a:r>
              <a:rPr lang="es-ES" sz="2800" b="1" dirty="0" smtClean="0">
                <a:latin typeface="Century Gothic" pitchFamily="34" charset="0"/>
              </a:rPr>
              <a:t>De  la  frontera me enviaron varias palabras que son una mezcla de inglés  y español  champurrado, como: "apárcate", "púchale", "ponte </a:t>
            </a:r>
            <a:r>
              <a:rPr lang="es-ES" sz="2800" b="1" dirty="0" err="1" smtClean="0">
                <a:latin typeface="Century Gothic" pitchFamily="34" charset="0"/>
              </a:rPr>
              <a:t>lipstick</a:t>
            </a:r>
            <a:r>
              <a:rPr lang="es-ES" sz="2800" b="1" dirty="0" smtClean="0">
                <a:latin typeface="Century Gothic" pitchFamily="34" charset="0"/>
              </a:rPr>
              <a:t>", "yo  te hablo  </a:t>
            </a:r>
            <a:r>
              <a:rPr lang="es-ES" sz="2800" b="1" dirty="0" err="1" smtClean="0">
                <a:latin typeface="Century Gothic" pitchFamily="34" charset="0"/>
              </a:rPr>
              <a:t>pa'tras</a:t>
            </a:r>
            <a:r>
              <a:rPr lang="es-ES" sz="2800" b="1" dirty="0" smtClean="0">
                <a:latin typeface="Century Gothic" pitchFamily="34" charset="0"/>
              </a:rPr>
              <a:t>"    (</a:t>
            </a:r>
            <a:r>
              <a:rPr lang="es-ES" sz="2800" b="1" dirty="0" err="1" smtClean="0">
                <a:latin typeface="Century Gothic" pitchFamily="34" charset="0"/>
              </a:rPr>
              <a:t>I'll</a:t>
            </a:r>
            <a:r>
              <a:rPr lang="es-ES" sz="2800" b="1" dirty="0" smtClean="0">
                <a:latin typeface="Century Gothic" pitchFamily="34" charset="0"/>
              </a:rPr>
              <a:t>    </a:t>
            </a:r>
            <a:r>
              <a:rPr lang="es-ES" sz="2800" b="1" dirty="0" err="1" smtClean="0">
                <a:latin typeface="Century Gothic" pitchFamily="34" charset="0"/>
              </a:rPr>
              <a:t>call</a:t>
            </a:r>
            <a:r>
              <a:rPr lang="es-ES" sz="2800" b="1" dirty="0" smtClean="0">
                <a:latin typeface="Century Gothic" pitchFamily="34" charset="0"/>
              </a:rPr>
              <a:t>   </a:t>
            </a:r>
            <a:r>
              <a:rPr lang="es-ES" sz="2800" b="1" dirty="0" err="1" smtClean="0">
                <a:latin typeface="Century Gothic" pitchFamily="34" charset="0"/>
              </a:rPr>
              <a:t>you</a:t>
            </a:r>
            <a:r>
              <a:rPr lang="es-ES" sz="2800" b="1" dirty="0" smtClean="0">
                <a:latin typeface="Century Gothic" pitchFamily="34" charset="0"/>
              </a:rPr>
              <a:t>   back),      "troca", "</a:t>
            </a:r>
            <a:r>
              <a:rPr lang="es-ES" sz="2800" b="1" dirty="0" err="1" smtClean="0">
                <a:latin typeface="Century Gothic" pitchFamily="34" charset="0"/>
              </a:rPr>
              <a:t>bet-seller</a:t>
            </a:r>
            <a:r>
              <a:rPr lang="es-ES" sz="2800" b="1" dirty="0" smtClean="0">
                <a:latin typeface="Century Gothic" pitchFamily="34" charset="0"/>
              </a:rPr>
              <a:t>" (“</a:t>
            </a:r>
            <a:r>
              <a:rPr lang="es-ES" sz="2800" b="1" dirty="0" err="1" smtClean="0">
                <a:latin typeface="Century Gothic" pitchFamily="34" charset="0"/>
              </a:rPr>
              <a:t>best</a:t>
            </a:r>
            <a:r>
              <a:rPr lang="es-ES" sz="2800" b="1" dirty="0" smtClean="0">
                <a:latin typeface="Century Gothic" pitchFamily="34" charset="0"/>
              </a:rPr>
              <a:t> – </a:t>
            </a:r>
            <a:r>
              <a:rPr lang="es-ES" sz="2800" b="1" dirty="0" err="1" smtClean="0">
                <a:latin typeface="Century Gothic" pitchFamily="34" charset="0"/>
              </a:rPr>
              <a:t>seller</a:t>
            </a:r>
            <a:r>
              <a:rPr lang="es-ES" sz="2800" b="1" dirty="0" smtClean="0">
                <a:latin typeface="Century Gothic" pitchFamily="34" charset="0"/>
              </a:rPr>
              <a:t>),    "</a:t>
            </a:r>
            <a:r>
              <a:rPr lang="es-ES" sz="2800" b="1" dirty="0" err="1" smtClean="0">
                <a:latin typeface="Century Gothic" pitchFamily="34" charset="0"/>
              </a:rPr>
              <a:t>frizzalo</a:t>
            </a:r>
            <a:r>
              <a:rPr lang="es-ES" sz="2800" b="1" dirty="0" smtClean="0">
                <a:latin typeface="Century Gothic" pitchFamily="34" charset="0"/>
              </a:rPr>
              <a:t>",   "ponte   </a:t>
            </a:r>
            <a:r>
              <a:rPr lang="es-ES" sz="2800" b="1" dirty="0" err="1" smtClean="0">
                <a:latin typeface="Century Gothic" pitchFamily="34" charset="0"/>
              </a:rPr>
              <a:t>make</a:t>
            </a:r>
            <a:r>
              <a:rPr lang="es-ES" sz="2800" b="1" dirty="0" smtClean="0">
                <a:latin typeface="Century Gothic" pitchFamily="34" charset="0"/>
              </a:rPr>
              <a:t> up"   y  "voy  a  aplicar  a la universidad", checar en lugar de verificar. </a:t>
            </a:r>
            <a:br>
              <a:rPr lang="es-ES" sz="2800" b="1" dirty="0" smtClean="0">
                <a:latin typeface="Century Gothic" pitchFamily="34" charset="0"/>
              </a:rPr>
            </a:br>
            <a:r>
              <a:rPr lang="es-ES" sz="2800" dirty="0" smtClean="0"/>
              <a:t/>
            </a:r>
            <a:br>
              <a:rPr lang="es-ES" sz="2800" dirty="0" smtClean="0"/>
            </a:br>
            <a:endParaRPr lang="es-ES" sz="2800" dirty="0" smtClean="0"/>
          </a:p>
        </p:txBody>
      </p:sp>
      <p:pic>
        <p:nvPicPr>
          <p:cNvPr id="12292" name="Picture 4" descr="MCBD06926_0000[1]"/>
          <p:cNvPicPr>
            <a:picLocks noChangeAspect="1" noChangeArrowheads="1"/>
          </p:cNvPicPr>
          <p:nvPr/>
        </p:nvPicPr>
        <p:blipFill>
          <a:blip r:embed="rId2" cstate="print"/>
          <a:srcRect/>
          <a:stretch>
            <a:fillRect/>
          </a:stretch>
        </p:blipFill>
        <p:spPr bwMode="auto">
          <a:xfrm>
            <a:off x="5926138" y="4868863"/>
            <a:ext cx="3217862" cy="1573212"/>
          </a:xfrm>
          <a:prstGeom prst="rect">
            <a:avLst/>
          </a:prstGeom>
          <a:noFill/>
          <a:ln w="9525">
            <a:noFill/>
            <a:miter lim="800000"/>
            <a:headEnd/>
            <a:tailEnd/>
          </a:ln>
        </p:spPr>
      </p:pic>
    </p:spTree>
  </p:cSld>
  <p:clrMapOvr>
    <a:masterClrMapping/>
  </p:clrMapOvr>
  <p:transition>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3314" name="Picture 4" descr="MCj04109290000[1]"/>
          <p:cNvPicPr>
            <a:picLocks noChangeAspect="1" noChangeArrowheads="1"/>
          </p:cNvPicPr>
          <p:nvPr/>
        </p:nvPicPr>
        <p:blipFill>
          <a:blip r:embed="rId2" cstate="print"/>
          <a:srcRect/>
          <a:stretch>
            <a:fillRect/>
          </a:stretch>
        </p:blipFill>
        <p:spPr bwMode="auto">
          <a:xfrm>
            <a:off x="7451725" y="4913313"/>
            <a:ext cx="1482725" cy="1944687"/>
          </a:xfrm>
          <a:prstGeom prst="rect">
            <a:avLst/>
          </a:prstGeom>
          <a:noFill/>
          <a:ln w="9525">
            <a:noFill/>
            <a:miter lim="800000"/>
            <a:headEnd/>
            <a:tailEnd/>
          </a:ln>
        </p:spPr>
      </p:pic>
      <p:sp>
        <p:nvSpPr>
          <p:cNvPr id="19458" name="Rectangle 2"/>
          <p:cNvSpPr>
            <a:spLocks noGrp="1" noRot="1" noChangeArrowheads="1"/>
          </p:cNvSpPr>
          <p:nvPr>
            <p:ph type="title"/>
          </p:nvPr>
        </p:nvSpPr>
        <p:spPr>
          <a:xfrm>
            <a:off x="457200" y="333375"/>
            <a:ext cx="8385175" cy="1431925"/>
          </a:xfrm>
        </p:spPr>
        <p:txBody>
          <a:bodyPr/>
          <a:lstStyle/>
          <a:p>
            <a:pPr algn="ctr" eaLnBrk="1" hangingPunct="1">
              <a:defRPr/>
            </a:pPr>
            <a:r>
              <a:rPr lang="es-ES" smtClean="0"/>
              <a:t>ALGUNAS EXPRESIONES </a:t>
            </a:r>
          </a:p>
        </p:txBody>
      </p:sp>
      <p:sp>
        <p:nvSpPr>
          <p:cNvPr id="19459" name="Rectangle 3"/>
          <p:cNvSpPr>
            <a:spLocks noGrp="1" noRot="1" noChangeArrowheads="1"/>
          </p:cNvSpPr>
          <p:nvPr>
            <p:ph type="body" idx="1"/>
          </p:nvPr>
        </p:nvSpPr>
        <p:spPr>
          <a:xfrm>
            <a:off x="755650" y="1484313"/>
            <a:ext cx="8007350" cy="4191000"/>
          </a:xfrm>
        </p:spPr>
        <p:txBody>
          <a:bodyPr/>
          <a:lstStyle/>
          <a:p>
            <a:pPr algn="just" eaLnBrk="1" hangingPunct="1">
              <a:lnSpc>
                <a:spcPct val="80000"/>
              </a:lnSpc>
              <a:buFont typeface="Wingdings" pitchFamily="2" charset="2"/>
              <a:buNone/>
              <a:defRPr/>
            </a:pPr>
            <a:r>
              <a:rPr lang="es-ES" sz="2400" b="1" dirty="0" smtClean="0">
                <a:latin typeface="Century Gothic" pitchFamily="34" charset="0"/>
              </a:rPr>
              <a:t> "Súbete  </a:t>
            </a:r>
            <a:r>
              <a:rPr lang="es-ES" sz="2400" b="1" dirty="0" err="1" smtClean="0">
                <a:latin typeface="Century Gothic" pitchFamily="34" charset="0"/>
              </a:rPr>
              <a:t>pa'arriba</a:t>
            </a:r>
            <a:r>
              <a:rPr lang="es-ES" sz="2400" b="1" dirty="0" smtClean="0">
                <a:latin typeface="Century Gothic" pitchFamily="34" charset="0"/>
              </a:rPr>
              <a:t>,  bájate  </a:t>
            </a:r>
            <a:r>
              <a:rPr lang="es-ES" sz="2400" b="1" dirty="0" err="1" smtClean="0">
                <a:latin typeface="Century Gothic" pitchFamily="34" charset="0"/>
              </a:rPr>
              <a:t>pa'abajo</a:t>
            </a:r>
            <a:r>
              <a:rPr lang="es-ES" sz="2400" b="1" dirty="0" smtClean="0">
                <a:latin typeface="Century Gothic" pitchFamily="34" charset="0"/>
              </a:rPr>
              <a:t>, métete </a:t>
            </a:r>
            <a:r>
              <a:rPr lang="es-ES" sz="2400" b="1" dirty="0" err="1" smtClean="0">
                <a:latin typeface="Century Gothic" pitchFamily="34" charset="0"/>
              </a:rPr>
              <a:t>pa'dentro</a:t>
            </a:r>
            <a:r>
              <a:rPr lang="es-ES" sz="2400" b="1" dirty="0" smtClean="0">
                <a:latin typeface="Century Gothic" pitchFamily="34" charset="0"/>
              </a:rPr>
              <a:t>, salte </a:t>
            </a:r>
            <a:r>
              <a:rPr lang="es-ES" sz="2400" b="1" dirty="0" err="1" smtClean="0">
                <a:latin typeface="Century Gothic" pitchFamily="34" charset="0"/>
              </a:rPr>
              <a:t>pa'fuera</a:t>
            </a:r>
            <a:r>
              <a:rPr lang="es-ES" sz="2400" b="1" dirty="0" smtClean="0">
                <a:latin typeface="Century Gothic" pitchFamily="34" charset="0"/>
              </a:rPr>
              <a:t>.  ¡NO! </a:t>
            </a:r>
          </a:p>
          <a:p>
            <a:pPr algn="just" eaLnBrk="1" hangingPunct="1">
              <a:lnSpc>
                <a:spcPct val="80000"/>
              </a:lnSpc>
              <a:buFont typeface="Wingdings" pitchFamily="2" charset="2"/>
              <a:buNone/>
              <a:defRPr/>
            </a:pPr>
            <a:r>
              <a:rPr lang="es-ES" sz="2400" b="1" dirty="0" smtClean="0">
                <a:latin typeface="Century Gothic" pitchFamily="34" charset="0"/>
              </a:rPr>
              <a:t> "Salí  fueras de la ciudad", ¡TAMPOCO!. Es fuera. Recuerde: Siempre debe haber concordancia en género y número </a:t>
            </a:r>
          </a:p>
          <a:p>
            <a:pPr algn="just" eaLnBrk="1" hangingPunct="1">
              <a:lnSpc>
                <a:spcPct val="80000"/>
              </a:lnSpc>
              <a:buFont typeface="Wingdings" pitchFamily="2" charset="2"/>
              <a:buNone/>
              <a:defRPr/>
            </a:pPr>
            <a:r>
              <a:rPr lang="es-ES" sz="2400" b="1" dirty="0" smtClean="0">
                <a:latin typeface="Century Gothic" pitchFamily="34" charset="0"/>
              </a:rPr>
              <a:t> No  se  dice  "me  desayuné  un.."  Desayunar  no es verbo reflexivo.  Es "desayuné un". "Lapso  de  tiempo"  no  el  lapso  siempre  es  de  tiempo, así que  es reiterativo. </a:t>
            </a:r>
          </a:p>
          <a:p>
            <a:pPr algn="just" eaLnBrk="1" hangingPunct="1">
              <a:lnSpc>
                <a:spcPct val="80000"/>
              </a:lnSpc>
              <a:buFont typeface="Wingdings" pitchFamily="2" charset="2"/>
              <a:buNone/>
              <a:defRPr/>
            </a:pPr>
            <a:r>
              <a:rPr lang="es-ES" sz="2400" b="1" dirty="0" smtClean="0">
                <a:latin typeface="Century Gothic" pitchFamily="34" charset="0"/>
              </a:rPr>
              <a:t>"No se si se recuerdan", se dice: "No se si recuerdan". </a:t>
            </a:r>
          </a:p>
          <a:p>
            <a:pPr algn="just" eaLnBrk="1" hangingPunct="1">
              <a:lnSpc>
                <a:spcPct val="80000"/>
              </a:lnSpc>
              <a:buFont typeface="Wingdings" pitchFamily="2" charset="2"/>
              <a:buNone/>
              <a:defRPr/>
            </a:pPr>
            <a:r>
              <a:rPr lang="es-ES" sz="2400" b="1" dirty="0" smtClean="0">
                <a:latin typeface="Century Gothic" pitchFamily="34" charset="0"/>
              </a:rPr>
              <a:t> "A qué horas son?"... se dice: "¿Qué horas son?" y/o "¿Qué hora es?". </a:t>
            </a:r>
          </a:p>
          <a:p>
            <a:pPr algn="just" eaLnBrk="1" hangingPunct="1">
              <a:lnSpc>
                <a:spcPct val="80000"/>
              </a:lnSpc>
              <a:buFont typeface="Wingdings" pitchFamily="2" charset="2"/>
              <a:buNone/>
              <a:defRPr/>
            </a:pPr>
            <a:r>
              <a:rPr lang="es-ES" sz="2400" b="1" dirty="0" smtClean="0">
                <a:latin typeface="Century Gothic" pitchFamily="34" charset="0"/>
              </a:rPr>
              <a:t>"Su mamá de ella", se dice: "Su mamá". </a:t>
            </a:r>
            <a:br>
              <a:rPr lang="es-ES" sz="2400" b="1" dirty="0" smtClean="0">
                <a:latin typeface="Century Gothic" pitchFamily="34" charset="0"/>
              </a:rPr>
            </a:br>
            <a:r>
              <a:rPr lang="es-ES" sz="2400" b="1" dirty="0" smtClean="0">
                <a:latin typeface="Century Gothic" pitchFamily="34" charset="0"/>
              </a:rPr>
              <a:t/>
            </a:r>
            <a:br>
              <a:rPr lang="es-ES" sz="2400" b="1" dirty="0" smtClean="0">
                <a:latin typeface="Century Gothic" pitchFamily="34" charset="0"/>
              </a:rPr>
            </a:br>
            <a:endParaRPr lang="es-ES" sz="2400" b="1" dirty="0" smtClean="0">
              <a:latin typeface="Century Gothic"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path" presetSubtype="0" accel="50000" decel="50000" fill="hold" grpId="0" nodeType="withEffect">
                                  <p:stCondLst>
                                    <p:cond delay="0"/>
                                  </p:stCondLst>
                                  <p:iterate type="lt">
                                    <p:tmPct val="10000"/>
                                  </p:iterate>
                                  <p:childTnLst>
                                    <p:animMotion origin="layout" path="M 0.0 0.0  C 0.007 -0.01333  0.014 -0.028  0.021 -0.04667  C 0.04 -0.1  0.045 -0.152  0.031 -0.16  C 0.017 -0.16933  -0.01 -0.132  -0.029 -0.07867  C -0.039 -0.05067  -0.045 -0.024  -0.047 -0.004  C -0.05 0.012  -0.051 0.028  -0.051 0.04667  C -0.051 0.10667  -0.038 0.156  -0.023 0.156  C -0.008 0.156  0.005 0.10667  0.005 0.04667  C 0.005 0.01867  0.002 -0.008  -0.003 -0.02667  C -0.005 -0.04267  -0.01 -0.06  -0.016 -0.07733  C -0.036 -0.132  -0.063 -0.16933  -0.077 -0.16  C -0.091 -0.15067  -0.086 -0.1  -0.066 -0.04533  C -0.058 -0.02  -0.047 0.00133  -0.036 0.016  C -0.028 0.02933  -0.019 0.04133  -0.007 0.05333  C 0.029 0.092  0.065 0.10933  0.075 0.09333  C 0.084 0.07733  0.064 0.03333  0.028 -0.004  C 0.013 -0.02  -0.003 -0.032  -0.016 -0.04  C -0.028 -0.048  -0.043 -0.05467  -0.059 -0.05867  C -0.103 -0.072  -0.141 -0.068  -0.144 -0.04667  C -0.148 -0.02667  -0.115 0.0  -0.071 0.01333  C -0.051 0.01867  -0.032 0.02133  -0.017 0.02  C -0.004 0.02  0.01 0.01733  0.025 0.01333  C 0.069 0.0  0.102 -0.028  0.098 -0.048  C 0.095 -0.068  0.057 -0.07333  0.013 -0.06  C -0.008 -0.05333  -0.027 -0.044  -0.04 -0.03333  C -0.051 -0.02533  -0.062 -0.016  -0.074 -0.004  C -0.109 0.03467  -0.13 0.07733  -0.12 0.09333  C -0.111 0.10933  -0.074 0.092  -0.039 0.05467  C -0.022 0.036  -0.008 0.01733  0.0 0.0  Z" pathEditMode="relative">
                                      <p:cBhvr>
                                        <p:cTn id="6" dur="1299" fill="hold">
                                          <p:stCondLst>
                                            <p:cond delay="0"/>
                                          </p:stCondLst>
                                        </p:cTn>
                                        <p:tgtEl>
                                          <p:spTgt spid="19458"/>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37" presetClass="entr" presetSubtype="0" fill="hold" grpId="0" nodeType="clickEffect">
                                  <p:stCondLst>
                                    <p:cond delay="0"/>
                                  </p:stCondLst>
                                  <p:childTnLst>
                                    <p:set>
                                      <p:cBhvr>
                                        <p:cTn id="10" dur="1" fill="hold">
                                          <p:stCondLst>
                                            <p:cond delay="0"/>
                                          </p:stCondLst>
                                        </p:cTn>
                                        <p:tgtEl>
                                          <p:spTgt spid="19459">
                                            <p:txEl>
                                              <p:pRg st="0" end="0"/>
                                            </p:txEl>
                                          </p:spTgt>
                                        </p:tgtEl>
                                        <p:attrNameLst>
                                          <p:attrName>style.visibility</p:attrName>
                                        </p:attrNameLst>
                                      </p:cBhvr>
                                      <p:to>
                                        <p:strVal val="visible"/>
                                      </p:to>
                                    </p:set>
                                    <p:animEffect transition="in" filter="fade">
                                      <p:cBhvr>
                                        <p:cTn id="11" dur="1000"/>
                                        <p:tgtEl>
                                          <p:spTgt spid="19459">
                                            <p:txEl>
                                              <p:pRg st="0" end="0"/>
                                            </p:txEl>
                                          </p:spTgt>
                                        </p:tgtEl>
                                      </p:cBhvr>
                                    </p:animEffect>
                                    <p:anim calcmode="lin" valueType="num">
                                      <p:cBhvr>
                                        <p:cTn id="12" dur="1000" fill="hold"/>
                                        <p:tgtEl>
                                          <p:spTgt spid="19459">
                                            <p:txEl>
                                              <p:pRg st="0" end="0"/>
                                            </p:txEl>
                                          </p:spTgt>
                                        </p:tgtEl>
                                        <p:attrNameLst>
                                          <p:attrName>ppt_x</p:attrName>
                                        </p:attrNameLst>
                                      </p:cBhvr>
                                      <p:tavLst>
                                        <p:tav tm="0">
                                          <p:val>
                                            <p:strVal val="#ppt_x"/>
                                          </p:val>
                                        </p:tav>
                                        <p:tav tm="100000">
                                          <p:val>
                                            <p:strVal val="#ppt_x"/>
                                          </p:val>
                                        </p:tav>
                                      </p:tavLst>
                                    </p:anim>
                                    <p:anim calcmode="lin" valueType="num">
                                      <p:cBhvr>
                                        <p:cTn id="13" dur="898" decel="100000" fill="hold"/>
                                        <p:tgtEl>
                                          <p:spTgt spid="19459">
                                            <p:txEl>
                                              <p:pRg st="0" end="0"/>
                                            </p:txEl>
                                          </p:spTgt>
                                        </p:tgtEl>
                                        <p:attrNameLst>
                                          <p:attrName>ppt_y</p:attrName>
                                        </p:attrNameLst>
                                      </p:cBhvr>
                                      <p:tavLst>
                                        <p:tav tm="0">
                                          <p:val>
                                            <p:strVal val="#ppt_y+1"/>
                                          </p:val>
                                        </p:tav>
                                        <p:tav tm="100000">
                                          <p:val>
                                            <p:strVal val="#ppt_y-.03"/>
                                          </p:val>
                                        </p:tav>
                                      </p:tavLst>
                                    </p:anim>
                                    <p:anim calcmode="lin" valueType="num">
                                      <p:cBhvr>
                                        <p:cTn id="14" dur="100" accel="100000" fill="hold">
                                          <p:stCondLst>
                                            <p:cond delay="898"/>
                                          </p:stCondLst>
                                        </p:cTn>
                                        <p:tgtEl>
                                          <p:spTgt spid="19459">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19459">
                                            <p:txEl>
                                              <p:pRg st="1" end="1"/>
                                            </p:txEl>
                                          </p:spTgt>
                                        </p:tgtEl>
                                        <p:attrNameLst>
                                          <p:attrName>style.visibility</p:attrName>
                                        </p:attrNameLst>
                                      </p:cBhvr>
                                      <p:to>
                                        <p:strVal val="visible"/>
                                      </p:to>
                                    </p:set>
                                    <p:animEffect transition="in" filter="fade">
                                      <p:cBhvr>
                                        <p:cTn id="19" dur="1000"/>
                                        <p:tgtEl>
                                          <p:spTgt spid="19459">
                                            <p:txEl>
                                              <p:pRg st="1" end="1"/>
                                            </p:txEl>
                                          </p:spTgt>
                                        </p:tgtEl>
                                      </p:cBhvr>
                                    </p:animEffect>
                                    <p:anim calcmode="lin" valueType="num">
                                      <p:cBhvr>
                                        <p:cTn id="20" dur="1000" fill="hold"/>
                                        <p:tgtEl>
                                          <p:spTgt spid="19459">
                                            <p:txEl>
                                              <p:pRg st="1" end="1"/>
                                            </p:txEl>
                                          </p:spTgt>
                                        </p:tgtEl>
                                        <p:attrNameLst>
                                          <p:attrName>ppt_x</p:attrName>
                                        </p:attrNameLst>
                                      </p:cBhvr>
                                      <p:tavLst>
                                        <p:tav tm="0">
                                          <p:val>
                                            <p:strVal val="#ppt_x"/>
                                          </p:val>
                                        </p:tav>
                                        <p:tav tm="100000">
                                          <p:val>
                                            <p:strVal val="#ppt_x"/>
                                          </p:val>
                                        </p:tav>
                                      </p:tavLst>
                                    </p:anim>
                                    <p:anim calcmode="lin" valueType="num">
                                      <p:cBhvr>
                                        <p:cTn id="21" dur="898" decel="100000" fill="hold"/>
                                        <p:tgtEl>
                                          <p:spTgt spid="19459">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898"/>
                                          </p:stCondLst>
                                        </p:cTn>
                                        <p:tgtEl>
                                          <p:spTgt spid="19459">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7" presetClass="entr" presetSubtype="0" fill="hold" grpId="0" nodeType="clickEffect">
                                  <p:stCondLst>
                                    <p:cond delay="0"/>
                                  </p:stCondLst>
                                  <p:childTnLst>
                                    <p:set>
                                      <p:cBhvr>
                                        <p:cTn id="26" dur="1" fill="hold">
                                          <p:stCondLst>
                                            <p:cond delay="0"/>
                                          </p:stCondLst>
                                        </p:cTn>
                                        <p:tgtEl>
                                          <p:spTgt spid="19459">
                                            <p:txEl>
                                              <p:pRg st="2" end="2"/>
                                            </p:txEl>
                                          </p:spTgt>
                                        </p:tgtEl>
                                        <p:attrNameLst>
                                          <p:attrName>style.visibility</p:attrName>
                                        </p:attrNameLst>
                                      </p:cBhvr>
                                      <p:to>
                                        <p:strVal val="visible"/>
                                      </p:to>
                                    </p:set>
                                    <p:animEffect transition="in" filter="fade">
                                      <p:cBhvr>
                                        <p:cTn id="27" dur="1000"/>
                                        <p:tgtEl>
                                          <p:spTgt spid="19459">
                                            <p:txEl>
                                              <p:pRg st="2" end="2"/>
                                            </p:txEl>
                                          </p:spTgt>
                                        </p:tgtEl>
                                      </p:cBhvr>
                                    </p:animEffect>
                                    <p:anim calcmode="lin" valueType="num">
                                      <p:cBhvr>
                                        <p:cTn id="28" dur="1000" fill="hold"/>
                                        <p:tgtEl>
                                          <p:spTgt spid="19459">
                                            <p:txEl>
                                              <p:pRg st="2" end="2"/>
                                            </p:txEl>
                                          </p:spTgt>
                                        </p:tgtEl>
                                        <p:attrNameLst>
                                          <p:attrName>ppt_x</p:attrName>
                                        </p:attrNameLst>
                                      </p:cBhvr>
                                      <p:tavLst>
                                        <p:tav tm="0">
                                          <p:val>
                                            <p:strVal val="#ppt_x"/>
                                          </p:val>
                                        </p:tav>
                                        <p:tav tm="100000">
                                          <p:val>
                                            <p:strVal val="#ppt_x"/>
                                          </p:val>
                                        </p:tav>
                                      </p:tavLst>
                                    </p:anim>
                                    <p:anim calcmode="lin" valueType="num">
                                      <p:cBhvr>
                                        <p:cTn id="29" dur="898" decel="100000" fill="hold"/>
                                        <p:tgtEl>
                                          <p:spTgt spid="19459">
                                            <p:txEl>
                                              <p:pRg st="2" end="2"/>
                                            </p:txEl>
                                          </p:spTgt>
                                        </p:tgtEl>
                                        <p:attrNameLst>
                                          <p:attrName>ppt_y</p:attrName>
                                        </p:attrNameLst>
                                      </p:cBhvr>
                                      <p:tavLst>
                                        <p:tav tm="0">
                                          <p:val>
                                            <p:strVal val="#ppt_y+1"/>
                                          </p:val>
                                        </p:tav>
                                        <p:tav tm="100000">
                                          <p:val>
                                            <p:strVal val="#ppt_y-.03"/>
                                          </p:val>
                                        </p:tav>
                                      </p:tavLst>
                                    </p:anim>
                                    <p:anim calcmode="lin" valueType="num">
                                      <p:cBhvr>
                                        <p:cTn id="30" dur="100" accel="100000" fill="hold">
                                          <p:stCondLst>
                                            <p:cond delay="898"/>
                                          </p:stCondLst>
                                        </p:cTn>
                                        <p:tgtEl>
                                          <p:spTgt spid="19459">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7" presetClass="entr" presetSubtype="0" fill="hold" grpId="0" nodeType="clickEffect">
                                  <p:stCondLst>
                                    <p:cond delay="0"/>
                                  </p:stCondLst>
                                  <p:childTnLst>
                                    <p:set>
                                      <p:cBhvr>
                                        <p:cTn id="34" dur="1" fill="hold">
                                          <p:stCondLst>
                                            <p:cond delay="0"/>
                                          </p:stCondLst>
                                        </p:cTn>
                                        <p:tgtEl>
                                          <p:spTgt spid="19459">
                                            <p:txEl>
                                              <p:pRg st="3" end="3"/>
                                            </p:txEl>
                                          </p:spTgt>
                                        </p:tgtEl>
                                        <p:attrNameLst>
                                          <p:attrName>style.visibility</p:attrName>
                                        </p:attrNameLst>
                                      </p:cBhvr>
                                      <p:to>
                                        <p:strVal val="visible"/>
                                      </p:to>
                                    </p:set>
                                    <p:animEffect transition="in" filter="fade">
                                      <p:cBhvr>
                                        <p:cTn id="35" dur="1000"/>
                                        <p:tgtEl>
                                          <p:spTgt spid="19459">
                                            <p:txEl>
                                              <p:pRg st="3" end="3"/>
                                            </p:txEl>
                                          </p:spTgt>
                                        </p:tgtEl>
                                      </p:cBhvr>
                                    </p:animEffect>
                                    <p:anim calcmode="lin" valueType="num">
                                      <p:cBhvr>
                                        <p:cTn id="36" dur="1000" fill="hold"/>
                                        <p:tgtEl>
                                          <p:spTgt spid="19459">
                                            <p:txEl>
                                              <p:pRg st="3" end="3"/>
                                            </p:txEl>
                                          </p:spTgt>
                                        </p:tgtEl>
                                        <p:attrNameLst>
                                          <p:attrName>ppt_x</p:attrName>
                                        </p:attrNameLst>
                                      </p:cBhvr>
                                      <p:tavLst>
                                        <p:tav tm="0">
                                          <p:val>
                                            <p:strVal val="#ppt_x"/>
                                          </p:val>
                                        </p:tav>
                                        <p:tav tm="100000">
                                          <p:val>
                                            <p:strVal val="#ppt_x"/>
                                          </p:val>
                                        </p:tav>
                                      </p:tavLst>
                                    </p:anim>
                                    <p:anim calcmode="lin" valueType="num">
                                      <p:cBhvr>
                                        <p:cTn id="37" dur="898" decel="100000" fill="hold"/>
                                        <p:tgtEl>
                                          <p:spTgt spid="19459">
                                            <p:txEl>
                                              <p:pRg st="3" end="3"/>
                                            </p:txEl>
                                          </p:spTgt>
                                        </p:tgtEl>
                                        <p:attrNameLst>
                                          <p:attrName>ppt_y</p:attrName>
                                        </p:attrNameLst>
                                      </p:cBhvr>
                                      <p:tavLst>
                                        <p:tav tm="0">
                                          <p:val>
                                            <p:strVal val="#ppt_y+1"/>
                                          </p:val>
                                        </p:tav>
                                        <p:tav tm="100000">
                                          <p:val>
                                            <p:strVal val="#ppt_y-.03"/>
                                          </p:val>
                                        </p:tav>
                                      </p:tavLst>
                                    </p:anim>
                                    <p:anim calcmode="lin" valueType="num">
                                      <p:cBhvr>
                                        <p:cTn id="38" dur="100" accel="100000" fill="hold">
                                          <p:stCondLst>
                                            <p:cond delay="898"/>
                                          </p:stCondLst>
                                        </p:cTn>
                                        <p:tgtEl>
                                          <p:spTgt spid="19459">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7" presetClass="entr" presetSubtype="0" fill="hold" grpId="0" nodeType="clickEffect">
                                  <p:stCondLst>
                                    <p:cond delay="0"/>
                                  </p:stCondLst>
                                  <p:childTnLst>
                                    <p:set>
                                      <p:cBhvr>
                                        <p:cTn id="42" dur="1" fill="hold">
                                          <p:stCondLst>
                                            <p:cond delay="0"/>
                                          </p:stCondLst>
                                        </p:cTn>
                                        <p:tgtEl>
                                          <p:spTgt spid="19459">
                                            <p:txEl>
                                              <p:pRg st="4" end="4"/>
                                            </p:txEl>
                                          </p:spTgt>
                                        </p:tgtEl>
                                        <p:attrNameLst>
                                          <p:attrName>style.visibility</p:attrName>
                                        </p:attrNameLst>
                                      </p:cBhvr>
                                      <p:to>
                                        <p:strVal val="visible"/>
                                      </p:to>
                                    </p:set>
                                    <p:animEffect transition="in" filter="fade">
                                      <p:cBhvr>
                                        <p:cTn id="43" dur="1000"/>
                                        <p:tgtEl>
                                          <p:spTgt spid="19459">
                                            <p:txEl>
                                              <p:pRg st="4" end="4"/>
                                            </p:txEl>
                                          </p:spTgt>
                                        </p:tgtEl>
                                      </p:cBhvr>
                                    </p:animEffect>
                                    <p:anim calcmode="lin" valueType="num">
                                      <p:cBhvr>
                                        <p:cTn id="44" dur="1000" fill="hold"/>
                                        <p:tgtEl>
                                          <p:spTgt spid="19459">
                                            <p:txEl>
                                              <p:pRg st="4" end="4"/>
                                            </p:txEl>
                                          </p:spTgt>
                                        </p:tgtEl>
                                        <p:attrNameLst>
                                          <p:attrName>ppt_x</p:attrName>
                                        </p:attrNameLst>
                                      </p:cBhvr>
                                      <p:tavLst>
                                        <p:tav tm="0">
                                          <p:val>
                                            <p:strVal val="#ppt_x"/>
                                          </p:val>
                                        </p:tav>
                                        <p:tav tm="100000">
                                          <p:val>
                                            <p:strVal val="#ppt_x"/>
                                          </p:val>
                                        </p:tav>
                                      </p:tavLst>
                                    </p:anim>
                                    <p:anim calcmode="lin" valueType="num">
                                      <p:cBhvr>
                                        <p:cTn id="45" dur="898" decel="100000" fill="hold"/>
                                        <p:tgtEl>
                                          <p:spTgt spid="19459">
                                            <p:txEl>
                                              <p:pRg st="4" end="4"/>
                                            </p:txEl>
                                          </p:spTgt>
                                        </p:tgtEl>
                                        <p:attrNameLst>
                                          <p:attrName>ppt_y</p:attrName>
                                        </p:attrNameLst>
                                      </p:cBhvr>
                                      <p:tavLst>
                                        <p:tav tm="0">
                                          <p:val>
                                            <p:strVal val="#ppt_y+1"/>
                                          </p:val>
                                        </p:tav>
                                        <p:tav tm="100000">
                                          <p:val>
                                            <p:strVal val="#ppt_y-.03"/>
                                          </p:val>
                                        </p:tav>
                                      </p:tavLst>
                                    </p:anim>
                                    <p:anim calcmode="lin" valueType="num">
                                      <p:cBhvr>
                                        <p:cTn id="46" dur="100" accel="100000" fill="hold">
                                          <p:stCondLst>
                                            <p:cond delay="898"/>
                                          </p:stCondLst>
                                        </p:cTn>
                                        <p:tgtEl>
                                          <p:spTgt spid="19459">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37" presetClass="entr" presetSubtype="0" fill="hold" grpId="0" nodeType="clickEffect">
                                  <p:stCondLst>
                                    <p:cond delay="0"/>
                                  </p:stCondLst>
                                  <p:childTnLst>
                                    <p:set>
                                      <p:cBhvr>
                                        <p:cTn id="50" dur="1" fill="hold">
                                          <p:stCondLst>
                                            <p:cond delay="0"/>
                                          </p:stCondLst>
                                        </p:cTn>
                                        <p:tgtEl>
                                          <p:spTgt spid="19459">
                                            <p:txEl>
                                              <p:pRg st="5" end="5"/>
                                            </p:txEl>
                                          </p:spTgt>
                                        </p:tgtEl>
                                        <p:attrNameLst>
                                          <p:attrName>style.visibility</p:attrName>
                                        </p:attrNameLst>
                                      </p:cBhvr>
                                      <p:to>
                                        <p:strVal val="visible"/>
                                      </p:to>
                                    </p:set>
                                    <p:animEffect transition="in" filter="fade">
                                      <p:cBhvr>
                                        <p:cTn id="51" dur="1000"/>
                                        <p:tgtEl>
                                          <p:spTgt spid="19459">
                                            <p:txEl>
                                              <p:pRg st="5" end="5"/>
                                            </p:txEl>
                                          </p:spTgt>
                                        </p:tgtEl>
                                      </p:cBhvr>
                                    </p:animEffect>
                                    <p:anim calcmode="lin" valueType="num">
                                      <p:cBhvr>
                                        <p:cTn id="52" dur="1000" fill="hold"/>
                                        <p:tgtEl>
                                          <p:spTgt spid="19459">
                                            <p:txEl>
                                              <p:pRg st="5" end="5"/>
                                            </p:txEl>
                                          </p:spTgt>
                                        </p:tgtEl>
                                        <p:attrNameLst>
                                          <p:attrName>ppt_x</p:attrName>
                                        </p:attrNameLst>
                                      </p:cBhvr>
                                      <p:tavLst>
                                        <p:tav tm="0">
                                          <p:val>
                                            <p:strVal val="#ppt_x"/>
                                          </p:val>
                                        </p:tav>
                                        <p:tav tm="100000">
                                          <p:val>
                                            <p:strVal val="#ppt_x"/>
                                          </p:val>
                                        </p:tav>
                                      </p:tavLst>
                                    </p:anim>
                                    <p:anim calcmode="lin" valueType="num">
                                      <p:cBhvr>
                                        <p:cTn id="53" dur="898" decel="100000" fill="hold"/>
                                        <p:tgtEl>
                                          <p:spTgt spid="19459">
                                            <p:txEl>
                                              <p:pRg st="5" end="5"/>
                                            </p:txEl>
                                          </p:spTgt>
                                        </p:tgtEl>
                                        <p:attrNameLst>
                                          <p:attrName>ppt_y</p:attrName>
                                        </p:attrNameLst>
                                      </p:cBhvr>
                                      <p:tavLst>
                                        <p:tav tm="0">
                                          <p:val>
                                            <p:strVal val="#ppt_y+1"/>
                                          </p:val>
                                        </p:tav>
                                        <p:tav tm="100000">
                                          <p:val>
                                            <p:strVal val="#ppt_y-.03"/>
                                          </p:val>
                                        </p:tav>
                                      </p:tavLst>
                                    </p:anim>
                                    <p:anim calcmode="lin" valueType="num">
                                      <p:cBhvr>
                                        <p:cTn id="54" dur="100" accel="100000" fill="hold">
                                          <p:stCondLst>
                                            <p:cond delay="898"/>
                                          </p:stCondLst>
                                        </p:cTn>
                                        <p:tgtEl>
                                          <p:spTgt spid="19459">
                                            <p:txEl>
                                              <p:pRg st="5" end="5"/>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3" name="Rectangle 3"/>
          <p:cNvSpPr>
            <a:spLocks noGrp="1" noRot="1" noChangeArrowheads="1"/>
          </p:cNvSpPr>
          <p:nvPr>
            <p:ph type="body" idx="1"/>
          </p:nvPr>
        </p:nvSpPr>
        <p:spPr>
          <a:xfrm>
            <a:off x="395288" y="260350"/>
            <a:ext cx="6121400" cy="5546725"/>
          </a:xfrm>
        </p:spPr>
        <p:txBody>
          <a:bodyPr/>
          <a:lstStyle/>
          <a:p>
            <a:pPr algn="just" eaLnBrk="1" hangingPunct="1">
              <a:lnSpc>
                <a:spcPct val="80000"/>
              </a:lnSpc>
              <a:buFont typeface="Wingdings" pitchFamily="2" charset="2"/>
              <a:buNone/>
              <a:defRPr/>
            </a:pPr>
            <a:r>
              <a:rPr lang="es-ES" sz="2400" b="1" dirty="0" smtClean="0">
                <a:latin typeface="Century Gothic" pitchFamily="34" charset="0"/>
              </a:rPr>
              <a:t>"Me entiendes?", se dice: "¿me expliqué?" "¿fui claro?" </a:t>
            </a:r>
          </a:p>
          <a:p>
            <a:pPr algn="just" eaLnBrk="1" hangingPunct="1">
              <a:lnSpc>
                <a:spcPct val="80000"/>
              </a:lnSpc>
              <a:buFont typeface="Wingdings" pitchFamily="2" charset="2"/>
              <a:buNone/>
              <a:defRPr/>
            </a:pPr>
            <a:r>
              <a:rPr lang="es-ES" sz="2400" b="1" dirty="0" smtClean="0">
                <a:latin typeface="Century Gothic" pitchFamily="34" charset="0"/>
              </a:rPr>
              <a:t>"Te pido una disculpa", se dice: "Te ofrezco una disculpa". </a:t>
            </a:r>
          </a:p>
          <a:p>
            <a:pPr algn="just" eaLnBrk="1" hangingPunct="1">
              <a:lnSpc>
                <a:spcPct val="80000"/>
              </a:lnSpc>
              <a:buFont typeface="Wingdings" pitchFamily="2" charset="2"/>
              <a:buNone/>
              <a:defRPr/>
            </a:pPr>
            <a:r>
              <a:rPr lang="es-ES" sz="2400" b="1" dirty="0" smtClean="0">
                <a:latin typeface="Century Gothic" pitchFamily="34" charset="0"/>
              </a:rPr>
              <a:t>"Más mejor", se dice: "Mucho mejor" </a:t>
            </a:r>
          </a:p>
          <a:p>
            <a:pPr algn="just" eaLnBrk="1" hangingPunct="1">
              <a:lnSpc>
                <a:spcPct val="80000"/>
              </a:lnSpc>
              <a:buFont typeface="Wingdings" pitchFamily="2" charset="2"/>
              <a:buNone/>
              <a:defRPr/>
            </a:pPr>
            <a:r>
              <a:rPr lang="es-ES" sz="2400" b="1" dirty="0" smtClean="0">
                <a:latin typeface="Century Gothic" pitchFamily="34" charset="0"/>
              </a:rPr>
              <a:t>"Haz de cuenta" se dice "supón que..." </a:t>
            </a:r>
          </a:p>
          <a:p>
            <a:pPr algn="just" eaLnBrk="1" hangingPunct="1">
              <a:lnSpc>
                <a:spcPct val="80000"/>
              </a:lnSpc>
              <a:buFont typeface="Wingdings" pitchFamily="2" charset="2"/>
              <a:buNone/>
              <a:defRPr/>
            </a:pPr>
            <a:r>
              <a:rPr lang="es-ES" sz="2400" b="1" dirty="0" smtClean="0">
                <a:latin typeface="Century Gothic" pitchFamily="34" charset="0"/>
              </a:rPr>
              <a:t>"Bien mal, se dice: "Muy mal". </a:t>
            </a:r>
          </a:p>
          <a:p>
            <a:pPr algn="just" eaLnBrk="1" hangingPunct="1">
              <a:lnSpc>
                <a:spcPct val="80000"/>
              </a:lnSpc>
              <a:buFont typeface="Wingdings" pitchFamily="2" charset="2"/>
              <a:buNone/>
              <a:defRPr/>
            </a:pPr>
            <a:r>
              <a:rPr lang="es-ES" sz="2400" b="1" dirty="0" smtClean="0">
                <a:latin typeface="Century Gothic" pitchFamily="34" charset="0"/>
              </a:rPr>
              <a:t>"Está re caro", se dice: "Está muy caro“</a:t>
            </a:r>
          </a:p>
          <a:p>
            <a:pPr algn="just" eaLnBrk="1" hangingPunct="1">
              <a:lnSpc>
                <a:spcPct val="80000"/>
              </a:lnSpc>
              <a:buFont typeface="Wingdings" pitchFamily="2" charset="2"/>
              <a:buNone/>
              <a:defRPr/>
            </a:pPr>
            <a:r>
              <a:rPr lang="es-ES" sz="2400" b="1" dirty="0" smtClean="0">
                <a:latin typeface="Century Gothic" pitchFamily="34" charset="0"/>
              </a:rPr>
              <a:t> "Me paso a retirar", se dice: "Me retiro”.</a:t>
            </a:r>
          </a:p>
          <a:p>
            <a:pPr algn="just" eaLnBrk="1" hangingPunct="1">
              <a:lnSpc>
                <a:spcPct val="80000"/>
              </a:lnSpc>
              <a:buFont typeface="Wingdings" pitchFamily="2" charset="2"/>
              <a:buNone/>
              <a:defRPr/>
            </a:pPr>
            <a:r>
              <a:rPr lang="es-ES" sz="2400" b="1" dirty="0" smtClean="0">
                <a:latin typeface="Century Gothic" pitchFamily="34" charset="0"/>
              </a:rPr>
              <a:t> "Demasiado bien", No se puede estar demasiado bien; se está muy bien </a:t>
            </a:r>
          </a:p>
          <a:p>
            <a:pPr algn="just" eaLnBrk="1" hangingPunct="1">
              <a:lnSpc>
                <a:spcPct val="80000"/>
              </a:lnSpc>
              <a:buFont typeface="Wingdings" pitchFamily="2" charset="2"/>
              <a:buNone/>
              <a:defRPr/>
            </a:pPr>
            <a:r>
              <a:rPr lang="es-ES" sz="2400" b="1" dirty="0" smtClean="0">
                <a:latin typeface="Century Gothic" pitchFamily="34" charset="0"/>
              </a:rPr>
              <a:t>"Bien mucho": O está bien , o es mucho , si quieren referirse  a una  cantidad se  dice mucho,  si quieren un adjetivo calificativo entonces se dice bien. </a:t>
            </a:r>
          </a:p>
        </p:txBody>
      </p:sp>
      <p:pic>
        <p:nvPicPr>
          <p:cNvPr id="14339" name="Picture 4" descr="http://d.wapday.com/animation/ccontennt/12377-f/teacher_unhappy_about.gif?__sid=ggl&amp;lang=tl"/>
          <p:cNvPicPr>
            <a:picLocks noChangeAspect="1" noChangeArrowheads="1" noCrop="1"/>
          </p:cNvPicPr>
          <p:nvPr/>
        </p:nvPicPr>
        <p:blipFill>
          <a:blip r:embed="rId2" cstate="print"/>
          <a:srcRect/>
          <a:stretch>
            <a:fillRect/>
          </a:stretch>
        </p:blipFill>
        <p:spPr bwMode="auto">
          <a:xfrm>
            <a:off x="6588125" y="692150"/>
            <a:ext cx="2341563" cy="3313113"/>
          </a:xfrm>
          <a:prstGeom prst="rect">
            <a:avLst/>
          </a:prstGeom>
          <a:noFill/>
          <a:ln w="9525">
            <a:noFill/>
            <a:miter lim="800000"/>
            <a:headEnd/>
            <a:tailEnd/>
          </a:ln>
        </p:spPr>
      </p:pic>
      <p:pic>
        <p:nvPicPr>
          <p:cNvPr id="14340" name="Picture 6" descr="http://www.gif-animados.net/gifs/profesores-10.gif"/>
          <p:cNvPicPr>
            <a:picLocks noChangeAspect="1" noChangeArrowheads="1" noCrop="1"/>
          </p:cNvPicPr>
          <p:nvPr/>
        </p:nvPicPr>
        <p:blipFill>
          <a:blip r:embed="rId3" cstate="print"/>
          <a:srcRect/>
          <a:stretch>
            <a:fillRect/>
          </a:stretch>
        </p:blipFill>
        <p:spPr bwMode="auto">
          <a:xfrm>
            <a:off x="2484438" y="5491163"/>
            <a:ext cx="1439862" cy="1366837"/>
          </a:xfrm>
          <a:prstGeom prst="rect">
            <a:avLst/>
          </a:prstGeom>
          <a:noFill/>
          <a:ln w="9525">
            <a:noFill/>
            <a:miter lim="800000"/>
            <a:headEnd/>
            <a:tailEnd/>
          </a:ln>
        </p:spPr>
      </p:pic>
      <p:pic>
        <p:nvPicPr>
          <p:cNvPr id="14341" name="Picture 8" descr="http://www.gifss.com/profesiones/profesores/profe4.gif"/>
          <p:cNvPicPr>
            <a:picLocks noChangeAspect="1" noChangeArrowheads="1"/>
          </p:cNvPicPr>
          <p:nvPr/>
        </p:nvPicPr>
        <p:blipFill>
          <a:blip r:embed="rId4" cstate="print"/>
          <a:srcRect/>
          <a:stretch>
            <a:fillRect/>
          </a:stretch>
        </p:blipFill>
        <p:spPr bwMode="auto">
          <a:xfrm>
            <a:off x="6516688" y="4652963"/>
            <a:ext cx="2373312" cy="194468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204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iterate type="lt">
                                    <p:tmAbs val="75"/>
                                  </p:iterate>
                                  <p:childTnLst>
                                    <p:set>
                                      <p:cBhvr>
                                        <p:cTn id="10" dur="1" fill="hold">
                                          <p:stCondLst>
                                            <p:cond delay="74"/>
                                          </p:stCondLst>
                                        </p:cTn>
                                        <p:tgtEl>
                                          <p:spTgt spid="204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iterate type="lt">
                                    <p:tmAbs val="75"/>
                                  </p:iterate>
                                  <p:childTnLst>
                                    <p:set>
                                      <p:cBhvr>
                                        <p:cTn id="14" dur="1" fill="hold">
                                          <p:stCondLst>
                                            <p:cond delay="74"/>
                                          </p:stCondLst>
                                        </p:cTn>
                                        <p:tgtEl>
                                          <p:spTgt spid="2048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iterate type="lt">
                                    <p:tmAbs val="75"/>
                                  </p:iterate>
                                  <p:childTnLst>
                                    <p:set>
                                      <p:cBhvr>
                                        <p:cTn id="18" dur="1" fill="hold">
                                          <p:stCondLst>
                                            <p:cond delay="74"/>
                                          </p:stCondLst>
                                        </p:cTn>
                                        <p:tgtEl>
                                          <p:spTgt spid="2048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iterate type="lt">
                                    <p:tmAbs val="75"/>
                                  </p:iterate>
                                  <p:childTnLst>
                                    <p:set>
                                      <p:cBhvr>
                                        <p:cTn id="22" dur="1" fill="hold">
                                          <p:stCondLst>
                                            <p:cond delay="74"/>
                                          </p:stCondLst>
                                        </p:cTn>
                                        <p:tgtEl>
                                          <p:spTgt spid="2048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iterate type="lt">
                                    <p:tmAbs val="75"/>
                                  </p:iterate>
                                  <p:childTnLst>
                                    <p:set>
                                      <p:cBhvr>
                                        <p:cTn id="26" dur="1" fill="hold">
                                          <p:stCondLst>
                                            <p:cond delay="74"/>
                                          </p:stCondLst>
                                        </p:cTn>
                                        <p:tgtEl>
                                          <p:spTgt spid="2048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iterate type="lt">
                                    <p:tmAbs val="75"/>
                                  </p:iterate>
                                  <p:childTnLst>
                                    <p:set>
                                      <p:cBhvr>
                                        <p:cTn id="30" dur="1" fill="hold">
                                          <p:stCondLst>
                                            <p:cond delay="74"/>
                                          </p:stCondLst>
                                        </p:cTn>
                                        <p:tgtEl>
                                          <p:spTgt spid="2048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iterate type="lt">
                                    <p:tmAbs val="75"/>
                                  </p:iterate>
                                  <p:childTnLst>
                                    <p:set>
                                      <p:cBhvr>
                                        <p:cTn id="34" dur="1" fill="hold">
                                          <p:stCondLst>
                                            <p:cond delay="74"/>
                                          </p:stCondLst>
                                        </p:cTn>
                                        <p:tgtEl>
                                          <p:spTgt spid="2048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iterate type="lt">
                                    <p:tmAbs val="75"/>
                                  </p:iterate>
                                  <p:childTnLst>
                                    <p:set>
                                      <p:cBhvr>
                                        <p:cTn id="38" dur="1" fill="hold">
                                          <p:stCondLst>
                                            <p:cond delay="74"/>
                                          </p:stCondLst>
                                        </p:cTn>
                                        <p:tgtEl>
                                          <p:spTgt spid="2048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7" name="Rectangle 3"/>
          <p:cNvSpPr>
            <a:spLocks noGrp="1" noRot="1" noChangeArrowheads="1"/>
          </p:cNvSpPr>
          <p:nvPr>
            <p:ph type="body" idx="1"/>
          </p:nvPr>
        </p:nvSpPr>
        <p:spPr>
          <a:xfrm>
            <a:off x="668338" y="1341438"/>
            <a:ext cx="8007350" cy="5546725"/>
          </a:xfrm>
        </p:spPr>
        <p:txBody>
          <a:bodyPr/>
          <a:lstStyle/>
          <a:p>
            <a:pPr algn="just" eaLnBrk="1" hangingPunct="1">
              <a:defRPr/>
            </a:pPr>
            <a:r>
              <a:rPr lang="es-ES" b="1" dirty="0" smtClean="0">
                <a:latin typeface="Century Gothic" pitchFamily="34" charset="0"/>
              </a:rPr>
              <a:t>Aprendamos  bien  el  español  antes  de  hablar otros idiomas... ¿Qué  pasa jóvenes?  "Los grandes cambios son la suma de pequeños cambios" ¡</a:t>
            </a:r>
            <a:r>
              <a:rPr lang="es-ES" b="1" dirty="0" err="1" smtClean="0">
                <a:latin typeface="Century Gothic" pitchFamily="34" charset="0"/>
              </a:rPr>
              <a:t>ehhh</a:t>
            </a:r>
            <a:r>
              <a:rPr lang="es-ES" b="1" dirty="0" smtClean="0">
                <a:latin typeface="Century Gothic" pitchFamily="34" charset="0"/>
              </a:rPr>
              <a:t>!  ¿qué tal? debemos tener cuidado con nuestro idioma. </a:t>
            </a:r>
            <a:br>
              <a:rPr lang="es-ES" b="1" dirty="0" smtClean="0">
                <a:latin typeface="Century Gothic" pitchFamily="34" charset="0"/>
              </a:rPr>
            </a:br>
            <a:r>
              <a:rPr lang="es-ES" b="1" dirty="0" smtClean="0">
                <a:latin typeface="Century Gothic" pitchFamily="34" charset="0"/>
              </a:rPr>
              <a:t/>
            </a:r>
            <a:br>
              <a:rPr lang="es-ES" b="1" dirty="0" smtClean="0">
                <a:latin typeface="Century Gothic" pitchFamily="34" charset="0"/>
              </a:rPr>
            </a:br>
            <a:endParaRPr lang="es-ES" b="1" dirty="0" smtClean="0">
              <a:latin typeface="Century Gothic"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wipe(left)">
                                      <p:cBhvr>
                                        <p:cTn id="7" dur="500"/>
                                        <p:tgtEl>
                                          <p:spTgt spid="215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theme/theme1.xml><?xml version="1.0" encoding="utf-8"?>
<a:theme xmlns:a="http://schemas.openxmlformats.org/drawingml/2006/main" name="Capas de cristal">
  <a:themeElements>
    <a:clrScheme name="Capas de cristal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Capas de cristal">
      <a:majorFont>
        <a:latin typeface="Arial Black"/>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apas de cristal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Capas de cristal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Capas de cristal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Capas de cristal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Capas de cristal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Capas de cristal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Capas de cristal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Capas de cristal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Glass Layers</Template>
  <TotalTime>215</TotalTime>
  <Words>245</Words>
  <Application>Microsoft Office PowerPoint</Application>
  <PresentationFormat>Presentación en pantalla (4:3)</PresentationFormat>
  <Paragraphs>59</Paragraphs>
  <Slides>13</Slides>
  <Notes>1</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Capas de cristal</vt:lpstr>
      <vt:lpstr>Diapositiva 1</vt:lpstr>
      <vt:lpstr>APRENDIENDO  UN POCO DE ESPAÑOL    (Pedro Ferriz de Con)   </vt:lpstr>
      <vt:lpstr>Diapositiva 3</vt:lpstr>
      <vt:lpstr>Diapositiva 4</vt:lpstr>
      <vt:lpstr>Diapositiva 5</vt:lpstr>
      <vt:lpstr>PALABRAS MAL EMPLEADAS  </vt:lpstr>
      <vt:lpstr>Diapositiva 7</vt:lpstr>
      <vt:lpstr>PALABRAS MAL PRONUNCIADAS   </vt:lpstr>
      <vt:lpstr>Diapositiva 9</vt:lpstr>
      <vt:lpstr>ALGUNOS ANGLICISMOS </vt:lpstr>
      <vt:lpstr>ALGUNAS EXPRESIONES </vt:lpstr>
      <vt:lpstr>Diapositiva 12</vt:lpstr>
      <vt:lpstr>Diapositiva 13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APRENDIENDO  UN POCO  (Pedro Ferriz de Con)   </dc:title>
  <dc:creator>Oscar</dc:creator>
  <cp:lastModifiedBy>usuario</cp:lastModifiedBy>
  <cp:revision>18</cp:revision>
  <dcterms:created xsi:type="dcterms:W3CDTF">2006-09-28T03:34:13Z</dcterms:created>
  <dcterms:modified xsi:type="dcterms:W3CDTF">2013-05-16T16:16:19Z</dcterms:modified>
</cp:coreProperties>
</file>