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4AF0ACB-5B2F-4483-A669-DED20871CE52}" type="datetimeFigureOut">
              <a:rPr lang="es-MX" smtClean="0"/>
              <a:pPr/>
              <a:t>25/04/2016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E580898-AC2F-4CCF-974C-B9BF3D730777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2805" y="4578925"/>
            <a:ext cx="6553200" cy="457200"/>
          </a:xfrm>
        </p:spPr>
        <p:txBody>
          <a:bodyPr>
            <a:noAutofit/>
          </a:bodyPr>
          <a:lstStyle/>
          <a:p>
            <a:r>
              <a:rPr lang="es-MX" sz="1100" dirty="0" smtClean="0"/>
              <a:t>Física II-4 semestre</a:t>
            </a:r>
          </a:p>
          <a:p>
            <a:r>
              <a:rPr lang="es-MX" sz="1100" dirty="0" smtClean="0"/>
              <a:t>Eduardo Padilla Gutiérrez</a:t>
            </a:r>
          </a:p>
          <a:p>
            <a:r>
              <a:rPr lang="es-MX" sz="1100" dirty="0" smtClean="0"/>
              <a:t>Mexicali Centro Grupo 401</a:t>
            </a:r>
            <a:endParaRPr lang="es-MX" sz="1100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Dilatación Térmica</a:t>
            </a:r>
            <a:endParaRPr lang="es-MX" dirty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32656"/>
            <a:ext cx="4223641" cy="24482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3635896" y="5805264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dirty="0" smtClean="0"/>
              <a:t>Aprendizaje: </a:t>
            </a:r>
            <a:r>
              <a:rPr lang="es-MX" dirty="0"/>
              <a:t>Describe, con base en sus características el fenómeno de </a:t>
            </a:r>
            <a:r>
              <a:rPr lang="es-MX" dirty="0" smtClean="0"/>
              <a:t>la </a:t>
            </a:r>
            <a:r>
              <a:rPr lang="es-MX" dirty="0"/>
              <a:t>dilatación de los cuerpos.</a:t>
            </a:r>
          </a:p>
        </p:txBody>
      </p:sp>
    </p:spTree>
    <p:extLst>
      <p:ext uri="{BB962C8B-B14F-4D97-AF65-F5344CB8AC3E}">
        <p14:creationId xmlns:p14="http://schemas.microsoft.com/office/powerpoint/2010/main" val="93106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Justificación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Ya que todo cuerpo presenta dilatación con el cambio de temperaturas, veremos en esta presentación los 3 tipos </a:t>
            </a:r>
            <a:r>
              <a:rPr lang="es-MX" dirty="0" smtClean="0"/>
              <a:t>más </a:t>
            </a:r>
            <a:r>
              <a:rPr lang="es-MX" dirty="0" smtClean="0"/>
              <a:t>comunes y las características que deben presentar.</a:t>
            </a:r>
            <a:endParaRPr lang="es-MX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89040"/>
            <a:ext cx="2209800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63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Dilatación Térmica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dirty="0" smtClean="0"/>
              <a:t>El cambio de temperatura hace que los objetos cambien de tamaño, la mayoría de ellos a mayor temperatura se dilatan y a menor se contraen.</a:t>
            </a:r>
          </a:p>
          <a:p>
            <a:pPr algn="just"/>
            <a:r>
              <a:rPr lang="es-MX" dirty="0" smtClean="0"/>
              <a:t>El agua y el hule tienen un comportamiento contrario.</a:t>
            </a:r>
          </a:p>
          <a:p>
            <a:pPr algn="just"/>
            <a:r>
              <a:rPr lang="es-MX" dirty="0" smtClean="0"/>
              <a:t>Los gases se dilatan mucho mas que los líquidos y los líquidos mucho mas que los sólidos.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6296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Dilatación lineal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Una barra de cualquier metal, al ser calentada presenta un aumento en sus 3 dimensiones.</a:t>
            </a:r>
          </a:p>
          <a:p>
            <a:pPr algn="just"/>
            <a:r>
              <a:rPr lang="es-MX" dirty="0" smtClean="0"/>
              <a:t>En objetos como alambres, varillas o barras lo importante es el aumento de longitud que presentan, que es su dilatación lineal.</a:t>
            </a:r>
            <a:endParaRPr lang="es-MX" dirty="0"/>
          </a:p>
        </p:txBody>
      </p:sp>
      <p:pic>
        <p:nvPicPr>
          <p:cNvPr id="1026" name="Picture 2" descr="http://2.bp.blogspot.com/-XwoM4glWFyE/T0lPAVOyrmI/AAAAAAAAADE/4N3Mu9rU_to/s1600/dilatacion-line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90950"/>
            <a:ext cx="3346326" cy="28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81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Coeficiente de Dilatación Lineal</a:t>
            </a:r>
            <a:endParaRPr lang="es-MX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/>
                <a:r>
                  <a:rPr lang="es-MX" dirty="0" smtClean="0"/>
                  <a:t>Es el incremento de longitud  que presenta una varilla de determinada sustancia.</a:t>
                </a:r>
              </a:p>
              <a:p>
                <a:pPr algn="just"/>
                <a:r>
                  <a:rPr lang="es-MX" dirty="0" smtClean="0"/>
                  <a:t>Para calcular este coeficiente.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i="1" smtClean="0"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𝑓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𝐿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b>
                          </m:sSub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den>
                      </m:f>
                    </m:oMath>
                  </m:oMathPara>
                </a14:m>
                <a:endParaRPr lang="es-MX" dirty="0" smtClean="0"/>
              </a:p>
              <a:p>
                <a:pPr marL="114300" indent="0" algn="just">
                  <a:buNone/>
                </a:pPr>
                <a:r>
                  <a:rPr lang="es-MX" dirty="0" smtClean="0"/>
                  <a:t>Conociendo el coeficiente la longitud final seria: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𝐿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/>
                            </a:rPr>
                            <m:t>1+</m:t>
                          </m:r>
                          <m:r>
                            <a:rPr lang="en-US" b="0" i="1" smtClean="0">
                              <a:latin typeface="Cambria Math"/>
                              <a:ea typeface="Cambria Math"/>
                            </a:rPr>
                            <m:t>𝛼</m:t>
                          </m:r>
                          <m:d>
                            <m:dPr>
                              <m:ctrlP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sub>
                              </m:sSub>
                              <m:r>
                                <a:rPr lang="en-US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s-MX" dirty="0"/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116" r="-1111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99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Dilatación Superficial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Cuando un área o superficie se dilata lo hace incrementando sus dimensiones en la misma proporción.</a:t>
            </a:r>
          </a:p>
          <a:p>
            <a:pPr algn="just"/>
            <a:r>
              <a:rPr lang="es-MX" dirty="0" smtClean="0"/>
              <a:t>La diferencia entre la dilatación lineal, es que la dilatación superficial sufre un incremento en su área (largo y ancho).</a:t>
            </a:r>
            <a:endParaRPr lang="es-MX" dirty="0"/>
          </a:p>
        </p:txBody>
      </p:sp>
      <p:pic>
        <p:nvPicPr>
          <p:cNvPr id="2050" name="Picture 2" descr="http://4.bp.blogspot.com/-Amf01d43EFw/TZk-zcmbM5I/AAAAAAAAACI/-xej3aLT7aY/s1600/captura-de-pantalla-2010-01-11-a-las-21-02-2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145188"/>
            <a:ext cx="4638303" cy="2548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29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Coeficiente de dilatación superficial</a:t>
            </a:r>
            <a:endParaRPr lang="es-MX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/>
                <a:r>
                  <a:rPr lang="es-MX" dirty="0" smtClean="0"/>
                  <a:t>Es el incremento relativo de área que experimenta un objeto de determinada sustancia, de área igual a la unidad, al elevarse su temperatura un grado centígrado.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=2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es-MX" dirty="0" smtClean="0"/>
              </a:p>
              <a:p>
                <a:pPr marL="114300" indent="0" algn="just">
                  <a:buNone/>
                </a:pPr>
                <a:endParaRPr lang="es-MX" dirty="0" smtClean="0"/>
              </a:p>
              <a:p>
                <a:pPr algn="just"/>
                <a:r>
                  <a:rPr lang="es-MX" dirty="0" smtClean="0"/>
                  <a:t>Como ejemplo si la dilatación lineal del hierro es de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11.7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×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−6</m:t>
                        </m:r>
                      </m:sup>
                    </m:sSup>
                  </m:oMath>
                </a14:m>
                <a:r>
                  <a:rPr lang="es-MX" dirty="0" smtClean="0"/>
                  <a:t> su dilatación superficial es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23.4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×</m:t>
                    </m:r>
                    <m:sSup>
                      <m:sSupPr>
                        <m:ctrlPr>
                          <a:rPr lang="en-US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en-US" b="0" i="1" smtClean="0">
                            <a:latin typeface="Cambria Math"/>
                          </a:rPr>
                          <m:t>−6</m:t>
                        </m:r>
                      </m:sup>
                    </m:sSup>
                  </m:oMath>
                </a14:m>
                <a:endParaRPr lang="es-MX" dirty="0" smtClean="0"/>
              </a:p>
              <a:p>
                <a:pPr algn="just"/>
                <a:r>
                  <a:rPr lang="es-MX" dirty="0" smtClean="0"/>
                  <a:t>Conociendo su coeficiente de dilatación superficial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𝐴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/>
                            </a:rPr>
                            <m:t>1+</m:t>
                          </m:r>
                          <m:r>
                            <a:rPr lang="en-US" i="1" smtClean="0">
                              <a:latin typeface="Cambria Math"/>
                              <a:ea typeface="Cambria Math"/>
                            </a:rPr>
                            <m:t>𝛽</m:t>
                          </m:r>
                          <m:d>
                            <m:dPr>
                              <m:ctrlPr>
                                <a:rPr lang="en-US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s-MX" dirty="0"/>
              </a:p>
              <a:p>
                <a:pPr marL="114300" indent="0" algn="just">
                  <a:buNone/>
                </a:pPr>
                <a:endParaRPr lang="es-MX" dirty="0"/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116" r="-1111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66370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Dilatación cúbica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Implica un incremento en sus 3 dimensiones (largo, ancho y alto) </a:t>
            </a:r>
            <a:r>
              <a:rPr lang="es-MX" dirty="0"/>
              <a:t>  </a:t>
            </a:r>
            <a:r>
              <a:rPr lang="es-MX" dirty="0" smtClean="0"/>
              <a:t>o sea un aumento de volumen.</a:t>
            </a:r>
          </a:p>
          <a:p>
            <a:pPr marL="114300" indent="0" algn="just">
              <a:buNone/>
            </a:pPr>
            <a:endParaRPr lang="es-MX" dirty="0" smtClean="0"/>
          </a:p>
          <a:p>
            <a:pPr algn="just"/>
            <a:endParaRPr lang="es-MX" dirty="0"/>
          </a:p>
        </p:txBody>
      </p:sp>
      <p:pic>
        <p:nvPicPr>
          <p:cNvPr id="4098" name="Picture 2" descr="http://fisica.laguia2000.com/wp-content/uploads/2010/09/DILAT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429000"/>
            <a:ext cx="4464493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73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Coeficiente de dilatación </a:t>
            </a:r>
            <a:r>
              <a:rPr lang="es-MX" dirty="0" err="1" smtClean="0"/>
              <a:t>cÚbica</a:t>
            </a:r>
            <a:endParaRPr lang="es-MX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just"/>
                <a:r>
                  <a:rPr lang="es-MX" dirty="0" smtClean="0"/>
                  <a:t>Es el incremento relativo de volumen que experimenta un objeto de determinada sustancia, de volumen igual a la unidad al elevar la temperatura un grado centígrado.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i="1" smtClean="0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=3</m:t>
                      </m:r>
                      <m:r>
                        <a:rPr lang="en-US" b="0" i="1" smtClean="0"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en-US" b="0" dirty="0" smtClean="0">
                  <a:ea typeface="Cambria Math"/>
                </a:endParaRPr>
              </a:p>
              <a:p>
                <a:pPr algn="just"/>
                <a:r>
                  <a:rPr lang="es-MX" dirty="0" smtClean="0"/>
                  <a:t>Conociendo el valor del coeficiente de dilatación cubica</a:t>
                </a:r>
              </a:p>
              <a:p>
                <a:pPr marL="11430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MX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𝑓</m:t>
                          </m:r>
                        </m:sub>
                      </m:sSub>
                      <m:r>
                        <a:rPr lang="en-US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𝑉</m:t>
                          </m:r>
                        </m:e>
                        <m:sub>
                          <m:r>
                            <a:rPr lang="en-US" i="1">
                              <a:latin typeface="Cambria Math"/>
                            </a:rPr>
                            <m:t>0</m:t>
                          </m:r>
                        </m:sub>
                      </m:sSub>
                      <m:d>
                        <m:dPr>
                          <m:ctrlPr>
                            <a:rPr lang="en-US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en-US" i="1">
                              <a:latin typeface="Cambria Math"/>
                            </a:rPr>
                            <m:t>1+</m:t>
                          </m:r>
                          <m:r>
                            <a:rPr lang="en-US" i="1" smtClean="0">
                              <a:latin typeface="Cambria Math"/>
                              <a:ea typeface="Cambria Math"/>
                            </a:rPr>
                            <m:t>𝛾</m:t>
                          </m:r>
                          <m:d>
                            <m:dPr>
                              <m:ctrlPr>
                                <a:rPr lang="en-US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𝑓</m:t>
                                  </m:r>
                                </m:sub>
                              </m:sSub>
                              <m:r>
                                <a:rPr lang="en-US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𝑇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/>
                                      <a:ea typeface="Cambria Math"/>
                                    </a:rPr>
                                    <m:t>0</m:t>
                                  </m:r>
                                </m:sub>
                              </m:sSub>
                            </m:e>
                          </m:d>
                        </m:e>
                      </m:d>
                    </m:oMath>
                  </m:oMathPara>
                </a14:m>
                <a:endParaRPr lang="es-MX" dirty="0"/>
              </a:p>
              <a:p>
                <a:pPr marL="114300" indent="0" algn="just">
                  <a:buNone/>
                </a:pPr>
                <a:endParaRPr lang="es-MX" dirty="0"/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116" r="-1111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198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Consideraciones prácticas de la dilatación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Como la temperatura ambiente cambia constantemente en la construcción de vías de ferrocarril, puentes de acero o estructuras de concreto siempre se dejan huecos llamados juntas de dilatación, con el fin de evitar rompimientos o deformaciones.</a:t>
            </a:r>
          </a:p>
          <a:p>
            <a:pPr algn="just"/>
            <a:r>
              <a:rPr lang="es-MX" dirty="0" smtClean="0"/>
              <a:t>La dilatación cúbica del líquido, será la misma del recipiente que lo contiene debido que este al calentarse aumenta su tamaño.</a:t>
            </a:r>
          </a:p>
          <a:p>
            <a:pPr algn="just"/>
            <a:r>
              <a:rPr lang="es-MX" dirty="0"/>
              <a:t>El coeficiente de dilatación </a:t>
            </a:r>
            <a:r>
              <a:rPr lang="es-MX" dirty="0" smtClean="0"/>
              <a:t>cúbica </a:t>
            </a:r>
            <a:r>
              <a:rPr lang="es-MX" dirty="0"/>
              <a:t>de los gases es el mismo para todos.</a:t>
            </a:r>
          </a:p>
          <a:p>
            <a:pPr algn="just"/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379374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Dilatación irregular del agua</a:t>
            </a:r>
            <a:endParaRPr lang="es-MX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2 Marcador de contenido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algn="just"/>
                <a:r>
                  <a:rPr lang="es-MX" dirty="0" smtClean="0"/>
                  <a:t>Por lo general cualquier sustancia al calentarse se dilata, pero algunas sustancias como el agua se contraen.</a:t>
                </a:r>
              </a:p>
              <a:p>
                <a:pPr algn="just"/>
                <a:r>
                  <a:rPr lang="es-MX" dirty="0" smtClean="0"/>
                  <a:t>El agua no aumenta su volumen  en el intervalo de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/>
                      </a:rPr>
                      <m:t>0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℃ 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en-US" b="0" i="1" smtClean="0">
                        <a:latin typeface="Cambria Math"/>
                        <a:ea typeface="Cambria Math"/>
                      </a:rPr>
                      <m:t> 4℃</m:t>
                    </m:r>
                  </m:oMath>
                </a14:m>
                <a:r>
                  <a:rPr lang="es-MX" dirty="0" smtClean="0"/>
                  <a:t> .</a:t>
                </a:r>
              </a:p>
              <a:p>
                <a:pPr algn="just"/>
                <a:r>
                  <a:rPr lang="es-MX" dirty="0" smtClean="0"/>
                  <a:t>Por arriba de los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  <a:ea typeface="Cambria Math"/>
                      </a:rPr>
                      <m:t>4℃</m:t>
                    </m:r>
                  </m:oMath>
                </a14:m>
                <a:r>
                  <a:rPr lang="es-MX" dirty="0" smtClean="0"/>
                  <a:t>si se dilata al aumentar la temperatura.</a:t>
                </a:r>
              </a:p>
              <a:p>
                <a:pPr algn="just"/>
                <a:r>
                  <a:rPr lang="es-MX" dirty="0" smtClean="0"/>
                  <a:t>Si la temperatura decrece de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  <a:ea typeface="Cambria Math"/>
                      </a:rPr>
                      <m:t>4℃</m:t>
                    </m:r>
                  </m:oMath>
                </a14:m>
                <a:r>
                  <a:rPr lang="es-MX" dirty="0" smtClean="0"/>
                  <a:t> a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</a:rPr>
                      <m:t>0</m:t>
                    </m:r>
                    <m:r>
                      <a:rPr lang="en-US" i="1">
                        <a:latin typeface="Cambria Math"/>
                        <a:ea typeface="Cambria Math"/>
                      </a:rPr>
                      <m:t>℃ </m:t>
                    </m:r>
                  </m:oMath>
                </a14:m>
                <a:r>
                  <a:rPr lang="es-MX" dirty="0" smtClean="0"/>
                  <a:t>también se dilata.</a:t>
                </a:r>
              </a:p>
              <a:p>
                <a:pPr algn="just"/>
                <a:r>
                  <a:rPr lang="es-MX" dirty="0" smtClean="0"/>
                  <a:t>Debido a esta característica, en zonas donde la temperatura es muy baja, se congela solo la parte superior permitiendo la vida  de flora y fauna en la parte inferior.</a:t>
                </a:r>
                <a:endParaRPr lang="es-MX" dirty="0"/>
              </a:p>
            </p:txBody>
          </p:sp>
        </mc:Choice>
        <mc:Fallback xmlns="">
          <p:sp>
            <p:nvSpPr>
              <p:cNvPr id="3" name="2 Marcador de contenido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674" r="-963" b="-558"/>
                </a:stretch>
              </a:blipFill>
            </p:spPr>
            <p:txBody>
              <a:bodyPr/>
              <a:lstStyle/>
              <a:p>
                <a:r>
                  <a:rPr lang="es-MX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8139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Tarea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Ejercicios paginas:</a:t>
            </a:r>
          </a:p>
          <a:p>
            <a:pPr marL="114300" indent="0">
              <a:buNone/>
            </a:pPr>
            <a:r>
              <a:rPr lang="es-MX" dirty="0" smtClean="0"/>
              <a:t>91, 92 y 95</a:t>
            </a:r>
          </a:p>
          <a:p>
            <a:pPr marL="114300" indent="0">
              <a:buNone/>
            </a:pPr>
            <a:endParaRPr lang="es-MX" dirty="0" smtClean="0"/>
          </a:p>
        </p:txBody>
      </p:sp>
    </p:spTree>
    <p:extLst>
      <p:ext uri="{BB962C8B-B14F-4D97-AF65-F5344CB8AC3E}">
        <p14:creationId xmlns:p14="http://schemas.microsoft.com/office/powerpoint/2010/main" val="39911164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ticario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Boticario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oticari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123</TotalTime>
  <Words>653</Words>
  <Application>Microsoft Office PowerPoint</Application>
  <PresentationFormat>Presentación en pantalla (4:3)</PresentationFormat>
  <Paragraphs>50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Boticario</vt:lpstr>
      <vt:lpstr>Dilatación Térmica</vt:lpstr>
      <vt:lpstr>Justificación</vt:lpstr>
      <vt:lpstr>Dilatación Térmica</vt:lpstr>
      <vt:lpstr>Dilatación lineal</vt:lpstr>
      <vt:lpstr>Coeficiente de Dilatación Lineal</vt:lpstr>
      <vt:lpstr>Dilatación Superficial</vt:lpstr>
      <vt:lpstr>Coeficiente de dilatación superficial</vt:lpstr>
      <vt:lpstr>Dilatación cúbica</vt:lpstr>
      <vt:lpstr>Coeficiente de dilatación cÚbica</vt:lpstr>
      <vt:lpstr>Consideraciones prácticas de la dilatación</vt:lpstr>
      <vt:lpstr>Dilatación irregular del agua</vt:lpstr>
      <vt:lpstr>Tarea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Dilatación Térmica</dc:title>
  <dc:creator>LALO</dc:creator>
  <cp:lastModifiedBy>Ordoñez</cp:lastModifiedBy>
  <cp:revision>18</cp:revision>
  <dcterms:created xsi:type="dcterms:W3CDTF">2015-03-17T10:48:52Z</dcterms:created>
  <dcterms:modified xsi:type="dcterms:W3CDTF">2016-04-25T15:45:31Z</dcterms:modified>
</cp:coreProperties>
</file>