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59" r:id="rId6"/>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p:txBody>
          <a:bodyPr/>
          <a:lstStyle/>
          <a:p>
            <a:fld id="{FC46364E-1F30-4159-ACFA-B22D1AEC4A5C}" type="datetimeFigureOut">
              <a:rPr lang="es-MX" smtClean="0"/>
              <a:pPr/>
              <a:t>05/02/2015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A13D2A09-FA13-4CAF-B624-195DA82A4FC5}" type="slidenum">
              <a:rPr lang="es-MX" smtClean="0"/>
              <a:pPr/>
              <a:t>‹Nº›</a:t>
            </a:fld>
            <a:endParaRPr lang="es-MX"/>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FC46364E-1F30-4159-ACFA-B22D1AEC4A5C}" type="datetimeFigureOut">
              <a:rPr lang="es-MX" smtClean="0"/>
              <a:pPr/>
              <a:t>05/02/2015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A13D2A09-FA13-4CAF-B624-195DA82A4FC5}" type="slidenum">
              <a:rPr lang="es-MX" smtClean="0"/>
              <a:pPr/>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C46364E-1F30-4159-ACFA-B22D1AEC4A5C}" type="datetimeFigureOut">
              <a:rPr lang="es-MX" smtClean="0"/>
              <a:pPr/>
              <a:t>05/02/2015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A13D2A09-FA13-4CAF-B624-195DA82A4FC5}" type="slidenum">
              <a:rPr lang="es-MX" smtClean="0"/>
              <a:pPr/>
              <a:t>‹Nº›</a:t>
            </a:fld>
            <a:endParaRPr lang="es-MX"/>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fecha"/>
          <p:cNvSpPr>
            <a:spLocks noGrp="1"/>
          </p:cNvSpPr>
          <p:nvPr>
            <p:ph type="dt" sz="half" idx="10"/>
          </p:nvPr>
        </p:nvSpPr>
        <p:spPr/>
        <p:txBody>
          <a:bodyPr/>
          <a:lstStyle/>
          <a:p>
            <a:fld id="{FC46364E-1F30-4159-ACFA-B22D1AEC4A5C}" type="datetimeFigureOut">
              <a:rPr lang="es-MX" smtClean="0"/>
              <a:pPr/>
              <a:t>05/02/2015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A13D2A09-FA13-4CAF-B624-195DA82A4FC5}" type="slidenum">
              <a:rPr lang="es-MX" smtClean="0"/>
              <a:pPr/>
              <a:t>‹Nº›</a:t>
            </a:fld>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6 Marcador de fecha"/>
          <p:cNvSpPr>
            <a:spLocks noGrp="1"/>
          </p:cNvSpPr>
          <p:nvPr>
            <p:ph type="dt" sz="half" idx="10"/>
          </p:nvPr>
        </p:nvSpPr>
        <p:spPr/>
        <p:txBody>
          <a:bodyPr/>
          <a:lstStyle/>
          <a:p>
            <a:fld id="{FC46364E-1F30-4159-ACFA-B22D1AEC4A5C}" type="datetimeFigureOut">
              <a:rPr lang="es-MX" smtClean="0"/>
              <a:pPr/>
              <a:t>05/02/2015</a:t>
            </a:fld>
            <a:endParaRPr lang="es-MX"/>
          </a:p>
        </p:txBody>
      </p:sp>
      <p:sp>
        <p:nvSpPr>
          <p:cNvPr id="8" name="7 Marcador de pie de página"/>
          <p:cNvSpPr>
            <a:spLocks noGrp="1"/>
          </p:cNvSpPr>
          <p:nvPr>
            <p:ph type="ftr" sz="quarter" idx="11"/>
          </p:nvPr>
        </p:nvSpPr>
        <p:spPr/>
        <p:txBody>
          <a:bodyPr/>
          <a:lstStyle/>
          <a:p>
            <a:endParaRPr lang="es-MX"/>
          </a:p>
        </p:txBody>
      </p:sp>
      <p:sp>
        <p:nvSpPr>
          <p:cNvPr id="9" name="8 Marcador de número de diapositiva"/>
          <p:cNvSpPr>
            <a:spLocks noGrp="1"/>
          </p:cNvSpPr>
          <p:nvPr>
            <p:ph type="sldNum" sz="quarter" idx="12"/>
          </p:nvPr>
        </p:nvSpPr>
        <p:spPr/>
        <p:txBody>
          <a:bodyPr/>
          <a:lstStyle/>
          <a:p>
            <a:fld id="{A13D2A09-FA13-4CAF-B624-195DA82A4FC5}" type="slidenum">
              <a:rPr lang="es-MX" smtClean="0"/>
              <a:pPr/>
              <a:t>‹Nº›</a:t>
            </a:fld>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fecha"/>
          <p:cNvSpPr>
            <a:spLocks noGrp="1"/>
          </p:cNvSpPr>
          <p:nvPr>
            <p:ph type="dt" sz="half" idx="10"/>
          </p:nvPr>
        </p:nvSpPr>
        <p:spPr/>
        <p:txBody>
          <a:bodyPr/>
          <a:lstStyle/>
          <a:p>
            <a:fld id="{FC46364E-1F30-4159-ACFA-B22D1AEC4A5C}" type="datetimeFigureOut">
              <a:rPr lang="es-MX" smtClean="0"/>
              <a:pPr/>
              <a:t>05/02/2015</a:t>
            </a:fld>
            <a:endParaRPr lang="es-MX"/>
          </a:p>
        </p:txBody>
      </p:sp>
      <p:sp>
        <p:nvSpPr>
          <p:cNvPr id="4" name="3 Marcador de pie de página"/>
          <p:cNvSpPr>
            <a:spLocks noGrp="1"/>
          </p:cNvSpPr>
          <p:nvPr>
            <p:ph type="ftr" sz="quarter" idx="11"/>
          </p:nvPr>
        </p:nvSpPr>
        <p:spPr/>
        <p:txBody>
          <a:bodyPr/>
          <a:lstStyle/>
          <a:p>
            <a:endParaRPr lang="es-MX"/>
          </a:p>
        </p:txBody>
      </p:sp>
      <p:sp>
        <p:nvSpPr>
          <p:cNvPr id="5" name="4 Marcador de número de diapositiva"/>
          <p:cNvSpPr>
            <a:spLocks noGrp="1"/>
          </p:cNvSpPr>
          <p:nvPr>
            <p:ph type="sldNum" sz="quarter" idx="12"/>
          </p:nvPr>
        </p:nvSpPr>
        <p:spPr/>
        <p:txBody>
          <a:bodyPr/>
          <a:lstStyle/>
          <a:p>
            <a:fld id="{A13D2A09-FA13-4CAF-B624-195DA82A4FC5}" type="slidenum">
              <a:rPr lang="es-MX" smtClean="0"/>
              <a:pPr/>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C46364E-1F30-4159-ACFA-B22D1AEC4A5C}" type="datetimeFigureOut">
              <a:rPr lang="es-MX" smtClean="0"/>
              <a:pPr/>
              <a:t>05/02/2015</a:t>
            </a:fld>
            <a:endParaRPr lang="es-MX"/>
          </a:p>
        </p:txBody>
      </p:sp>
      <p:sp>
        <p:nvSpPr>
          <p:cNvPr id="3" name="2 Marcador de pie de página"/>
          <p:cNvSpPr>
            <a:spLocks noGrp="1"/>
          </p:cNvSpPr>
          <p:nvPr>
            <p:ph type="ftr" sz="quarter" idx="11"/>
          </p:nvPr>
        </p:nvSpPr>
        <p:spPr/>
        <p:txBody>
          <a:bodyPr/>
          <a:lstStyle/>
          <a:p>
            <a:endParaRPr lang="es-MX"/>
          </a:p>
        </p:txBody>
      </p:sp>
      <p:sp>
        <p:nvSpPr>
          <p:cNvPr id="4" name="3 Marcador de número de diapositiva"/>
          <p:cNvSpPr>
            <a:spLocks noGrp="1"/>
          </p:cNvSpPr>
          <p:nvPr>
            <p:ph type="sldNum" sz="quarter" idx="12"/>
          </p:nvPr>
        </p:nvSpPr>
        <p:spPr/>
        <p:txBody>
          <a:bodyPr/>
          <a:lstStyle/>
          <a:p>
            <a:fld id="{A13D2A09-FA13-4CAF-B624-195DA82A4FC5}"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C46364E-1F30-4159-ACFA-B22D1AEC4A5C}" type="datetimeFigureOut">
              <a:rPr lang="es-MX" smtClean="0"/>
              <a:pPr/>
              <a:t>05/02/2015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A13D2A09-FA13-4CAF-B624-195DA82A4FC5}" type="slidenum">
              <a:rPr lang="es-MX" smtClean="0"/>
              <a:pPr/>
              <a:t>‹Nº›</a:t>
            </a:fld>
            <a:endParaRPr lang="es-MX"/>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C46364E-1F30-4159-ACFA-B22D1AEC4A5C}" type="datetimeFigureOut">
              <a:rPr lang="es-MX" smtClean="0"/>
              <a:pPr/>
              <a:t>05/02/2015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A13D2A09-FA13-4CAF-B624-195DA82A4FC5}" type="slidenum">
              <a:rPr lang="es-MX" smtClean="0"/>
              <a:pPr/>
              <a:t>‹Nº›</a:t>
            </a:fld>
            <a:endParaRPr lang="es-MX"/>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FC46364E-1F30-4159-ACFA-B22D1AEC4A5C}" type="datetimeFigureOut">
              <a:rPr lang="es-MX" smtClean="0"/>
              <a:pPr/>
              <a:t>05/02/2015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A13D2A09-FA13-4CAF-B624-195DA82A4FC5}"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FC46364E-1F30-4159-ACFA-B22D1AEC4A5C}" type="datetimeFigureOut">
              <a:rPr lang="es-MX" smtClean="0"/>
              <a:pPr/>
              <a:t>05/02/2015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A13D2A09-FA13-4CAF-B624-195DA82A4FC5}" type="slidenum">
              <a:rPr lang="es-MX" smtClean="0"/>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srcRect/>
          <a:tile tx="0" ty="0" sx="100000" sy="100000" flip="none" algn="tl"/>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46364E-1F30-4159-ACFA-B22D1AEC4A5C}" type="datetimeFigureOut">
              <a:rPr lang="es-MX" smtClean="0"/>
              <a:pPr/>
              <a:t>05/02/2015</a:t>
            </a:fld>
            <a:endParaRPr lang="es-MX"/>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3D2A09-FA13-4CAF-B624-195DA82A4FC5}" type="slidenum">
              <a:rPr lang="es-MX" smtClean="0"/>
              <a:pPr/>
              <a:t>‹Nº›</a:t>
            </a:fld>
            <a:endParaRPr lang="es-MX"/>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0" y="0"/>
            <a:ext cx="9144000" cy="6858000"/>
          </a:xfrm>
        </p:spPr>
        <p:txBody>
          <a:bodyPr/>
          <a:lstStyle/>
          <a:p>
            <a:r>
              <a:rPr lang="es-MX" dirty="0" smtClean="0">
                <a:solidFill>
                  <a:schemeClr val="tx1"/>
                </a:solidFill>
                <a:latin typeface="Arial" pitchFamily="34" charset="0"/>
                <a:cs typeface="Arial" pitchFamily="34" charset="0"/>
              </a:rPr>
              <a:t>“MULTIVERSIDAD LATINOAMERICANA”</a:t>
            </a:r>
          </a:p>
          <a:p>
            <a:r>
              <a:rPr lang="es-MX" dirty="0" smtClean="0">
                <a:solidFill>
                  <a:schemeClr val="tx1"/>
                </a:solidFill>
                <a:latin typeface="Arial" pitchFamily="34" charset="0"/>
                <a:cs typeface="Arial" pitchFamily="34" charset="0"/>
              </a:rPr>
              <a:t>CAMPUS: </a:t>
            </a:r>
            <a:r>
              <a:rPr lang="es-MX" dirty="0" smtClean="0">
                <a:solidFill>
                  <a:schemeClr val="tx1"/>
                </a:solidFill>
                <a:latin typeface="Arial" pitchFamily="34" charset="0"/>
                <a:cs typeface="Arial" pitchFamily="34" charset="0"/>
              </a:rPr>
              <a:t>CULIACÁN </a:t>
            </a:r>
            <a:r>
              <a:rPr lang="es-MX" dirty="0" smtClean="0">
                <a:solidFill>
                  <a:schemeClr val="tx1"/>
                </a:solidFill>
                <a:latin typeface="Arial" pitchFamily="34" charset="0"/>
                <a:cs typeface="Arial" pitchFamily="34" charset="0"/>
              </a:rPr>
              <a:t>NORTE.</a:t>
            </a: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r>
              <a:rPr lang="es-MX" dirty="0" smtClean="0">
                <a:solidFill>
                  <a:schemeClr val="tx1"/>
                </a:solidFill>
                <a:latin typeface="Arial" pitchFamily="34" charset="0"/>
                <a:cs typeface="Arial" pitchFamily="34" charset="0"/>
              </a:rPr>
              <a:t>Segundo semestre</a:t>
            </a: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r>
              <a:rPr lang="es-MX" dirty="0" smtClean="0">
                <a:solidFill>
                  <a:schemeClr val="tx1"/>
                </a:solidFill>
                <a:latin typeface="Arial" pitchFamily="34" charset="0"/>
                <a:cs typeface="Arial" pitchFamily="34" charset="0"/>
              </a:rPr>
              <a:t>Grupo: 201.</a:t>
            </a: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r>
              <a:rPr lang="es-MX" dirty="0" smtClean="0">
                <a:solidFill>
                  <a:schemeClr val="tx1"/>
                </a:solidFill>
                <a:latin typeface="Arial" pitchFamily="34" charset="0"/>
                <a:cs typeface="Arial" pitchFamily="34" charset="0"/>
              </a:rPr>
              <a:t>Asignatura: Ética y valores II</a:t>
            </a: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r>
              <a:rPr lang="es-MX" dirty="0" smtClean="0">
                <a:solidFill>
                  <a:schemeClr val="tx1"/>
                </a:solidFill>
                <a:latin typeface="Arial" pitchFamily="34" charset="0"/>
                <a:cs typeface="Arial" pitchFamily="34" charset="0"/>
              </a:rPr>
              <a:t>Docente: Alejandra Ma. Camacho Pérez.</a:t>
            </a:r>
          </a:p>
          <a:p>
            <a:endParaRPr lang="es-MX" dirty="0" smtClean="0">
              <a:solidFill>
                <a:schemeClr val="tx1"/>
              </a:solidFill>
              <a:latin typeface="Arial" pitchFamily="34" charset="0"/>
              <a:cs typeface="Arial" pitchFamily="34" charset="0"/>
            </a:endParaRPr>
          </a:p>
          <a:p>
            <a:endParaRPr lang="es-MX" dirty="0" smtClean="0">
              <a:solidFill>
                <a:schemeClr val="tx1"/>
              </a:solidFill>
              <a:latin typeface="Arial" pitchFamily="34" charset="0"/>
              <a:cs typeface="Arial" pitchFamily="34" charset="0"/>
            </a:endParaRPr>
          </a:p>
          <a:p>
            <a:r>
              <a:rPr lang="es-MX" dirty="0" smtClean="0">
                <a:solidFill>
                  <a:schemeClr val="tx1"/>
                </a:solidFill>
                <a:latin typeface="Arial" pitchFamily="34" charset="0"/>
                <a:cs typeface="Arial" pitchFamily="34" charset="0"/>
              </a:rPr>
              <a:t>Culiacán, Sinaloa Mayo del 2014.</a:t>
            </a:r>
            <a:endParaRPr lang="es-MX" dirty="0" smtClean="0"/>
          </a:p>
          <a:p>
            <a:endParaRPr lang="es-MX"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9144000" cy="6858000"/>
          </a:xfrm>
        </p:spPr>
        <p:txBody>
          <a:bodyPr/>
          <a:lstStyle/>
          <a:p>
            <a:pPr algn="ctr">
              <a:buNone/>
            </a:pPr>
            <a:endParaRPr lang="es-MX" dirty="0" smtClean="0">
              <a:latin typeface="Arial" pitchFamily="34" charset="0"/>
              <a:cs typeface="Arial" pitchFamily="34" charset="0"/>
            </a:endParaRPr>
          </a:p>
          <a:p>
            <a:pPr algn="ctr">
              <a:buNone/>
            </a:pPr>
            <a:r>
              <a:rPr lang="es-MX" b="1" dirty="0" smtClean="0">
                <a:latin typeface="Arial" pitchFamily="34" charset="0"/>
                <a:cs typeface="Arial" pitchFamily="34" charset="0"/>
              </a:rPr>
              <a:t>BLOQUE 4. </a:t>
            </a:r>
            <a:r>
              <a:rPr lang="es-MX" dirty="0" smtClean="0">
                <a:latin typeface="Arial" pitchFamily="34" charset="0"/>
                <a:cs typeface="Arial" pitchFamily="34" charset="0"/>
              </a:rPr>
              <a:t>APLICA LAS DIMENSIONES DE LA CONCIENCIA MORAL EN DIFERENTES </a:t>
            </a:r>
            <a:r>
              <a:rPr lang="es-MX" dirty="0" smtClean="0">
                <a:latin typeface="Arial" pitchFamily="34" charset="0"/>
                <a:cs typeface="Arial" pitchFamily="34" charset="0"/>
              </a:rPr>
              <a:t>ÁMBITOS</a:t>
            </a:r>
            <a:r>
              <a:rPr lang="es-MX" dirty="0" smtClean="0">
                <a:latin typeface="Arial" pitchFamily="34" charset="0"/>
                <a:cs typeface="Arial" pitchFamily="34" charset="0"/>
              </a:rPr>
              <a:t>.</a:t>
            </a:r>
          </a:p>
          <a:p>
            <a:pPr algn="ctr">
              <a:buNone/>
            </a:pPr>
            <a:endParaRPr lang="es-MX" sz="5400" dirty="0" smtClean="0">
              <a:latin typeface="Arial" pitchFamily="34" charset="0"/>
              <a:cs typeface="Arial" pitchFamily="34" charset="0"/>
            </a:endParaRPr>
          </a:p>
          <a:p>
            <a:pPr algn="ctr">
              <a:buNone/>
            </a:pPr>
            <a:r>
              <a:rPr lang="es-MX" sz="5400" dirty="0" smtClean="0">
                <a:latin typeface="Arial" pitchFamily="34" charset="0"/>
                <a:cs typeface="Arial" pitchFamily="34" charset="0"/>
              </a:rPr>
              <a:t>4.10.- IDENTIFICA SU PAPEL EN LA COMUNIDAD.</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9144000" cy="6858000"/>
          </a:xfrm>
        </p:spPr>
        <p:txBody>
          <a:bodyPr>
            <a:normAutofit lnSpcReduction="10000"/>
          </a:bodyPr>
          <a:lstStyle/>
          <a:p>
            <a:pPr algn="just">
              <a:buNone/>
            </a:pPr>
            <a:r>
              <a:rPr lang="es-MX" dirty="0" smtClean="0"/>
              <a:t>La persona se forma en grupos y éstos integran una comunidad. Los individuos son lo que la comunidad les ha ofrecido a través de la escuela, los maestros, los padres, los hermanos, los amigos, los compañeros, entre otros. En la comunidad construimos nuestro mundo de vida, en el cual se encuentran los asociados (envejecen juntos), los contemporáneos (viven un mismo periodo, pero no necesariamente interactúan a diario, sino ocasionalmente o nunca lo harán), los predecesores (son todos aquellos que han estado antes que nosotros; son los padres, profesores, tíos, abuelos) y los sucesores (son los que están en formación; niños, adolescentes que están en preparación para la vida futura).</a:t>
            </a:r>
            <a:endParaRPr lang="es-MX"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encrypted-tbn1.gstatic.com/images?q=tbn:ANd9GcSqzii36_Q5BDZGrNVMOLrsLOldzdi4ZBp9ZwSXHjAHyH1n0NXt"/>
          <p:cNvPicPr>
            <a:picLocks noChangeAspect="1" noChangeArrowheads="1"/>
          </p:cNvPicPr>
          <p:nvPr/>
        </p:nvPicPr>
        <p:blipFill>
          <a:blip r:embed="rId2" cstate="print"/>
          <a:srcRect/>
          <a:stretch>
            <a:fillRect/>
          </a:stretch>
        </p:blipFill>
        <p:spPr bwMode="auto">
          <a:xfrm>
            <a:off x="1259632" y="4509120"/>
            <a:ext cx="6696744" cy="2085979"/>
          </a:xfrm>
          <a:prstGeom prst="rect">
            <a:avLst/>
          </a:prstGeom>
          <a:noFill/>
        </p:spPr>
      </p:pic>
      <p:pic>
        <p:nvPicPr>
          <p:cNvPr id="1028" name="Picture 4" descr="http://ministeriorescatandoalmas.com/wp-content/uploads/2014/03/jovenes.jpg"/>
          <p:cNvPicPr>
            <a:picLocks noChangeAspect="1" noChangeArrowheads="1"/>
          </p:cNvPicPr>
          <p:nvPr/>
        </p:nvPicPr>
        <p:blipFill>
          <a:blip r:embed="rId3" cstate="print"/>
          <a:srcRect/>
          <a:stretch>
            <a:fillRect/>
          </a:stretch>
        </p:blipFill>
        <p:spPr bwMode="auto">
          <a:xfrm>
            <a:off x="251520" y="476672"/>
            <a:ext cx="3929090" cy="3664428"/>
          </a:xfrm>
          <a:prstGeom prst="rect">
            <a:avLst/>
          </a:prstGeom>
          <a:noFill/>
        </p:spPr>
      </p:pic>
      <p:pic>
        <p:nvPicPr>
          <p:cNvPr id="1030" name="Picture 6" descr="https://encrypted-tbn2.gstatic.com/images?q=tbn:ANd9GcQhD-jW9z2sxVmgGJ5yJlLmOLdgWAu_evTeb1DjLTLU1loqSdW-ew"/>
          <p:cNvPicPr>
            <a:picLocks noChangeAspect="1" noChangeArrowheads="1"/>
          </p:cNvPicPr>
          <p:nvPr/>
        </p:nvPicPr>
        <p:blipFill>
          <a:blip r:embed="rId4" cstate="print"/>
          <a:srcRect/>
          <a:stretch>
            <a:fillRect/>
          </a:stretch>
        </p:blipFill>
        <p:spPr bwMode="auto">
          <a:xfrm>
            <a:off x="4572000" y="188640"/>
            <a:ext cx="4246192" cy="4143404"/>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57158" y="1071546"/>
            <a:ext cx="8429684" cy="5429288"/>
          </a:xfrm>
        </p:spPr>
        <p:txBody>
          <a:bodyPr/>
          <a:lstStyle/>
          <a:p>
            <a:pPr algn="just"/>
            <a:r>
              <a:rPr lang="es-MX" dirty="0" smtClean="0"/>
              <a:t>Toda comunidad demanda de sus individuos más sensibles y preparados la visualización de los problemas </a:t>
            </a:r>
            <a:r>
              <a:rPr lang="es-MX" dirty="0" smtClean="0"/>
              <a:t>mas </a:t>
            </a:r>
            <a:r>
              <a:rPr lang="es-MX" dirty="0" smtClean="0"/>
              <a:t>relevantes de este territorio, estudiarlos y proporcionar las soluciones necesarias. Es un deber de todo estudiante de bachillerato observar lo que pasa en la comunidad, detectar los problemas mas relevantes, investigar acerca de ellos y buscar las alternativas viables para solucionarlos.</a:t>
            </a:r>
            <a:endParaRPr lang="es-MX" dirty="0"/>
          </a:p>
        </p:txBody>
      </p:sp>
    </p:spTree>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TotalTime>
  <Words>255</Words>
  <Application>Microsoft Office PowerPoint</Application>
  <PresentationFormat>Presentación en pantalla (4:3)</PresentationFormat>
  <Paragraphs>72</Paragraphs>
  <Slides>5</Slides>
  <Notes>0</Notes>
  <HiddenSlides>0</HiddenSlides>
  <MMClips>0</MMClips>
  <ScaleCrop>false</ScaleCrop>
  <HeadingPairs>
    <vt:vector size="4" baseType="variant">
      <vt:variant>
        <vt:lpstr>Tema</vt:lpstr>
      </vt:variant>
      <vt:variant>
        <vt:i4>1</vt:i4>
      </vt:variant>
      <vt:variant>
        <vt:lpstr>Títulos de diapositiva</vt:lpstr>
      </vt:variant>
      <vt:variant>
        <vt:i4>5</vt:i4>
      </vt:variant>
    </vt:vector>
  </HeadingPairs>
  <TitlesOfParts>
    <vt:vector size="6" baseType="lpstr">
      <vt:lpstr>Tema de Office</vt:lpstr>
      <vt:lpstr>Diapositiva 1</vt:lpstr>
      <vt:lpstr>Diapositiva 2</vt:lpstr>
      <vt:lpstr>Diapositiva 3</vt:lpstr>
      <vt:lpstr>Diapositiva 4</vt:lpstr>
      <vt:lpstr>Diapositiva 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Plus</dc:creator>
  <cp:lastModifiedBy>usuario</cp:lastModifiedBy>
  <cp:revision>8</cp:revision>
  <dcterms:created xsi:type="dcterms:W3CDTF">2014-04-22T13:33:18Z</dcterms:created>
  <dcterms:modified xsi:type="dcterms:W3CDTF">2015-02-05T19:44:03Z</dcterms:modified>
</cp:coreProperties>
</file>