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DB52891-AD41-4E26-883F-B52E93F9CE73}" type="datetimeFigureOut">
              <a:rPr lang="es-MX" smtClean="0"/>
              <a:pPr/>
              <a:t>23/01/2016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D50E224-E2FC-4DF5-A0F4-C6F05524819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780928"/>
            <a:ext cx="6400800" cy="2857872"/>
          </a:xfrm>
        </p:spPr>
        <p:txBody>
          <a:bodyPr>
            <a:normAutofit/>
          </a:bodyPr>
          <a:lstStyle/>
          <a:p>
            <a:r>
              <a:rPr lang="es-MX" sz="2400" b="1" i="1" dirty="0" smtClean="0">
                <a:solidFill>
                  <a:schemeClr val="bg1"/>
                </a:solidFill>
              </a:rPr>
              <a:t>BACHILLERATO</a:t>
            </a:r>
          </a:p>
          <a:p>
            <a:pPr algn="just"/>
            <a:r>
              <a:rPr lang="es-MX" sz="2400" b="1" dirty="0" smtClean="0">
                <a:solidFill>
                  <a:schemeClr val="bg1"/>
                </a:solidFill>
              </a:rPr>
              <a:t>NOMBRE: ANA LIBIA </a:t>
            </a:r>
            <a:r>
              <a:rPr lang="es-MX" sz="2400" b="1" dirty="0" smtClean="0">
                <a:solidFill>
                  <a:schemeClr val="bg1"/>
                </a:solidFill>
              </a:rPr>
              <a:t>HERNÁNDEZ </a:t>
            </a:r>
            <a:r>
              <a:rPr lang="es-MX" sz="2400" b="1" dirty="0" smtClean="0">
                <a:solidFill>
                  <a:schemeClr val="bg1"/>
                </a:solidFill>
              </a:rPr>
              <a:t>POZO Y </a:t>
            </a:r>
            <a:r>
              <a:rPr lang="es-MX" sz="2400" b="1" dirty="0" smtClean="0">
                <a:solidFill>
                  <a:schemeClr val="bg1"/>
                </a:solidFill>
              </a:rPr>
              <a:t>LÓPEZ</a:t>
            </a:r>
            <a:r>
              <a:rPr lang="es-MX" sz="2400" b="1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es-MX" sz="2400" b="1" dirty="0" smtClean="0">
              <a:solidFill>
                <a:schemeClr val="bg1"/>
              </a:solidFill>
            </a:endParaRPr>
          </a:p>
          <a:p>
            <a:pPr algn="just"/>
            <a:r>
              <a:rPr lang="es-MX" sz="2400" b="1" dirty="0" smtClean="0">
                <a:solidFill>
                  <a:schemeClr val="bg1"/>
                </a:solidFill>
              </a:rPr>
              <a:t>MATERIA: TALLER DE LECTURA Y REDACCIÓN II</a:t>
            </a:r>
          </a:p>
          <a:p>
            <a:endParaRPr lang="es-MX" sz="2400" b="1" dirty="0">
              <a:solidFill>
                <a:schemeClr val="bg1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MX" b="1" dirty="0" smtClean="0">
                <a:solidFill>
                  <a:srgbClr val="C00000"/>
                </a:solidFill>
              </a:rPr>
              <a:t>MULTIDIVERSIDAD LATINOAMERICANA</a:t>
            </a:r>
            <a:r>
              <a:rPr lang="es-MX" dirty="0" smtClean="0">
                <a:solidFill>
                  <a:srgbClr val="C00000"/>
                </a:solidFill>
              </a:rPr>
              <a:t/>
            </a:r>
            <a:br>
              <a:rPr lang="es-MX" dirty="0" smtClean="0">
                <a:solidFill>
                  <a:srgbClr val="C00000"/>
                </a:solidFill>
              </a:rPr>
            </a:br>
            <a:r>
              <a:rPr lang="es-MX" dirty="0" smtClean="0">
                <a:solidFill>
                  <a:srgbClr val="C00000"/>
                </a:solidFill>
              </a:rPr>
              <a:t>CAMPUS: OAXACA URBANA</a:t>
            </a:r>
            <a:endParaRPr lang="es-MX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355976" y="1524000"/>
            <a:ext cx="4330824" cy="457200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CURRICULUM VITAE</a:t>
            </a:r>
          </a:p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	Proviene del latín y literalmente significa carrera de vida.</a:t>
            </a:r>
          </a:p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	De acuerdo con la Real Academia Española, el currículum vitae es la relación de los títulos, honores, cargos, trabajos realizados, datos biográficos, </a:t>
            </a:r>
            <a:r>
              <a:rPr lang="es-MX" dirty="0" smtClean="0">
                <a:solidFill>
                  <a:schemeClr val="bg1"/>
                </a:solidFill>
              </a:rPr>
              <a:t>etc</a:t>
            </a:r>
            <a:r>
              <a:rPr lang="es-MX" dirty="0">
                <a:solidFill>
                  <a:schemeClr val="bg1"/>
                </a:solidFill>
              </a:rPr>
              <a:t>.</a:t>
            </a:r>
            <a:r>
              <a:rPr lang="es-MX" dirty="0" smtClean="0">
                <a:solidFill>
                  <a:schemeClr val="bg1"/>
                </a:solidFill>
              </a:rPr>
              <a:t> </a:t>
            </a:r>
            <a:r>
              <a:rPr lang="es-MX" dirty="0" smtClean="0">
                <a:solidFill>
                  <a:schemeClr val="bg1"/>
                </a:solidFill>
              </a:rPr>
              <a:t>que califican a una persona.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19200"/>
          </a:xfrm>
        </p:spPr>
        <p:txBody>
          <a:bodyPr>
            <a:normAutofit/>
          </a:bodyPr>
          <a:lstStyle/>
          <a:p>
            <a:r>
              <a:rPr lang="es-MX" sz="3600" dirty="0" smtClean="0">
                <a:solidFill>
                  <a:schemeClr val="bg1"/>
                </a:solidFill>
              </a:rPr>
              <a:t>2.3 Distingue las características, estructura y utilidad de los textos personales</a:t>
            </a:r>
            <a:endParaRPr lang="es-MX" sz="3600" dirty="0">
              <a:solidFill>
                <a:schemeClr val="bg1"/>
              </a:solidFill>
            </a:endParaRPr>
          </a:p>
        </p:txBody>
      </p:sp>
      <p:pic>
        <p:nvPicPr>
          <p:cNvPr id="4" name="3 Imagen" descr="http://comosehace.co/wp-content/uploads/2012/08/formato-curriculum-vitae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396044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4402832" cy="4572000"/>
          </a:xfrm>
        </p:spPr>
        <p:txBody>
          <a:bodyPr/>
          <a:lstStyle/>
          <a:p>
            <a:pPr algn="just"/>
            <a:r>
              <a:rPr lang="es-MX" dirty="0" smtClean="0">
                <a:solidFill>
                  <a:schemeClr val="bg1"/>
                </a:solidFill>
              </a:rPr>
              <a:t>Se escribe únicamente el nombre de la persona y la indicación de que trata de un currículum vítae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rgbClr val="C00000"/>
                </a:solidFill>
              </a:rPr>
              <a:t>PORTADA</a:t>
            </a:r>
            <a:endParaRPr lang="es-MX" b="1" dirty="0">
              <a:solidFill>
                <a:srgbClr val="C00000"/>
              </a:solidFill>
            </a:endParaRPr>
          </a:p>
        </p:txBody>
      </p:sp>
      <p:pic>
        <p:nvPicPr>
          <p:cNvPr id="4" name="3 Imagen" descr="http://comosehace.co/wp-content/uploads/2012/08/Curriculum-Vitae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340768"/>
            <a:ext cx="3810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283968" y="1524000"/>
            <a:ext cx="4402832" cy="4572000"/>
          </a:xfrm>
        </p:spPr>
        <p:txBody>
          <a:bodyPr/>
          <a:lstStyle/>
          <a:p>
            <a:r>
              <a:rPr lang="es-MX" dirty="0" smtClean="0">
                <a:solidFill>
                  <a:schemeClr val="bg1"/>
                </a:solidFill>
              </a:rPr>
              <a:t>Nombre completo</a:t>
            </a:r>
          </a:p>
          <a:p>
            <a:r>
              <a:rPr lang="es-MX" dirty="0" smtClean="0">
                <a:solidFill>
                  <a:schemeClr val="bg1"/>
                </a:solidFill>
              </a:rPr>
              <a:t>Dirección</a:t>
            </a:r>
          </a:p>
          <a:p>
            <a:r>
              <a:rPr lang="es-MX" dirty="0" smtClean="0">
                <a:solidFill>
                  <a:schemeClr val="bg1"/>
                </a:solidFill>
              </a:rPr>
              <a:t>Teléfonos</a:t>
            </a:r>
          </a:p>
          <a:p>
            <a:r>
              <a:rPr lang="es-MX" dirty="0" smtClean="0">
                <a:solidFill>
                  <a:schemeClr val="bg1"/>
                </a:solidFill>
              </a:rPr>
              <a:t>Correo electrónico</a:t>
            </a:r>
          </a:p>
          <a:p>
            <a:r>
              <a:rPr lang="es-MX" dirty="0" smtClean="0">
                <a:solidFill>
                  <a:schemeClr val="bg1"/>
                </a:solidFill>
              </a:rPr>
              <a:t>RFC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rgbClr val="C00000"/>
                </a:solidFill>
              </a:rPr>
              <a:t>DATOS PERSONALES</a:t>
            </a:r>
            <a:endParaRPr lang="es-MX" b="1" dirty="0">
              <a:solidFill>
                <a:srgbClr val="C00000"/>
              </a:solidFill>
            </a:endParaRPr>
          </a:p>
        </p:txBody>
      </p:sp>
      <p:pic>
        <p:nvPicPr>
          <p:cNvPr id="4" name="3 Imagen" descr="http://comosehace.co/wp-content/uploads/2012/08/curriculum1.jpg"/>
          <p:cNvPicPr/>
          <p:nvPr/>
        </p:nvPicPr>
        <p:blipFill>
          <a:blip r:embed="rId2" cstate="print"/>
          <a:srcRect r="16352" b="84227"/>
          <a:stretch>
            <a:fillRect/>
          </a:stretch>
        </p:blipFill>
        <p:spPr bwMode="auto">
          <a:xfrm>
            <a:off x="323528" y="1556792"/>
            <a:ext cx="4176464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355976" y="1524000"/>
            <a:ext cx="4330824" cy="4572000"/>
          </a:xfrm>
        </p:spPr>
        <p:txBody>
          <a:bodyPr/>
          <a:lstStyle/>
          <a:p>
            <a:pPr algn="just"/>
            <a:r>
              <a:rPr lang="es-MX" dirty="0" smtClean="0">
                <a:solidFill>
                  <a:schemeClr val="bg1"/>
                </a:solidFill>
              </a:rPr>
              <a:t>Se anota los últimos grados realizados, luego los anteriores hasta llegar a los primeros.</a:t>
            </a:r>
          </a:p>
          <a:p>
            <a:pPr algn="just"/>
            <a:r>
              <a:rPr lang="es-MX" dirty="0" smtClean="0">
                <a:solidFill>
                  <a:schemeClr val="bg1"/>
                </a:solidFill>
              </a:rPr>
              <a:t>Se sigue un orden cronológico, pero de atrás para adelante.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rgbClr val="C00000"/>
                </a:solidFill>
              </a:rPr>
              <a:t>FORMACIÓN </a:t>
            </a:r>
            <a:r>
              <a:rPr lang="es-MX" b="1" dirty="0" smtClean="0">
                <a:solidFill>
                  <a:srgbClr val="C00000"/>
                </a:solidFill>
              </a:rPr>
              <a:t>ACADÉMICA</a:t>
            </a:r>
            <a:endParaRPr lang="es-MX" b="1" dirty="0">
              <a:solidFill>
                <a:srgbClr val="C00000"/>
              </a:solidFill>
            </a:endParaRPr>
          </a:p>
        </p:txBody>
      </p:sp>
      <p:pic>
        <p:nvPicPr>
          <p:cNvPr id="4" name="3 Imagen" descr="http://comosehace.co/wp-content/uploads/2012/08/curriculum1.jpg"/>
          <p:cNvPicPr/>
          <p:nvPr/>
        </p:nvPicPr>
        <p:blipFill>
          <a:blip r:embed="rId2" cstate="print"/>
          <a:srcRect t="15074" r="21087" b="60140"/>
          <a:stretch>
            <a:fillRect/>
          </a:stretch>
        </p:blipFill>
        <p:spPr bwMode="auto">
          <a:xfrm>
            <a:off x="323528" y="1628800"/>
            <a:ext cx="403244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4258816" cy="4572000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>
                <a:solidFill>
                  <a:schemeClr val="bg1"/>
                </a:solidFill>
              </a:rPr>
              <a:t>Experiencia profesional: a la </a:t>
            </a:r>
            <a:r>
              <a:rPr lang="es-MX" dirty="0" smtClean="0">
                <a:solidFill>
                  <a:schemeClr val="bg1"/>
                </a:solidFill>
              </a:rPr>
              <a:t>práctica, </a:t>
            </a:r>
            <a:r>
              <a:rPr lang="es-MX" dirty="0" smtClean="0">
                <a:solidFill>
                  <a:schemeClr val="bg1"/>
                </a:solidFill>
              </a:rPr>
              <a:t>la carrera o la profesión estudiada.</a:t>
            </a:r>
          </a:p>
          <a:p>
            <a:pPr algn="just"/>
            <a:r>
              <a:rPr lang="es-MX" dirty="0" smtClean="0">
                <a:solidFill>
                  <a:schemeClr val="bg1"/>
                </a:solidFill>
              </a:rPr>
              <a:t>Experiencia laboral: indicar cualquier tipo de trabajo.</a:t>
            </a:r>
          </a:p>
          <a:p>
            <a:pPr algn="just"/>
            <a:r>
              <a:rPr lang="es-MX" dirty="0" smtClean="0">
                <a:solidFill>
                  <a:schemeClr val="bg1"/>
                </a:solidFill>
              </a:rPr>
              <a:t>Se sigue un orden cronológico, pero de atrás para adelante.</a:t>
            </a:r>
          </a:p>
          <a:p>
            <a:pPr algn="just"/>
            <a:r>
              <a:rPr lang="es-MX" dirty="0" smtClean="0">
                <a:solidFill>
                  <a:schemeClr val="bg1"/>
                </a:solidFill>
              </a:rPr>
              <a:t>Último trabajo</a:t>
            </a:r>
          </a:p>
          <a:p>
            <a:pPr algn="just"/>
            <a:r>
              <a:rPr lang="es-MX" dirty="0" smtClean="0">
                <a:solidFill>
                  <a:schemeClr val="bg1"/>
                </a:solidFill>
              </a:rPr>
              <a:t>Anterior trabajo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3600" dirty="0" smtClean="0">
                <a:solidFill>
                  <a:srgbClr val="C00000"/>
                </a:solidFill>
              </a:rPr>
              <a:t>EXPERIENCIA LABORAL Y/O PROFESIONAL</a:t>
            </a:r>
            <a:endParaRPr lang="es-MX" sz="3600" dirty="0">
              <a:solidFill>
                <a:srgbClr val="C00000"/>
              </a:solidFill>
            </a:endParaRPr>
          </a:p>
        </p:txBody>
      </p:sp>
      <p:pic>
        <p:nvPicPr>
          <p:cNvPr id="4" name="3 Imagen" descr="http://comosehace.co/wp-content/uploads/2012/08/curriculum1.jpg"/>
          <p:cNvPicPr/>
          <p:nvPr/>
        </p:nvPicPr>
        <p:blipFill>
          <a:blip r:embed="rId2" cstate="print"/>
          <a:srcRect t="40987" r="19508" b="22960"/>
          <a:stretch>
            <a:fillRect/>
          </a:stretch>
        </p:blipFill>
        <p:spPr bwMode="auto">
          <a:xfrm>
            <a:off x="4860032" y="1484784"/>
            <a:ext cx="403244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b="1" dirty="0" smtClean="0">
                <a:solidFill>
                  <a:schemeClr val="bg1"/>
                </a:solidFill>
              </a:rPr>
              <a:t>Publicaciones </a:t>
            </a:r>
            <a:r>
              <a:rPr lang="es-MX" dirty="0" smtClean="0">
                <a:solidFill>
                  <a:schemeClr val="bg1"/>
                </a:solidFill>
              </a:rPr>
              <a:t>( nombres de libros o artículos publicados).</a:t>
            </a: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Asistencia a reuniones académicas </a:t>
            </a:r>
            <a:r>
              <a:rPr lang="es-MX" dirty="0" smtClean="0">
                <a:solidFill>
                  <a:schemeClr val="bg1"/>
                </a:solidFill>
              </a:rPr>
              <a:t>( foros, congresos, simposios…).</a:t>
            </a: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Cursos impartidos </a:t>
            </a:r>
            <a:r>
              <a:rPr lang="es-MX" dirty="0" smtClean="0">
                <a:solidFill>
                  <a:schemeClr val="bg1"/>
                </a:solidFill>
              </a:rPr>
              <a:t>( nombre del curso, duración, institución y fecha).</a:t>
            </a: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Conferencias impartidas</a:t>
            </a: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Trabajos de investigación</a:t>
            </a:r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rgbClr val="C00000"/>
                </a:solidFill>
              </a:rPr>
              <a:t>OTROS APARTADOS</a:t>
            </a:r>
            <a:endParaRPr lang="es-MX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b="1" dirty="0" smtClean="0">
                <a:solidFill>
                  <a:schemeClr val="bg1"/>
                </a:solidFill>
              </a:rPr>
              <a:t>Asociaciones académicas a la que pertenece </a:t>
            </a:r>
            <a:r>
              <a:rPr lang="es-MX" dirty="0" smtClean="0">
                <a:solidFill>
                  <a:schemeClr val="bg1"/>
                </a:solidFill>
              </a:rPr>
              <a:t>( ejemplo Colegio de abogados).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Reconocimientos recibidos</a:t>
            </a:r>
          </a:p>
          <a:p>
            <a:endParaRPr lang="es-MX" b="1" dirty="0" smtClean="0">
              <a:solidFill>
                <a:schemeClr val="bg1"/>
              </a:solidFill>
            </a:endParaRPr>
          </a:p>
          <a:p>
            <a:r>
              <a:rPr lang="es-MX" b="1" dirty="0" smtClean="0">
                <a:solidFill>
                  <a:schemeClr val="bg1"/>
                </a:solidFill>
              </a:rPr>
              <a:t>Importante actualizar </a:t>
            </a:r>
            <a:r>
              <a:rPr lang="es-MX" b="1" smtClean="0">
                <a:solidFill>
                  <a:schemeClr val="bg1"/>
                </a:solidFill>
              </a:rPr>
              <a:t>tu currículum vitae</a:t>
            </a:r>
            <a:endParaRPr lang="es-MX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28</TotalTime>
  <Words>194</Words>
  <Application>Microsoft Office PowerPoint</Application>
  <PresentationFormat>Presentación en pantalla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Papel</vt:lpstr>
      <vt:lpstr>MULTIDIVERSIDAD LATINOAMERICANA CAMPUS: OAXACA URBANA</vt:lpstr>
      <vt:lpstr>2.3 Distingue las características, estructura y utilidad de los textos personales</vt:lpstr>
      <vt:lpstr>PORTADA</vt:lpstr>
      <vt:lpstr>DATOS PERSONALES</vt:lpstr>
      <vt:lpstr>FORMACIÓN ACADÉMICA</vt:lpstr>
      <vt:lpstr>EXPERIENCIA LABORAL Y/O PROFESIONAL</vt:lpstr>
      <vt:lpstr>OTROS APARTADOS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MULTIDIVERSIDAD LATINOAMERICANA CAMPUS: OAXACA URBANA</dc:title>
  <dc:creator>k-ramelito</dc:creator>
  <cp:lastModifiedBy>Ordoñez</cp:lastModifiedBy>
  <cp:revision>4</cp:revision>
  <dcterms:created xsi:type="dcterms:W3CDTF">2014-01-26T16:57:28Z</dcterms:created>
  <dcterms:modified xsi:type="dcterms:W3CDTF">2016-01-23T18:28:51Z</dcterms:modified>
</cp:coreProperties>
</file>