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MX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151DAC0-B476-40B9-B1F9-D696B035B99D}" type="datetimeFigureOut">
              <a:rPr lang="es-MX" smtClean="0"/>
              <a:pPr/>
              <a:t>28/01/2015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2681302"/>
          </a:xfrm>
        </p:spPr>
        <p:txBody>
          <a:bodyPr>
            <a:normAutofit/>
          </a:bodyPr>
          <a:lstStyle/>
          <a:p>
            <a:r>
              <a:rPr lang="es-MX" dirty="0" smtClean="0"/>
              <a:t>MULTIVERSIDAD LATINOAMERICANA</a:t>
            </a:r>
          </a:p>
          <a:p>
            <a:r>
              <a:rPr lang="es-MX" dirty="0" smtClean="0"/>
              <a:t>CAMPUS CELAYA</a:t>
            </a:r>
          </a:p>
          <a:p>
            <a:r>
              <a:rPr lang="es-MX" dirty="0" smtClean="0"/>
              <a:t>ÉTICA Y VALORES I</a:t>
            </a:r>
          </a:p>
          <a:p>
            <a:r>
              <a:rPr lang="es-MX" dirty="0" smtClean="0"/>
              <a:t>PROF. FRANCISCO DAVID ROJAS SAAVEDRA</a:t>
            </a:r>
          </a:p>
          <a:p>
            <a:r>
              <a:rPr lang="es-MX" dirty="0" smtClean="0"/>
              <a:t>1ER. SEMESTRE</a:t>
            </a:r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5122" name="Picture 2" descr="C:\Users\Hp\Pictures\los huesos\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6146" name="Picture 2" descr="C:\Users\Hp\Pictures\los huesos\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001156" cy="6750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170" name="Picture 2" descr="C:\Users\Hp\Pictures\los huesos\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32048" y="116632"/>
            <a:ext cx="8388424" cy="6291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58138" cy="511156"/>
          </a:xfrm>
        </p:spPr>
        <p:txBody>
          <a:bodyPr>
            <a:normAutofit/>
          </a:bodyPr>
          <a:lstStyle/>
          <a:p>
            <a:r>
              <a:rPr lang="es-MX" sz="2000" dirty="0" smtClean="0"/>
              <a:t>2.        FORMAS DE GOBIERNO DEMOCRÁTICO</a:t>
            </a:r>
            <a:endParaRPr lang="es-MX" sz="2000" dirty="0"/>
          </a:p>
        </p:txBody>
      </p:sp>
      <p:pic>
        <p:nvPicPr>
          <p:cNvPr id="8194" name="Picture 2" descr="C:\Users\Hp\Pictures\los huesos\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t="12500"/>
          <a:stretch>
            <a:fillRect/>
          </a:stretch>
        </p:blipFill>
        <p:spPr bwMode="auto">
          <a:xfrm>
            <a:off x="0" y="857232"/>
            <a:ext cx="9144000" cy="6000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9218" name="Picture 2" descr="C:\Users\Hp\Pictures\los huesos\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42" name="Picture 2" descr="C:\Users\Hp\Pictures\los huesos\1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42852"/>
            <a:ext cx="8953531" cy="6715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1266" name="Picture 2" descr="C:\Users\Hp\Pictures\los huesos\1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2290" name="Picture 2" descr="C:\Users\Hp\Pictures\los huesos\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3314" name="Picture 2" descr="C:\Users\Hp\Pictures\los huesos\1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16</TotalTime>
  <Words>23</Words>
  <Application>Microsoft Office PowerPoint</Application>
  <PresentationFormat>Presentación en pantalla (4:3)</PresentationFormat>
  <Paragraphs>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Civil</vt:lpstr>
      <vt:lpstr>Diapositiva 1</vt:lpstr>
      <vt:lpstr>Diapositiva 2</vt:lpstr>
      <vt:lpstr>Diapositiva 3</vt:lpstr>
      <vt:lpstr>Diapositiva 4</vt:lpstr>
      <vt:lpstr>2.        FORMAS DE GOBIERNO DEMOCRÁTICO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III  PROMUEVES EL RESPETO A LOS DERECHOS HUMANOS</dc:title>
  <dc:creator>Usuario</dc:creator>
  <cp:lastModifiedBy>Gina</cp:lastModifiedBy>
  <cp:revision>4</cp:revision>
  <dcterms:created xsi:type="dcterms:W3CDTF">2014-10-10T14:40:37Z</dcterms:created>
  <dcterms:modified xsi:type="dcterms:W3CDTF">2015-01-28T18:15:07Z</dcterms:modified>
</cp:coreProperties>
</file>