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4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1037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8472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880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86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7020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866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3766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3951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8747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8233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2568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8C7E4-5E00-49A8-8077-047B8C88104A}" type="datetimeFigureOut">
              <a:rPr lang="es-MX" smtClean="0"/>
              <a:t>27/04/2014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19652-CD16-4234-BA72-7E25E6631C6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178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11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11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56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16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985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330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64" y="0"/>
            <a:ext cx="6898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567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059" y="0"/>
            <a:ext cx="61538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20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64" y="19812"/>
            <a:ext cx="7129272" cy="681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54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64" y="19812"/>
            <a:ext cx="7129272" cy="681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467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64" y="54864"/>
            <a:ext cx="7129272" cy="67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589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64" y="1524"/>
            <a:ext cx="7129272" cy="685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035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864" y="1043870"/>
            <a:ext cx="6079236" cy="58141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864" y="0"/>
            <a:ext cx="6079236" cy="103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159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08" y="44196"/>
            <a:ext cx="7339584" cy="676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90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96" y="36576"/>
            <a:ext cx="6769608" cy="678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14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68" y="36576"/>
            <a:ext cx="6912864" cy="678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146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17" y="39218"/>
            <a:ext cx="7294810" cy="681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980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17" y="0"/>
            <a:ext cx="7367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25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21" y="-7152"/>
            <a:ext cx="7245306" cy="686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925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31" y="0"/>
            <a:ext cx="84757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38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961" y="-2044"/>
            <a:ext cx="7562329" cy="686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237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968" y="9247"/>
            <a:ext cx="7699668" cy="684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341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635" y="0"/>
            <a:ext cx="7179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8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418" y="0"/>
            <a:ext cx="72476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57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9" y="162570"/>
            <a:ext cx="8676408" cy="657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39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80" y="10668"/>
            <a:ext cx="7254240" cy="683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77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49" y="0"/>
            <a:ext cx="7108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942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55" y="36687"/>
            <a:ext cx="7781118" cy="673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46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53" y="0"/>
            <a:ext cx="75112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83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08" y="22830"/>
            <a:ext cx="7986110" cy="683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80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43701" y="2967335"/>
            <a:ext cx="18565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Fin…?</a:t>
            </a:r>
            <a:endParaRPr lang="es-ES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525633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90945" y="504689"/>
            <a:ext cx="8749145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¿Cómo crees que se llama el niño de esta historia ?</a:t>
            </a:r>
          </a:p>
          <a:p>
            <a:pPr algn="ctr"/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¿Cómo crees que se llaman sus padres?</a:t>
            </a:r>
          </a:p>
          <a:p>
            <a:pPr algn="ctr"/>
            <a:r>
              <a:rPr lang="es-E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¿Porqué crees que es una familia emotiva?</a:t>
            </a:r>
          </a:p>
          <a:p>
            <a:pPr algn="ctr"/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¿Qué nombre le pondrían al perro?</a:t>
            </a:r>
          </a:p>
          <a:p>
            <a:pPr algn="ctr"/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¿Cómo se </a:t>
            </a:r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llaman las tías </a:t>
            </a:r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del niño?</a:t>
            </a:r>
          </a:p>
          <a:p>
            <a:pPr algn="ctr"/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¿Cuántas veces al día crees que llora su mamá?</a:t>
            </a:r>
          </a:p>
          <a:p>
            <a:pPr algn="ctr"/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¿Tu mamá es una mamá emotiva?</a:t>
            </a:r>
          </a:p>
          <a:p>
            <a:pPr algn="ctr"/>
            <a:endParaRPr lang="es-ES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s-E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179" y="5367713"/>
            <a:ext cx="1682496" cy="129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872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8" y="872835"/>
            <a:ext cx="8604848" cy="513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1553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71</Words>
  <Application>Microsoft Office PowerPoint</Application>
  <PresentationFormat>Presentación en pantalla (4:3)</PresentationFormat>
  <Paragraphs>10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8</cp:revision>
  <dcterms:created xsi:type="dcterms:W3CDTF">2014-04-27T04:08:05Z</dcterms:created>
  <dcterms:modified xsi:type="dcterms:W3CDTF">2014-04-27T05:18:09Z</dcterms:modified>
</cp:coreProperties>
</file>