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lvl1pPr defTabSz="457200">
      <a:defRPr>
        <a:latin typeface="Tw Cen MT"/>
        <a:ea typeface="Tw Cen MT"/>
        <a:cs typeface="Tw Cen MT"/>
        <a:sym typeface="Tw Cen MT"/>
      </a:defRPr>
    </a:lvl1pPr>
    <a:lvl2pPr indent="457200" defTabSz="457200">
      <a:defRPr>
        <a:latin typeface="Tw Cen MT"/>
        <a:ea typeface="Tw Cen MT"/>
        <a:cs typeface="Tw Cen MT"/>
        <a:sym typeface="Tw Cen MT"/>
      </a:defRPr>
    </a:lvl2pPr>
    <a:lvl3pPr indent="914400" defTabSz="457200">
      <a:defRPr>
        <a:latin typeface="Tw Cen MT"/>
        <a:ea typeface="Tw Cen MT"/>
        <a:cs typeface="Tw Cen MT"/>
        <a:sym typeface="Tw Cen MT"/>
      </a:defRPr>
    </a:lvl3pPr>
    <a:lvl4pPr indent="1371600" defTabSz="457200">
      <a:defRPr>
        <a:latin typeface="Tw Cen MT"/>
        <a:ea typeface="Tw Cen MT"/>
        <a:cs typeface="Tw Cen MT"/>
        <a:sym typeface="Tw Cen MT"/>
      </a:defRPr>
    </a:lvl4pPr>
    <a:lvl5pPr indent="1828800" defTabSz="457200">
      <a:defRPr>
        <a:latin typeface="Tw Cen MT"/>
        <a:ea typeface="Tw Cen MT"/>
        <a:cs typeface="Tw Cen MT"/>
        <a:sym typeface="Tw Cen MT"/>
      </a:defRPr>
    </a:lvl5pPr>
    <a:lvl6pPr indent="2286000" defTabSz="457200">
      <a:defRPr>
        <a:latin typeface="Tw Cen MT"/>
        <a:ea typeface="Tw Cen MT"/>
        <a:cs typeface="Tw Cen MT"/>
        <a:sym typeface="Tw Cen MT"/>
      </a:defRPr>
    </a:lvl6pPr>
    <a:lvl7pPr indent="2743200" defTabSz="457200">
      <a:defRPr>
        <a:latin typeface="Tw Cen MT"/>
        <a:ea typeface="Tw Cen MT"/>
        <a:cs typeface="Tw Cen MT"/>
        <a:sym typeface="Tw Cen MT"/>
      </a:defRPr>
    </a:lvl7pPr>
    <a:lvl8pPr indent="3200400" defTabSz="457200">
      <a:defRPr>
        <a:latin typeface="Tw Cen MT"/>
        <a:ea typeface="Tw Cen MT"/>
        <a:cs typeface="Tw Cen MT"/>
        <a:sym typeface="Tw Cen MT"/>
      </a:defRPr>
    </a:lvl8pPr>
    <a:lvl9pPr indent="3657600" defTabSz="457200">
      <a:defRPr>
        <a:latin typeface="Tw Cen MT"/>
        <a:ea typeface="Tw Cen MT"/>
        <a:cs typeface="Tw Cen MT"/>
        <a:sym typeface="Tw Cen M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4CED6"/>
          </a:solidFill>
        </a:fill>
      </a:tcStyle>
    </a:wholeTbl>
    <a:band2H>
      <a:tcTxStyle/>
      <a:tcStyle>
        <a:tcBdr/>
        <a:fill>
          <a:solidFill>
            <a:srgbClr val="FAE8EC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34B7A"/>
          </a:solidFill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34B7A"/>
          </a:solidFill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34B7A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3CFE5"/>
          </a:solidFill>
        </a:fill>
      </a:tcStyle>
    </a:wholeTbl>
    <a:band2H>
      <a:tcTxStyle/>
      <a:tcStyle>
        <a:tcBdr/>
        <a:fill>
          <a:solidFill>
            <a:srgbClr val="EAE9F3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953B7"/>
          </a:solidFill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953B7"/>
          </a:solidFill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953B7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2D8F4"/>
          </a:solidFill>
        </a:fill>
      </a:tcStyle>
    </a:wholeTbl>
    <a:band2H>
      <a:tcTxStyle/>
      <a:tcStyle>
        <a:tcBdr/>
        <a:fill>
          <a:solidFill>
            <a:srgbClr val="F9EDF9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85E1"/>
          </a:solidFill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85E1"/>
          </a:solidFill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85E1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34B7A"/>
          </a:solidFill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34B7A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Tw Cen MT"/>
          <a:ea typeface="Tw Cen MT"/>
          <a:cs typeface="Tw Cen M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1013" y="-2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80" name="Shape 8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8315530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1.png" descr="\\DROBO-FS\QuickDrops\JB\PPTX NG\Droplets\LightingOverlay.png"/>
          <p:cNvPicPr/>
          <p:nvPr/>
        </p:nvPicPr>
        <p:blipFill>
          <a:blip r:embed="rId2">
            <a:alphaModFix amt="80000"/>
            <a:extLst/>
          </a:blip>
          <a:stretch>
            <a:fillRect/>
          </a:stretch>
        </p:blipFill>
        <p:spPr>
          <a:xfrm>
            <a:off x="0" y="0"/>
            <a:ext cx="12192004" cy="685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image2.png" descr="Droplets-HD-Title-R1d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1751011" y="0"/>
            <a:ext cx="8689977" cy="3809999"/>
          </a:xfrm>
          <a:prstGeom prst="rect">
            <a:avLst/>
          </a:prstGeom>
        </p:spPr>
        <p:txBody>
          <a:bodyPr anchor="b"/>
          <a:lstStyle>
            <a:lvl1pPr algn="ctr">
              <a:defRPr sz="4800"/>
            </a:lvl1pPr>
          </a:lstStyle>
          <a:p>
            <a:pPr lvl="0">
              <a:defRPr sz="1800" cap="none"/>
            </a:pPr>
            <a:r>
              <a:rPr sz="4800" cap="all"/>
              <a:t>Texto del título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1751011" y="3886200"/>
            <a:ext cx="8689977" cy="2971800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 sz="2200">
                <a:solidFill>
                  <a:srgbClr val="808080"/>
                </a:solidFill>
              </a:defRPr>
            </a:lvl1pPr>
            <a:lvl2pPr marL="0" indent="457200" algn="ctr">
              <a:buClrTx/>
              <a:buSzTx/>
              <a:buFontTx/>
              <a:buNone/>
              <a:defRPr sz="2200">
                <a:solidFill>
                  <a:srgbClr val="808080"/>
                </a:solidFill>
              </a:defRPr>
            </a:lvl2pPr>
            <a:lvl3pPr marL="0" indent="914400" algn="ctr">
              <a:buClrTx/>
              <a:buSzTx/>
              <a:buFontTx/>
              <a:buNone/>
              <a:defRPr sz="2200">
                <a:solidFill>
                  <a:srgbClr val="808080"/>
                </a:solidFill>
              </a:defRPr>
            </a:lvl3pPr>
            <a:lvl4pPr marL="0" indent="1371600" algn="ctr">
              <a:buClrTx/>
              <a:buSzTx/>
              <a:buFontTx/>
              <a:buNone/>
              <a:defRPr sz="2200">
                <a:solidFill>
                  <a:srgbClr val="808080"/>
                </a:solidFill>
              </a:defRPr>
            </a:lvl4pPr>
            <a:lvl5pPr marL="0" indent="1828800" algn="ctr">
              <a:buClrTx/>
              <a:buSzTx/>
              <a:buFontTx/>
              <a:buNone/>
              <a:defRPr sz="2200">
                <a:solidFill>
                  <a:srgbClr val="808080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2200" cap="all">
                <a:solidFill>
                  <a:srgbClr val="808080"/>
                </a:solidFill>
              </a:rPr>
              <a:t>Nivel de texto 1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2200" cap="all">
                <a:solidFill>
                  <a:srgbClr val="808080"/>
                </a:solidFill>
              </a:rPr>
              <a:t>Nivel de texto 2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2200" cap="all">
                <a:solidFill>
                  <a:srgbClr val="808080"/>
                </a:solidFill>
              </a:rPr>
              <a:t>Nivel de texto 3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2200" cap="all">
                <a:solidFill>
                  <a:srgbClr val="808080"/>
                </a:solidFill>
              </a:rPr>
              <a:t>Nivel de texto 4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2200" cap="all">
                <a:solidFill>
                  <a:srgbClr val="808080"/>
                </a:solidFill>
              </a:rPr>
              <a:t>Nivel de texto 5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913775" y="466118"/>
            <a:ext cx="10364452" cy="1900975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913773" y="2367091"/>
            <a:ext cx="10363828" cy="4490909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913773" y="0"/>
            <a:ext cx="10351753" cy="3565382"/>
          </a:xfrm>
          <a:prstGeom prst="rect">
            <a:avLst/>
          </a:prstGeom>
        </p:spPr>
        <p:txBody>
          <a:bodyPr anchor="b"/>
          <a:lstStyle>
            <a:lvl1pPr algn="ctr">
              <a:defRPr sz="4000"/>
            </a:lvl1pPr>
          </a:lstStyle>
          <a:p>
            <a:pPr lvl="0">
              <a:defRPr sz="1800" cap="none"/>
            </a:pPr>
            <a:r>
              <a:rPr sz="4000" cap="all"/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913773" y="3657456"/>
            <a:ext cx="10351753" cy="3082684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>
                <a:solidFill>
                  <a:srgbClr val="808080"/>
                </a:solidFill>
              </a:defRPr>
            </a:lvl1pPr>
            <a:lvl2pPr marL="0" indent="457200" algn="ctr">
              <a:buClrTx/>
              <a:buSzTx/>
              <a:buFontTx/>
              <a:buNone/>
              <a:defRPr>
                <a:solidFill>
                  <a:srgbClr val="808080"/>
                </a:solidFill>
              </a:defRPr>
            </a:lvl2pPr>
            <a:lvl3pPr marL="0" indent="914400" algn="ctr">
              <a:buClrTx/>
              <a:buSzTx/>
              <a:buFontTx/>
              <a:buNone/>
              <a:defRPr>
                <a:solidFill>
                  <a:srgbClr val="808080"/>
                </a:solidFill>
              </a:defRPr>
            </a:lvl3pPr>
            <a:lvl4pPr marL="0" indent="1371600" algn="ctr">
              <a:buClrTx/>
              <a:buSzTx/>
              <a:buFontTx/>
              <a:buNone/>
              <a:defRPr>
                <a:solidFill>
                  <a:srgbClr val="808080"/>
                </a:solidFill>
              </a:defRPr>
            </a:lvl4pPr>
            <a:lvl5pPr marL="0" indent="1828800" algn="ctr">
              <a:buClrTx/>
              <a:buSzTx/>
              <a:buFontTx/>
              <a:buNone/>
              <a:defRPr>
                <a:solidFill>
                  <a:srgbClr val="808080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2000" cap="all">
                <a:solidFill>
                  <a:srgbClr val="808080"/>
                </a:solidFill>
              </a:rPr>
              <a:t>Nivel de texto 1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2000" cap="all">
                <a:solidFill>
                  <a:srgbClr val="808080"/>
                </a:solidFill>
              </a:rPr>
              <a:t>Nivel de texto 2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2000" cap="all">
                <a:solidFill>
                  <a:srgbClr val="808080"/>
                </a:solidFill>
              </a:rPr>
              <a:t>Nivel de texto 3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2000" cap="all">
                <a:solidFill>
                  <a:srgbClr val="808080"/>
                </a:solidFill>
              </a:rPr>
              <a:t>Nivel de texto 4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2000" cap="all">
                <a:solidFill>
                  <a:srgbClr val="808080"/>
                </a:solidFill>
              </a:rPr>
              <a:t>Nivel de texto 5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913775" y="466118"/>
            <a:ext cx="10364452" cy="1900975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913773" y="2367091"/>
            <a:ext cx="5106027" cy="4490909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xfrm>
            <a:off x="913775" y="577073"/>
            <a:ext cx="10364452" cy="1679065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27" name="Shape 27"/>
          <p:cNvSpPr>
            <a:spLocks noGrp="1"/>
          </p:cNvSpPr>
          <p:nvPr>
            <p:ph type="body" idx="1"/>
          </p:nvPr>
        </p:nvSpPr>
        <p:spPr>
          <a:xfrm>
            <a:off x="1146327" y="2256137"/>
            <a:ext cx="4873475" cy="79487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ClrTx/>
              <a:buSzTx/>
              <a:buFontTx/>
              <a:buNone/>
              <a:defRPr sz="2600"/>
            </a:lvl1pPr>
            <a:lvl2pPr marL="0" indent="457200">
              <a:lnSpc>
                <a:spcPct val="85000"/>
              </a:lnSpc>
              <a:buClrTx/>
              <a:buSzTx/>
              <a:buFontTx/>
              <a:buNone/>
              <a:defRPr sz="2600"/>
            </a:lvl2pPr>
            <a:lvl3pPr marL="0" indent="914400">
              <a:lnSpc>
                <a:spcPct val="85000"/>
              </a:lnSpc>
              <a:buClrTx/>
              <a:buSzTx/>
              <a:buFontTx/>
              <a:buNone/>
              <a:defRPr sz="2600"/>
            </a:lvl3pPr>
            <a:lvl4pPr marL="0" indent="1371600">
              <a:lnSpc>
                <a:spcPct val="85000"/>
              </a:lnSpc>
              <a:buClrTx/>
              <a:buSzTx/>
              <a:buFontTx/>
              <a:buNone/>
              <a:defRPr sz="2600"/>
            </a:lvl4pPr>
            <a:lvl5pPr marL="0" indent="1828800">
              <a:lnSpc>
                <a:spcPct val="85000"/>
              </a:lnSpc>
              <a:buClrTx/>
              <a:buSzTx/>
              <a:buFontTx/>
              <a:buNone/>
              <a:defRPr sz="2600"/>
            </a:lvl5pPr>
          </a:lstStyle>
          <a:p>
            <a:pPr lvl="0">
              <a:defRPr sz="1800" cap="none"/>
            </a:pPr>
            <a:r>
              <a:rPr sz="2600" cap="all"/>
              <a:t>Nivel de texto 1</a:t>
            </a:r>
          </a:p>
          <a:p>
            <a:pPr lvl="1">
              <a:defRPr sz="1800" cap="none"/>
            </a:pPr>
            <a:r>
              <a:rPr sz="2600" cap="all"/>
              <a:t>Nivel de texto 2</a:t>
            </a:r>
          </a:p>
          <a:p>
            <a:pPr lvl="2">
              <a:defRPr sz="1800" cap="none"/>
            </a:pPr>
            <a:r>
              <a:rPr sz="2600" cap="all"/>
              <a:t>Nivel de texto 3</a:t>
            </a:r>
          </a:p>
          <a:p>
            <a:pPr lvl="3">
              <a:defRPr sz="1800" cap="none"/>
            </a:pPr>
            <a:r>
              <a:rPr sz="2600" cap="all"/>
              <a:t>Nivel de texto 4</a:t>
            </a:r>
          </a:p>
          <a:p>
            <a:pPr lvl="4">
              <a:defRPr sz="1800" cap="none"/>
            </a:pPr>
            <a:r>
              <a:rPr sz="2600" cap="all"/>
              <a:t>Nivel de texto 5</a:t>
            </a:r>
          </a:p>
        </p:txBody>
      </p:sp>
      <p:sp>
        <p:nvSpPr>
          <p:cNvPr id="28" name="Shape 2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913775" y="618516"/>
            <a:ext cx="10364452" cy="1596178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913775" y="0"/>
            <a:ext cx="3935689" cy="2632853"/>
          </a:xfrm>
          <a:prstGeom prst="rect">
            <a:avLst/>
          </a:prstGeom>
        </p:spPr>
        <p:txBody>
          <a:bodyPr anchor="b"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5078062" y="609600"/>
            <a:ext cx="6200164" cy="6248400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13773" y="609600"/>
            <a:ext cx="5934971" cy="2023255"/>
          </a:xfrm>
          <a:prstGeom prst="rect">
            <a:avLst/>
          </a:prstGeom>
        </p:spPr>
        <p:txBody>
          <a:bodyPr anchor="b"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xfrm>
            <a:off x="913794" y="2632852"/>
            <a:ext cx="5934950" cy="3158348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 sz="1600"/>
            </a:lvl1pPr>
            <a:lvl2pPr marL="0" indent="457200" algn="ctr">
              <a:buClrTx/>
              <a:buSzTx/>
              <a:buFontTx/>
              <a:buNone/>
              <a:defRPr sz="1600"/>
            </a:lvl2pPr>
            <a:lvl3pPr marL="0" indent="914400" algn="ctr">
              <a:buClrTx/>
              <a:buSzTx/>
              <a:buFontTx/>
              <a:buNone/>
              <a:defRPr sz="1600"/>
            </a:lvl3pPr>
            <a:lvl4pPr marL="0" indent="1371600" algn="ctr">
              <a:buClrTx/>
              <a:buSzTx/>
              <a:buFontTx/>
              <a:buNone/>
              <a:defRPr sz="1600"/>
            </a:lvl4pPr>
            <a:lvl5pPr marL="0" indent="1828800" algn="ctr">
              <a:buClrTx/>
              <a:buSzTx/>
              <a:buFontTx/>
              <a:buNone/>
              <a:defRPr sz="1600"/>
            </a:lvl5pPr>
          </a:lstStyle>
          <a:p>
            <a:pPr lvl="0">
              <a:defRPr sz="1800" cap="none"/>
            </a:pPr>
            <a:r>
              <a:rPr sz="1600" cap="all"/>
              <a:t>Nivel de texto 1</a:t>
            </a:r>
          </a:p>
          <a:p>
            <a:pPr lvl="1">
              <a:defRPr sz="1800" cap="none"/>
            </a:pPr>
            <a:r>
              <a:rPr sz="1600" cap="all"/>
              <a:t>Nivel de texto 2</a:t>
            </a:r>
          </a:p>
          <a:p>
            <a:pPr lvl="2">
              <a:defRPr sz="1800" cap="none"/>
            </a:pPr>
            <a:r>
              <a:rPr sz="1600" cap="all"/>
              <a:t>Nivel de texto 3</a:t>
            </a:r>
          </a:p>
          <a:p>
            <a:pPr lvl="3">
              <a:defRPr sz="1800" cap="none"/>
            </a:pPr>
            <a:r>
              <a:rPr sz="1600" cap="all"/>
              <a:t>Nivel de texto 4</a:t>
            </a:r>
          </a:p>
          <a:p>
            <a:pPr lvl="4">
              <a:defRPr sz="1800" cap="none"/>
            </a:pPr>
            <a:r>
              <a:rPr sz="1600" cap="all"/>
              <a:t>Nivel de texto 5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913794" y="2574873"/>
            <a:ext cx="10364432" cy="2526111"/>
          </a:xfrm>
          <a:prstGeom prst="rect">
            <a:avLst/>
          </a:prstGeom>
        </p:spPr>
        <p:txBody>
          <a:bodyPr anchor="b"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913773" y="5108728"/>
            <a:ext cx="10364453" cy="1749272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 sz="1600"/>
            </a:lvl1pPr>
            <a:lvl2pPr marL="0" indent="457200" algn="ctr">
              <a:buClrTx/>
              <a:buSzTx/>
              <a:buFontTx/>
              <a:buNone/>
              <a:defRPr sz="1600"/>
            </a:lvl2pPr>
            <a:lvl3pPr marL="0" indent="914400" algn="ctr">
              <a:buClrTx/>
              <a:buSzTx/>
              <a:buFontTx/>
              <a:buNone/>
              <a:defRPr sz="1600"/>
            </a:lvl3pPr>
            <a:lvl4pPr marL="0" indent="1371600" algn="ctr">
              <a:buClrTx/>
              <a:buSzTx/>
              <a:buFontTx/>
              <a:buNone/>
              <a:defRPr sz="1600"/>
            </a:lvl4pPr>
            <a:lvl5pPr marL="0" indent="1828800" algn="ctr">
              <a:buClrTx/>
              <a:buSzTx/>
              <a:buFontTx/>
              <a:buNone/>
              <a:defRPr sz="1600"/>
            </a:lvl5pPr>
          </a:lstStyle>
          <a:p>
            <a:pPr lvl="0">
              <a:defRPr sz="1800" cap="none"/>
            </a:pPr>
            <a:r>
              <a:rPr sz="1600" cap="all"/>
              <a:t>Nivel de texto 1</a:t>
            </a:r>
          </a:p>
          <a:p>
            <a:pPr lvl="1">
              <a:defRPr sz="1800" cap="none"/>
            </a:pPr>
            <a:r>
              <a:rPr sz="1600" cap="all"/>
              <a:t>Nivel de texto 2</a:t>
            </a:r>
          </a:p>
          <a:p>
            <a:pPr lvl="2">
              <a:defRPr sz="1800" cap="none"/>
            </a:pPr>
            <a:r>
              <a:rPr sz="1600" cap="all"/>
              <a:t>Nivel de texto 3</a:t>
            </a:r>
          </a:p>
          <a:p>
            <a:pPr lvl="3">
              <a:defRPr sz="1800" cap="none"/>
            </a:pPr>
            <a:r>
              <a:rPr sz="1600" cap="all"/>
              <a:t>Nivel de texto 4</a:t>
            </a:r>
          </a:p>
          <a:p>
            <a:pPr lvl="4">
              <a:defRPr sz="1800" cap="none"/>
            </a:pPr>
            <a:r>
              <a:rPr sz="1600" cap="all"/>
              <a:t>Nivel de texto 5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913773" y="539790"/>
            <a:ext cx="10364453" cy="3566863"/>
          </a:xfrm>
          <a:prstGeom prst="rect">
            <a:avLst/>
          </a:prstGeom>
        </p:spPr>
        <p:txBody>
          <a:bodyPr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xfrm>
            <a:off x="913775" y="4106652"/>
            <a:ext cx="10364452" cy="1782718"/>
          </a:xfrm>
          <a:prstGeom prst="rect">
            <a:avLst/>
          </a:prstGeom>
        </p:spPr>
        <p:txBody>
          <a:bodyPr anchor="ctr"/>
          <a:lstStyle>
            <a:lvl1pPr marL="0" indent="0" algn="ctr">
              <a:buClrTx/>
              <a:buSzTx/>
              <a:buFontTx/>
              <a:buNone/>
              <a:defRPr sz="1600"/>
            </a:lvl1pPr>
            <a:lvl2pPr marL="0" indent="457200" algn="ctr">
              <a:buClrTx/>
              <a:buSzTx/>
              <a:buFontTx/>
              <a:buNone/>
              <a:defRPr sz="1600"/>
            </a:lvl2pPr>
            <a:lvl3pPr marL="0" indent="914400" algn="ctr">
              <a:buClrTx/>
              <a:buSzTx/>
              <a:buFontTx/>
              <a:buNone/>
              <a:defRPr sz="1600"/>
            </a:lvl3pPr>
            <a:lvl4pPr marL="0" indent="1371600" algn="ctr">
              <a:buClrTx/>
              <a:buSzTx/>
              <a:buFontTx/>
              <a:buNone/>
              <a:defRPr sz="1600"/>
            </a:lvl4pPr>
            <a:lvl5pPr marL="0" indent="1828800" algn="ctr">
              <a:buClrTx/>
              <a:buSzTx/>
              <a:buFontTx/>
              <a:buNone/>
              <a:defRPr sz="1600"/>
            </a:lvl5pPr>
          </a:lstStyle>
          <a:p>
            <a:pPr lvl="0">
              <a:defRPr sz="1800" cap="none"/>
            </a:pPr>
            <a:r>
              <a:rPr sz="1600" cap="all"/>
              <a:t>Nivel de texto 1</a:t>
            </a:r>
          </a:p>
          <a:p>
            <a:pPr lvl="1">
              <a:defRPr sz="1800" cap="none"/>
            </a:pPr>
            <a:r>
              <a:rPr sz="1600" cap="all"/>
              <a:t>Nivel de texto 2</a:t>
            </a:r>
          </a:p>
          <a:p>
            <a:pPr lvl="2">
              <a:defRPr sz="1800" cap="none"/>
            </a:pPr>
            <a:r>
              <a:rPr sz="1600" cap="all"/>
              <a:t>Nivel de texto 3</a:t>
            </a:r>
          </a:p>
          <a:p>
            <a:pPr lvl="3">
              <a:defRPr sz="1800" cap="none"/>
            </a:pPr>
            <a:r>
              <a:rPr sz="1600" cap="all"/>
              <a:t>Nivel de texto 4</a:t>
            </a:r>
          </a:p>
          <a:p>
            <a:pPr lvl="4">
              <a:defRPr sz="1800" cap="none"/>
            </a:pPr>
            <a:r>
              <a:rPr sz="1600" cap="all"/>
              <a:t>Nivel de texto 5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1446212" y="602072"/>
            <a:ext cx="9302753" cy="3007960"/>
          </a:xfrm>
          <a:prstGeom prst="rect">
            <a:avLst/>
          </a:prstGeom>
        </p:spPr>
        <p:txBody>
          <a:bodyPr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1720644" y="3610031"/>
            <a:ext cx="8752300" cy="230929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457200">
              <a:buClrTx/>
              <a:buSzTx/>
              <a:buFontTx/>
              <a:buNone/>
              <a:defRPr sz="1400"/>
            </a:lvl2pPr>
            <a:lvl3pPr marL="0" indent="914400">
              <a:buClrTx/>
              <a:buSzTx/>
              <a:buFontTx/>
              <a:buNone/>
              <a:defRPr sz="1400"/>
            </a:lvl3pPr>
            <a:lvl4pPr marL="0" indent="1371600">
              <a:buClrTx/>
              <a:buSzTx/>
              <a:buFontTx/>
              <a:buNone/>
              <a:defRPr sz="1400"/>
            </a:lvl4pPr>
            <a:lvl5pPr marL="0" indent="1828800">
              <a:buClrTx/>
              <a:buSzTx/>
              <a:buFontTx/>
              <a:buNone/>
              <a:defRPr sz="1400"/>
            </a:lvl5pPr>
          </a:lstStyle>
          <a:p>
            <a:pPr lvl="0">
              <a:defRPr sz="1800" cap="none"/>
            </a:pPr>
            <a:r>
              <a:rPr sz="1400" cap="all"/>
              <a:t>Nivel de texto 1</a:t>
            </a:r>
          </a:p>
          <a:p>
            <a:pPr lvl="1">
              <a:defRPr sz="1800" cap="none"/>
            </a:pPr>
            <a:r>
              <a:rPr sz="1400" cap="all"/>
              <a:t>Nivel de texto 2</a:t>
            </a:r>
          </a:p>
          <a:p>
            <a:pPr lvl="2">
              <a:defRPr sz="1800" cap="none"/>
            </a:pPr>
            <a:r>
              <a:rPr sz="1400" cap="all"/>
              <a:t>Nivel de texto 3</a:t>
            </a:r>
          </a:p>
          <a:p>
            <a:pPr lvl="3">
              <a:defRPr sz="1800" cap="none"/>
            </a:pPr>
            <a:r>
              <a:rPr sz="1400" cap="all"/>
              <a:t>Nivel de texto 4</a:t>
            </a:r>
          </a:p>
          <a:p>
            <a:pPr lvl="4">
              <a:defRPr sz="1800" cap="none"/>
            </a:pPr>
            <a:r>
              <a:rPr sz="1400" cap="all"/>
              <a:t>Nivel de texto 5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  <p:sp>
        <p:nvSpPr>
          <p:cNvPr id="54" name="Shape 54"/>
          <p:cNvSpPr/>
          <p:nvPr/>
        </p:nvSpPr>
        <p:spPr>
          <a:xfrm>
            <a:off x="1001487" y="448383"/>
            <a:ext cx="609601" cy="1196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8000" cap="all"/>
            </a:lvl1pPr>
          </a:lstStyle>
          <a:p>
            <a:pPr lvl="0">
              <a:defRPr sz="1800" cap="none"/>
            </a:pPr>
            <a:r>
              <a:rPr sz="8000" cap="all"/>
              <a:t>“</a:t>
            </a:r>
          </a:p>
        </p:txBody>
      </p:sp>
      <p:sp>
        <p:nvSpPr>
          <p:cNvPr id="55" name="Shape 55"/>
          <p:cNvSpPr/>
          <p:nvPr/>
        </p:nvSpPr>
        <p:spPr>
          <a:xfrm>
            <a:off x="10557557" y="2687796"/>
            <a:ext cx="609601" cy="1196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8000" cap="all"/>
            </a:lvl1pPr>
          </a:lstStyle>
          <a:p>
            <a:pPr lvl="0">
              <a:defRPr sz="1800" cap="none"/>
            </a:pPr>
            <a:r>
              <a:rPr sz="8000" cap="all"/>
              <a:t>”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xfrm>
            <a:off x="913775" y="424221"/>
            <a:ext cx="10364452" cy="4226336"/>
          </a:xfrm>
          <a:prstGeom prst="rect">
            <a:avLst/>
          </a:prstGeom>
        </p:spPr>
        <p:txBody>
          <a:bodyPr anchor="b"/>
          <a:lstStyle>
            <a:lvl1pPr algn="ctr">
              <a:defRPr sz="3200"/>
            </a:lvl1pPr>
          </a:lstStyle>
          <a:p>
            <a:pPr lvl="0">
              <a:defRPr sz="1800" cap="none"/>
            </a:pPr>
            <a:r>
              <a:rPr sz="3200" cap="all"/>
              <a:t>Texto del título</a:t>
            </a:r>
          </a:p>
        </p:txBody>
      </p:sp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xfrm>
            <a:off x="913775" y="4662335"/>
            <a:ext cx="10364452" cy="2195665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 sz="1600"/>
            </a:lvl1pPr>
            <a:lvl2pPr marL="0" indent="457200" algn="ctr">
              <a:buClrTx/>
              <a:buSzTx/>
              <a:buFontTx/>
              <a:buNone/>
              <a:defRPr sz="1600"/>
            </a:lvl2pPr>
            <a:lvl3pPr marL="0" indent="914400" algn="ctr">
              <a:buClrTx/>
              <a:buSzTx/>
              <a:buFontTx/>
              <a:buNone/>
              <a:defRPr sz="1600"/>
            </a:lvl3pPr>
            <a:lvl4pPr marL="0" indent="1371600" algn="ctr">
              <a:buClrTx/>
              <a:buSzTx/>
              <a:buFontTx/>
              <a:buNone/>
              <a:defRPr sz="1600"/>
            </a:lvl4pPr>
            <a:lvl5pPr marL="0" indent="1828800" algn="ctr">
              <a:buClrTx/>
              <a:buSzTx/>
              <a:buFontTx/>
              <a:buNone/>
              <a:defRPr sz="1600"/>
            </a:lvl5pPr>
          </a:lstStyle>
          <a:p>
            <a:pPr lvl="0">
              <a:defRPr sz="1800" cap="none"/>
            </a:pPr>
            <a:r>
              <a:rPr sz="1600" cap="all"/>
              <a:t>Nivel de texto 1</a:t>
            </a:r>
          </a:p>
          <a:p>
            <a:pPr lvl="1">
              <a:defRPr sz="1800" cap="none"/>
            </a:pPr>
            <a:r>
              <a:rPr sz="1600" cap="all"/>
              <a:t>Nivel de texto 2</a:t>
            </a:r>
          </a:p>
          <a:p>
            <a:pPr lvl="2">
              <a:defRPr sz="1800" cap="none"/>
            </a:pPr>
            <a:r>
              <a:rPr sz="1600" cap="all"/>
              <a:t>Nivel de texto 3</a:t>
            </a:r>
          </a:p>
          <a:p>
            <a:pPr lvl="3">
              <a:defRPr sz="1800" cap="none"/>
            </a:pPr>
            <a:r>
              <a:rPr sz="1600" cap="all"/>
              <a:t>Nivel de texto 4</a:t>
            </a:r>
          </a:p>
          <a:p>
            <a:pPr lvl="4">
              <a:defRPr sz="1800" cap="none"/>
            </a:pPr>
            <a:r>
              <a:rPr sz="1600" cap="all"/>
              <a:t>Nivel de texto 5</a:t>
            </a:r>
          </a:p>
        </p:txBody>
      </p:sp>
      <p:sp>
        <p:nvSpPr>
          <p:cNvPr id="59" name="Shape 5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xfrm>
            <a:off x="913773" y="569626"/>
            <a:ext cx="10364453" cy="1685042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913773" y="2254667"/>
            <a:ext cx="3298978" cy="68868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ClrTx/>
              <a:buSzTx/>
              <a:buFontTx/>
              <a:buNone/>
              <a:defRPr sz="2400"/>
            </a:lvl1pPr>
            <a:lvl2pPr marL="0" indent="457200" algn="ctr">
              <a:lnSpc>
                <a:spcPct val="85000"/>
              </a:lnSpc>
              <a:buClrTx/>
              <a:buSzTx/>
              <a:buFontTx/>
              <a:buNone/>
              <a:defRPr sz="2400"/>
            </a:lvl2pPr>
            <a:lvl3pPr marL="0" indent="914400" algn="ctr">
              <a:lnSpc>
                <a:spcPct val="85000"/>
              </a:lnSpc>
              <a:buClrTx/>
              <a:buSzTx/>
              <a:buFontTx/>
              <a:buNone/>
              <a:defRPr sz="2400"/>
            </a:lvl3pPr>
            <a:lvl4pPr marL="0" indent="1371600" algn="ctr">
              <a:lnSpc>
                <a:spcPct val="85000"/>
              </a:lnSpc>
              <a:buClrTx/>
              <a:buSzTx/>
              <a:buFontTx/>
              <a:buNone/>
              <a:defRPr sz="2400"/>
            </a:lvl4pPr>
            <a:lvl5pPr marL="0" indent="1828800" algn="ctr">
              <a:lnSpc>
                <a:spcPct val="85000"/>
              </a:lnSpc>
              <a:buClrTx/>
              <a:buSzTx/>
              <a:buFontTx/>
              <a:buNone/>
              <a:defRPr sz="2400"/>
            </a:lvl5pPr>
          </a:lstStyle>
          <a:p>
            <a:pPr lvl="0">
              <a:defRPr sz="1800" cap="none"/>
            </a:pPr>
            <a:r>
              <a:rPr sz="2400" cap="all"/>
              <a:t>Nivel de texto 1</a:t>
            </a:r>
          </a:p>
          <a:p>
            <a:pPr lvl="1">
              <a:defRPr sz="1800" cap="none"/>
            </a:pPr>
            <a:r>
              <a:rPr sz="2400" cap="all"/>
              <a:t>Nivel de texto 2</a:t>
            </a:r>
          </a:p>
          <a:p>
            <a:pPr lvl="2">
              <a:defRPr sz="1800" cap="none"/>
            </a:pPr>
            <a:r>
              <a:rPr sz="2400" cap="all"/>
              <a:t>Nivel de texto 3</a:t>
            </a:r>
          </a:p>
          <a:p>
            <a:pPr lvl="3">
              <a:defRPr sz="1800" cap="none"/>
            </a:pPr>
            <a:r>
              <a:rPr sz="2400" cap="all"/>
              <a:t>Nivel de texto 4</a:t>
            </a:r>
          </a:p>
          <a:p>
            <a:pPr lvl="4">
              <a:defRPr sz="1800" cap="none"/>
            </a:pPr>
            <a:r>
              <a:rPr sz="2400" cap="all"/>
              <a:t>Nivel de texto 5</a:t>
            </a:r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xfrm>
            <a:off x="913773" y="88031"/>
            <a:ext cx="10364453" cy="2649404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xfrm>
            <a:off x="913773" y="2737434"/>
            <a:ext cx="3296410" cy="204364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ClrTx/>
              <a:buSzTx/>
              <a:buFontTx/>
              <a:buNone/>
              <a:defRPr sz="2200"/>
            </a:lvl1pPr>
            <a:lvl2pPr marL="0" indent="457200" algn="ctr">
              <a:lnSpc>
                <a:spcPct val="85000"/>
              </a:lnSpc>
              <a:buClrTx/>
              <a:buSzTx/>
              <a:buFontTx/>
              <a:buNone/>
              <a:defRPr sz="2200"/>
            </a:lvl2pPr>
            <a:lvl3pPr marL="0" indent="914400" algn="ctr">
              <a:lnSpc>
                <a:spcPct val="85000"/>
              </a:lnSpc>
              <a:buClrTx/>
              <a:buSzTx/>
              <a:buFontTx/>
              <a:buNone/>
              <a:defRPr sz="2200"/>
            </a:lvl3pPr>
            <a:lvl4pPr marL="0" indent="1371600" algn="ctr">
              <a:lnSpc>
                <a:spcPct val="85000"/>
              </a:lnSpc>
              <a:buClrTx/>
              <a:buSzTx/>
              <a:buFontTx/>
              <a:buNone/>
              <a:defRPr sz="2200"/>
            </a:lvl4pPr>
            <a:lvl5pPr marL="0" indent="1828800" algn="ctr">
              <a:lnSpc>
                <a:spcPct val="85000"/>
              </a:lnSpc>
              <a:buClrTx/>
              <a:buSzTx/>
              <a:buFontTx/>
              <a:buNone/>
              <a:defRPr sz="2200"/>
            </a:lvl5pPr>
          </a:lstStyle>
          <a:p>
            <a:pPr lvl="0">
              <a:defRPr sz="1800" cap="none"/>
            </a:pPr>
            <a:r>
              <a:rPr sz="2200" cap="all"/>
              <a:t>Nivel de texto 1</a:t>
            </a:r>
          </a:p>
          <a:p>
            <a:pPr lvl="1">
              <a:defRPr sz="1800" cap="none"/>
            </a:pPr>
            <a:r>
              <a:rPr sz="2200" cap="all"/>
              <a:t>Nivel de texto 2</a:t>
            </a:r>
          </a:p>
          <a:p>
            <a:pPr lvl="2">
              <a:defRPr sz="1800" cap="none"/>
            </a:pPr>
            <a:r>
              <a:rPr sz="2200" cap="all"/>
              <a:t>Nivel de texto 3</a:t>
            </a:r>
          </a:p>
          <a:p>
            <a:pPr lvl="3">
              <a:defRPr sz="1800" cap="none"/>
            </a:pPr>
            <a:r>
              <a:rPr sz="2200" cap="all"/>
              <a:t>Nivel de texto 4</a:t>
            </a:r>
          </a:p>
          <a:p>
            <a:pPr lvl="4">
              <a:defRPr sz="1800" cap="none"/>
            </a:pPr>
            <a:r>
              <a:rPr sz="2200" cap="all"/>
              <a:t>Nivel de texto 5</a:t>
            </a:r>
          </a:p>
        </p:txBody>
      </p:sp>
      <p:sp>
        <p:nvSpPr>
          <p:cNvPr id="67" name="Shape 6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xfrm>
            <a:off x="913775" y="466117"/>
            <a:ext cx="10364452" cy="1900977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xfrm>
            <a:off x="913775" y="2367092"/>
            <a:ext cx="10364452" cy="4490908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71" name="Shape 7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y viñeta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title"/>
          </p:nvPr>
        </p:nvSpPr>
        <p:spPr>
          <a:xfrm>
            <a:off x="2416968" y="526851"/>
            <a:ext cx="7358064" cy="1160860"/>
          </a:xfrm>
          <a:prstGeom prst="rect">
            <a:avLst/>
          </a:prstGeom>
        </p:spPr>
        <p:txBody>
          <a:bodyPr lIns="35718" tIns="35718" rIns="35718" bIns="35718"/>
          <a:lstStyle>
            <a:lvl1pPr algn="ctr" defTabSz="584200">
              <a:lnSpc>
                <a:spcPct val="100000"/>
              </a:lnSpc>
              <a:defRPr sz="4600" cap="none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60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</a:rPr>
              <a:t>Texto del título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idx="1"/>
          </p:nvPr>
        </p:nvSpPr>
        <p:spPr>
          <a:xfrm>
            <a:off x="2416968" y="2098476"/>
            <a:ext cx="7358064" cy="4018360"/>
          </a:xfrm>
          <a:prstGeom prst="rect">
            <a:avLst/>
          </a:prstGeom>
        </p:spPr>
        <p:txBody>
          <a:bodyPr lIns="35718" tIns="35718" rIns="35718" bIns="35718" anchor="ctr"/>
          <a:lstStyle>
            <a:lvl1pPr marL="279400" indent="-279400" defTabSz="584200">
              <a:spcBef>
                <a:spcPts val="2800"/>
              </a:spcBef>
              <a:buClrTx/>
              <a:buSzPct val="50000"/>
              <a:buFontTx/>
              <a:buBlip>
                <a:blip r:embed="rId3"/>
              </a:buBlip>
              <a:defRPr sz="2400" i="1" cap="none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  <a:lvl2pPr marL="698500" indent="-279400" defTabSz="584200">
              <a:spcBef>
                <a:spcPts val="2800"/>
              </a:spcBef>
              <a:buClrTx/>
              <a:buSzPct val="50000"/>
              <a:buFontTx/>
              <a:buBlip>
                <a:blip r:embed="rId3"/>
              </a:buBlip>
              <a:defRPr sz="2400" i="1" cap="none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2pPr>
            <a:lvl3pPr marL="1117600" indent="-279400" defTabSz="584200">
              <a:spcBef>
                <a:spcPts val="2800"/>
              </a:spcBef>
              <a:buClrTx/>
              <a:buSzPct val="50000"/>
              <a:buFontTx/>
              <a:buBlip>
                <a:blip r:embed="rId3"/>
              </a:buBlip>
              <a:defRPr sz="2400" i="1" cap="none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3pPr>
            <a:lvl4pPr marL="1536700" indent="-279400" defTabSz="584200">
              <a:spcBef>
                <a:spcPts val="2800"/>
              </a:spcBef>
              <a:buClrTx/>
              <a:buSzPct val="50000"/>
              <a:buFontTx/>
              <a:buBlip>
                <a:blip r:embed="rId3"/>
              </a:buBlip>
              <a:defRPr sz="2400" i="1" cap="none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4pPr>
            <a:lvl5pPr marL="1955800" indent="-279400" defTabSz="584200">
              <a:spcBef>
                <a:spcPts val="2800"/>
              </a:spcBef>
              <a:buClrTx/>
              <a:buSzPct val="50000"/>
              <a:buFontTx/>
              <a:buBlip>
                <a:blip r:embed="rId3"/>
              </a:buBlip>
              <a:defRPr sz="2400" i="1" cap="none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  <a:effectLst/>
              </a:defRPr>
            </a:pPr>
            <a:r>
              <a:rPr sz="24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Nivel de texto 1</a:t>
            </a:r>
          </a:p>
          <a:p>
            <a:pPr lvl="1">
              <a:defRPr sz="1800" i="0">
                <a:solidFill>
                  <a:srgbClr val="000000"/>
                </a:solidFill>
                <a:effectLst/>
              </a:defRPr>
            </a:pPr>
            <a:r>
              <a:rPr sz="24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Nivel de texto 2</a:t>
            </a:r>
          </a:p>
          <a:p>
            <a:pPr lvl="2">
              <a:defRPr sz="1800" i="0">
                <a:solidFill>
                  <a:srgbClr val="000000"/>
                </a:solidFill>
                <a:effectLst/>
              </a:defRPr>
            </a:pPr>
            <a:r>
              <a:rPr sz="24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Nivel de texto 3</a:t>
            </a:r>
          </a:p>
          <a:p>
            <a:pPr lvl="3">
              <a:defRPr sz="1800" i="0">
                <a:solidFill>
                  <a:srgbClr val="000000"/>
                </a:solidFill>
                <a:effectLst/>
              </a:defRPr>
            </a:pPr>
            <a:r>
              <a:rPr sz="24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Nivel de texto 4</a:t>
            </a:r>
          </a:p>
          <a:p>
            <a:pPr lvl="4">
              <a:defRPr sz="1800" i="0">
                <a:solidFill>
                  <a:srgbClr val="000000"/>
                </a:solidFill>
                <a:effectLst/>
              </a:defRPr>
            </a:pPr>
            <a:r>
              <a:rPr sz="24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9C7EF"/>
            </a:gs>
            <a:gs pos="100000">
              <a:srgbClr val="89ADD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png" descr="\\DROBO-FS\QuickDrops\JB\PPTX NG\Droplets\LightingOverlay.png"/>
          <p:cNvPicPr/>
          <p:nvPr/>
        </p:nvPicPr>
        <p:blipFill>
          <a:blip r:embed="rId20">
            <a:extLst/>
          </a:blip>
          <a:stretch>
            <a:fillRect/>
          </a:stretch>
        </p:blipFill>
        <p:spPr>
          <a:xfrm>
            <a:off x="0" y="0"/>
            <a:ext cx="12192004" cy="685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3.png" descr="Droplets-HD-Content-R1d.png"/>
          <p:cNvPicPr/>
          <p:nvPr/>
        </p:nvPicPr>
        <p:blipFill>
          <a:blip r:embed="rId21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8724900" y="0"/>
            <a:ext cx="2553326" cy="640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 cap="none"/>
            </a:pPr>
            <a:r>
              <a:rPr sz="3600" cap="all"/>
              <a:t>Texto del título</a:t>
            </a:r>
          </a:p>
        </p:txBody>
      </p:sp>
      <p:sp>
        <p:nvSpPr>
          <p:cNvPr id="5" name="Shape 5"/>
          <p:cNvSpPr>
            <a:spLocks noGrp="1"/>
          </p:cNvSpPr>
          <p:nvPr>
            <p:ph type="body" idx="1"/>
          </p:nvPr>
        </p:nvSpPr>
        <p:spPr>
          <a:xfrm>
            <a:off x="913775" y="609601"/>
            <a:ext cx="7658725" cy="6248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 cap="none"/>
            </a:pPr>
            <a:r>
              <a:rPr sz="2000" cap="all"/>
              <a:t>Nivel de texto 1</a:t>
            </a:r>
          </a:p>
          <a:p>
            <a:pPr lvl="1">
              <a:defRPr sz="1800" cap="none"/>
            </a:pPr>
            <a:r>
              <a:rPr sz="2000" cap="all"/>
              <a:t>Nivel de texto 2</a:t>
            </a:r>
          </a:p>
          <a:p>
            <a:pPr lvl="2">
              <a:defRPr sz="1800" cap="none"/>
            </a:pPr>
            <a:r>
              <a:rPr sz="2000" cap="all"/>
              <a:t>Nivel de texto 3</a:t>
            </a:r>
          </a:p>
          <a:p>
            <a:pPr lvl="3">
              <a:defRPr sz="1800" cap="none"/>
            </a:pPr>
            <a:r>
              <a:rPr sz="2000" cap="all"/>
              <a:t>Nivel de texto 4</a:t>
            </a:r>
          </a:p>
          <a:p>
            <a:pPr lvl="4">
              <a:defRPr sz="1800" cap="none"/>
            </a:pPr>
            <a:r>
              <a:rPr sz="2000" cap="all"/>
              <a:t>Nivel de texto 5</a:t>
            </a:r>
          </a:p>
        </p:txBody>
      </p:sp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xfrm>
            <a:off x="10514010" y="5950267"/>
            <a:ext cx="764216" cy="2311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000"/>
            </a:lvl1pPr>
          </a:lstStyle>
          <a:p>
            <a:pPr lvl="0"/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 spd="med"/>
  <p:txStyles>
    <p:titleStyle>
      <a:lvl1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1pPr>
      <a:lvl2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2pPr>
      <a:lvl3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3pPr>
      <a:lvl4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4pPr>
      <a:lvl5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5pPr>
      <a:lvl6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6pPr>
      <a:lvl7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7pPr>
      <a:lvl8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8pPr>
      <a:lvl9pPr>
        <a:lnSpc>
          <a:spcPct val="90000"/>
        </a:lnSpc>
        <a:defRPr sz="3600" cap="all">
          <a:latin typeface="Tw Cen MT"/>
          <a:ea typeface="Tw Cen MT"/>
          <a:cs typeface="Tw Cen MT"/>
          <a:sym typeface="Tw Cen MT"/>
        </a:defRPr>
      </a:lvl9pPr>
    </p:titleStyle>
    <p:bodyStyle>
      <a:lvl1pPr marL="228600" indent="-228600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1pPr>
      <a:lvl2pPr marL="711200" indent="-254000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2pPr>
      <a:lvl3pPr marL="1200150" indent="-285750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3pPr>
      <a:lvl4pPr marL="16981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4pPr>
      <a:lvl5pPr marL="21553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5pPr>
      <a:lvl6pPr marL="26125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6pPr>
      <a:lvl7pPr marL="30697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7pPr>
      <a:lvl8pPr marL="35269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8pPr>
      <a:lvl9pPr marL="3984171" indent="-326571">
        <a:lnSpc>
          <a:spcPct val="120000"/>
        </a:lnSpc>
        <a:spcBef>
          <a:spcPts val="1000"/>
        </a:spcBef>
        <a:buClr>
          <a:srgbClr val="000000"/>
        </a:buClr>
        <a:buSzPct val="100000"/>
        <a:buFont typeface="Arial"/>
        <a:buChar char="•"/>
        <a:defRPr sz="2000" cap="all">
          <a:latin typeface="Tw Cen MT"/>
          <a:ea typeface="Tw Cen MT"/>
          <a:cs typeface="Tw Cen MT"/>
          <a:sym typeface="Tw Cen MT"/>
        </a:defRPr>
      </a:lvl9pPr>
    </p:bodyStyle>
    <p:otherStyle>
      <a:lvl1pPr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1pPr>
      <a:lvl2pPr indent="4572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2pPr>
      <a:lvl3pPr indent="9144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3pPr>
      <a:lvl4pPr indent="13716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4pPr>
      <a:lvl5pPr indent="18288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5pPr>
      <a:lvl6pPr indent="22860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6pPr>
      <a:lvl7pPr indent="27432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7pPr>
      <a:lvl8pPr indent="32004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8pPr>
      <a:lvl9pPr indent="3657600" algn="r" defTabSz="457200">
        <a:defRPr sz="1000">
          <a:solidFill>
            <a:schemeClr val="tx1"/>
          </a:solidFill>
          <a:latin typeface="+mn-lt"/>
          <a:ea typeface="+mn-ea"/>
          <a:cs typeface="+mn-cs"/>
          <a:sym typeface="Tw Cen M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body" idx="1"/>
          </p:nvPr>
        </p:nvSpPr>
        <p:spPr>
          <a:xfrm>
            <a:off x="744529" y="2023136"/>
            <a:ext cx="9439485" cy="3892625"/>
          </a:xfrm>
          <a:prstGeom prst="rect">
            <a:avLst/>
          </a:prstGeom>
        </p:spPr>
        <p:txBody>
          <a:bodyPr/>
          <a:lstStyle/>
          <a:p>
            <a:pPr marL="279400" lvl="0" indent="-279400" algn="l" defTabSz="584200">
              <a:spcBef>
                <a:spcPts val="2800"/>
              </a:spcBef>
              <a:buSzPct val="50000"/>
              <a:buBlip>
                <a:blip r:embed="rId2"/>
              </a:buBlip>
              <a:defRPr sz="1800" cap="none">
                <a:solidFill>
                  <a:srgbClr val="000000"/>
                </a:solidFill>
              </a:defRPr>
            </a:pP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Grupo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: primer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semestre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.</a:t>
            </a:r>
          </a:p>
          <a:p>
            <a:pPr marL="279400" lvl="0" indent="-279400" algn="l" defTabSz="584200">
              <a:spcBef>
                <a:spcPts val="2800"/>
              </a:spcBef>
              <a:buSzPct val="50000"/>
              <a:buBlip>
                <a:blip r:embed="rId2"/>
              </a:buBlip>
              <a:defRPr sz="1800" cap="none">
                <a:solidFill>
                  <a:srgbClr val="000000"/>
                </a:solidFill>
              </a:defRPr>
            </a:pP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Docente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: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Lic.Abigail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Curiel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Moya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.</a:t>
            </a:r>
          </a:p>
          <a:p>
            <a:pPr marL="279400" lvl="0" indent="-279400" algn="l" defTabSz="584200">
              <a:spcBef>
                <a:spcPts val="2800"/>
              </a:spcBef>
              <a:buSzPct val="50000"/>
              <a:buBlip>
                <a:blip r:embed="rId2"/>
              </a:buBlip>
              <a:defRPr sz="1800" cap="none">
                <a:solidFill>
                  <a:srgbClr val="000000"/>
                </a:solidFill>
              </a:defRPr>
            </a:pP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Competencia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: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Distinguir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entre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Ética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y Moral.</a:t>
            </a:r>
          </a:p>
          <a:p>
            <a:pPr marL="279400" lvl="0" indent="-279400" algn="l" defTabSz="584200">
              <a:spcBef>
                <a:spcPts val="2800"/>
              </a:spcBef>
              <a:buSzPct val="50000"/>
              <a:buBlip>
                <a:blip r:embed="rId2"/>
              </a:buBlip>
              <a:defRPr sz="1800" cap="none">
                <a:solidFill>
                  <a:srgbClr val="000000"/>
                </a:solidFill>
              </a:defRPr>
            </a:pPr>
            <a:r>
              <a:rPr sz="2400" dirty="0" err="1" smtClean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Materia</a:t>
            </a:r>
            <a:r>
              <a:rPr lang="es-MX" sz="2400" dirty="0" smtClean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:</a:t>
            </a:r>
            <a:r>
              <a:rPr sz="2400" dirty="0" smtClean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Ética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 y </a:t>
            </a:r>
            <a:r>
              <a:rPr sz="2400" dirty="0" err="1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Valores</a:t>
            </a:r>
            <a:r>
              <a:rPr sz="2400" dirty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. </a:t>
            </a:r>
            <a:endParaRPr lang="es-ES" sz="2400" dirty="0" smtClean="0">
              <a:effectLst>
                <a:outerShdw blurRad="25400" dist="12700" dir="5400000" rotWithShape="0">
                  <a:srgbClr val="FFFFFF"/>
                </a:outerShdw>
              </a:effectLst>
              <a:latin typeface="Kailasa"/>
              <a:ea typeface="Kailasa"/>
              <a:cs typeface="Kailasa"/>
              <a:sym typeface="Kailasa"/>
            </a:endParaRPr>
          </a:p>
          <a:p>
            <a:pPr marL="279400" lvl="0" indent="-279400" algn="r" defTabSz="584200">
              <a:spcBef>
                <a:spcPts val="2800"/>
              </a:spcBef>
              <a:buSzPct val="50000"/>
              <a:buBlip>
                <a:blip r:embed="rId2"/>
              </a:buBlip>
              <a:defRPr sz="1800" cap="none">
                <a:solidFill>
                  <a:srgbClr val="000000"/>
                </a:solidFill>
              </a:defRPr>
            </a:pPr>
            <a:r>
              <a:rPr lang="es-ES" sz="1600" dirty="0" smtClean="0">
                <a:effectLst>
                  <a:outerShdw blurRad="25400" dist="12700" dir="5400000" rotWithShape="0">
                    <a:srgbClr val="FFFFFF"/>
                  </a:outerShdw>
                </a:effectLst>
                <a:latin typeface="Kailasa"/>
                <a:ea typeface="Kailasa"/>
                <a:cs typeface="Kailasa"/>
                <a:sym typeface="Kailasa"/>
              </a:rPr>
              <a:t>SEPTIEMBRE DE 2015</a:t>
            </a:r>
            <a:endParaRPr sz="1600" dirty="0">
              <a:effectLst>
                <a:outerShdw blurRad="25400" dist="12700" dir="5400000" rotWithShape="0">
                  <a:srgbClr val="FFFFFF"/>
                </a:outerShdw>
              </a:effectLst>
              <a:latin typeface="Kailasa"/>
              <a:ea typeface="Kailasa"/>
              <a:cs typeface="Kailasa"/>
              <a:sym typeface="Kailasa"/>
            </a:endParaRPr>
          </a:p>
        </p:txBody>
      </p:sp>
      <p:sp>
        <p:nvSpPr>
          <p:cNvPr id="83" name="Shape 8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1</a:t>
            </a:fld>
            <a:endParaRPr sz="1000"/>
          </a:p>
        </p:txBody>
      </p:sp>
      <p:pic>
        <p:nvPicPr>
          <p:cNvPr id="84" name="pasted-image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536160" y="260648"/>
            <a:ext cx="4307913" cy="3230934"/>
          </a:xfrm>
          <a:prstGeom prst="rect">
            <a:avLst/>
          </a:prstGeom>
          <a:ln w="12700">
            <a:miter lim="400000"/>
          </a:ln>
          <a:effectLst>
            <a:outerShdw blurRad="254000" dist="127000" dir="16200000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/>
          </p:cNvSpPr>
          <p:nvPr>
            <p:ph type="title"/>
          </p:nvPr>
        </p:nvSpPr>
        <p:spPr>
          <a:xfrm>
            <a:off x="1751012" y="1300784"/>
            <a:ext cx="8689976" cy="2509215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800" cap="all"/>
              <a:t>1.4 Conceptos de filosofía y ética y sus objetos de estudio.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692101" y="175170"/>
            <a:ext cx="10364453" cy="1596177"/>
          </a:xfrm>
          <a:prstGeom prst="rect">
            <a:avLst/>
          </a:prstGeom>
        </p:spPr>
        <p:txBody>
          <a:bodyPr/>
          <a:lstStyle>
            <a:lvl1pPr>
              <a:defRPr b="1" u="sng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>
              <a:defRPr sz="1800" b="0" u="none" cap="none">
                <a:effectLst/>
              </a:defRPr>
            </a:pPr>
            <a:r>
              <a:rPr sz="3600" b="1" u="sng" cap="all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Los conceptos de filosofía y Ética 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xfrm>
            <a:off x="692101" y="1397273"/>
            <a:ext cx="5708699" cy="4864982"/>
          </a:xfrm>
          <a:prstGeom prst="rect">
            <a:avLst/>
          </a:prstGeom>
        </p:spPr>
        <p:txBody>
          <a:bodyPr/>
          <a:lstStyle/>
          <a:p>
            <a:pPr lvl="0" algn="just">
              <a:lnSpc>
                <a:spcPct val="96000"/>
              </a:lnSpc>
              <a:defRPr sz="1800" cap="none"/>
            </a:pPr>
            <a:r>
              <a:rPr sz="1700" cap="all"/>
              <a:t>Nacer es un acto biológico, pero el lugar donde nace, los aditamentos que se colocan en la persona que nace, las clasificaciones que posteriormente se harán si es niño o niña, el nombre que se le pondrá, etc.</a:t>
            </a:r>
          </a:p>
          <a:p>
            <a:pPr marL="0" lvl="0" indent="0" algn="just">
              <a:lnSpc>
                <a:spcPct val="96000"/>
              </a:lnSpc>
              <a:buSzTx/>
              <a:buNone/>
              <a:defRPr sz="1800" cap="none"/>
            </a:pPr>
            <a:endParaRPr sz="1700" cap="all"/>
          </a:p>
          <a:p>
            <a:pPr lvl="0" algn="just">
              <a:lnSpc>
                <a:spcPct val="96000"/>
              </a:lnSpc>
              <a:defRPr sz="1800" cap="none"/>
            </a:pPr>
            <a:r>
              <a:rPr sz="1700" cap="all"/>
              <a:t>La cultura ha permitido que el ser humano construya un mundo eminentemente humano, distanciado del mundo biológico.</a:t>
            </a:r>
          </a:p>
          <a:p>
            <a:pPr marL="0" lvl="0" indent="0" algn="just">
              <a:lnSpc>
                <a:spcPct val="96000"/>
              </a:lnSpc>
              <a:buSzTx/>
              <a:buNone/>
              <a:defRPr sz="1800" cap="none"/>
            </a:pPr>
            <a:endParaRPr sz="1700" cap="all"/>
          </a:p>
          <a:p>
            <a:pPr lvl="0" algn="just">
              <a:lnSpc>
                <a:spcPct val="96000"/>
              </a:lnSpc>
              <a:defRPr sz="1800" cap="none"/>
            </a:pPr>
            <a:r>
              <a:rPr sz="1700" cap="all"/>
              <a:t>Por ejemplo: ha creado las normas, leyes, la propiedad privada, el matrimonio, la democracia, etcétera.</a:t>
            </a:r>
          </a:p>
          <a:p>
            <a:pPr marL="0" lvl="0" indent="0" algn="just">
              <a:lnSpc>
                <a:spcPct val="96000"/>
              </a:lnSpc>
              <a:buSzTx/>
              <a:buNone/>
              <a:defRPr sz="1800" cap="none"/>
            </a:pPr>
            <a:endParaRPr sz="1700" cap="all"/>
          </a:p>
          <a:p>
            <a:pPr lvl="0" algn="just">
              <a:lnSpc>
                <a:spcPct val="96000"/>
              </a:lnSpc>
              <a:defRPr sz="1800" cap="none"/>
            </a:pPr>
            <a:r>
              <a:rPr sz="1700" cap="all"/>
              <a:t>Sin normas no puede existir la vida humana.</a:t>
            </a:r>
          </a:p>
        </p:txBody>
      </p:sp>
      <p:pic>
        <p:nvPicPr>
          <p:cNvPr id="91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71855" y="1397274"/>
            <a:ext cx="3867151" cy="43600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4100319" y="597172"/>
            <a:ext cx="6955609" cy="5294474"/>
          </a:xfrm>
          <a:prstGeom prst="rect">
            <a:avLst/>
          </a:prstGeom>
        </p:spPr>
        <p:txBody>
          <a:bodyPr/>
          <a:lstStyle/>
          <a:p>
            <a:pPr lvl="0" algn="just">
              <a:defRPr sz="1800" cap="none"/>
            </a:pPr>
            <a:r>
              <a:rPr sz="2000" cap="all" dirty="0"/>
              <a:t>La </a:t>
            </a:r>
            <a:r>
              <a:rPr sz="2000" cap="all" dirty="0" err="1"/>
              <a:t>filosofía</a:t>
            </a:r>
            <a:r>
              <a:rPr sz="2000" cap="all" dirty="0"/>
              <a:t> </a:t>
            </a:r>
            <a:r>
              <a:rPr sz="2000" cap="all" dirty="0" err="1"/>
              <a:t>aparece</a:t>
            </a:r>
            <a:r>
              <a:rPr sz="2000" cap="all" dirty="0"/>
              <a:t> en el </a:t>
            </a:r>
            <a:r>
              <a:rPr sz="2000" cap="all" dirty="0" err="1"/>
              <a:t>momento</a:t>
            </a:r>
            <a:r>
              <a:rPr sz="2000" cap="all" dirty="0"/>
              <a:t> en </a:t>
            </a:r>
            <a:r>
              <a:rPr sz="2000" cap="all" dirty="0" err="1"/>
              <a:t>que</a:t>
            </a:r>
            <a:r>
              <a:rPr sz="2000" cap="all" dirty="0"/>
              <a:t> los </a:t>
            </a:r>
            <a:r>
              <a:rPr sz="2000" cap="all" dirty="0" err="1"/>
              <a:t>seres</a:t>
            </a:r>
            <a:r>
              <a:rPr sz="2000" cap="all" dirty="0"/>
              <a:t> </a:t>
            </a:r>
            <a:r>
              <a:rPr sz="2000" cap="all" dirty="0" err="1"/>
              <a:t>humanos</a:t>
            </a:r>
            <a:r>
              <a:rPr sz="2000" cap="all" dirty="0"/>
              <a:t> </a:t>
            </a:r>
            <a:r>
              <a:rPr sz="2000" cap="all" dirty="0" err="1"/>
              <a:t>deciden</a:t>
            </a:r>
            <a:r>
              <a:rPr sz="2000" cap="all" dirty="0"/>
              <a:t> </a:t>
            </a:r>
            <a:r>
              <a:rPr sz="2000" cap="all" dirty="0" err="1"/>
              <a:t>dar</a:t>
            </a:r>
            <a:r>
              <a:rPr sz="2000" cap="all" dirty="0"/>
              <a:t> </a:t>
            </a:r>
            <a:r>
              <a:rPr sz="2000" cap="all" dirty="0" err="1"/>
              <a:t>respuesta</a:t>
            </a:r>
            <a:r>
              <a:rPr sz="2000" cap="all" dirty="0"/>
              <a:t> </a:t>
            </a:r>
            <a:r>
              <a:rPr lang="es-MX" dirty="0"/>
              <a:t> </a:t>
            </a:r>
            <a:r>
              <a:rPr lang="es-MX" dirty="0" smtClean="0"/>
              <a:t>A LAS SIGUIENTES CUESTIONES</a:t>
            </a:r>
            <a:r>
              <a:rPr sz="2000" cap="all" dirty="0" smtClean="0"/>
              <a:t>:</a:t>
            </a:r>
            <a:endParaRPr sz="2000" cap="all" dirty="0"/>
          </a:p>
          <a:p>
            <a:pPr lvl="0" algn="just">
              <a:defRPr sz="1800" cap="none"/>
            </a:pPr>
            <a:r>
              <a:rPr sz="2000" cap="all" dirty="0"/>
              <a:t>?</a:t>
            </a:r>
            <a:r>
              <a:rPr sz="2000" cap="all" dirty="0" smtClean="0"/>
              <a:t>Qui</a:t>
            </a:r>
            <a:r>
              <a:rPr lang="es-MX" sz="2000" cap="all" dirty="0" smtClean="0"/>
              <a:t>É</a:t>
            </a:r>
            <a:r>
              <a:rPr sz="2000" cap="all" dirty="0" smtClean="0"/>
              <a:t>n </a:t>
            </a:r>
            <a:r>
              <a:rPr sz="2000" cap="all" dirty="0"/>
              <a:t>soy? </a:t>
            </a:r>
          </a:p>
          <a:p>
            <a:pPr lvl="0" algn="just">
              <a:defRPr sz="1800" cap="none"/>
            </a:pPr>
            <a:r>
              <a:rPr sz="2000" cap="all" dirty="0"/>
              <a:t>?</a:t>
            </a:r>
            <a:r>
              <a:rPr sz="2000" cap="all" dirty="0" smtClean="0"/>
              <a:t>QU</a:t>
            </a:r>
            <a:r>
              <a:rPr lang="es-MX" sz="2000" cap="all" dirty="0" smtClean="0"/>
              <a:t>É</a:t>
            </a:r>
            <a:r>
              <a:rPr sz="2000" cap="all" dirty="0" smtClean="0"/>
              <a:t> </a:t>
            </a:r>
            <a:r>
              <a:rPr sz="2000" cap="all" dirty="0"/>
              <a:t>SOMOS? </a:t>
            </a:r>
          </a:p>
          <a:p>
            <a:pPr lvl="0" algn="just">
              <a:defRPr sz="1800" cap="none"/>
            </a:pPr>
            <a:r>
              <a:rPr sz="2000" cap="all" dirty="0"/>
              <a:t>?POR </a:t>
            </a:r>
            <a:r>
              <a:rPr sz="2000" cap="all" dirty="0" smtClean="0"/>
              <a:t>QU</a:t>
            </a:r>
            <a:r>
              <a:rPr lang="es-MX" sz="2000" cap="all" dirty="0" smtClean="0"/>
              <a:t>É </a:t>
            </a:r>
            <a:r>
              <a:rPr sz="2000" cap="all" dirty="0" smtClean="0"/>
              <a:t>HACEMOS </a:t>
            </a:r>
            <a:r>
              <a:rPr sz="2000" cap="all" dirty="0"/>
              <a:t>ESO QUE HACEMOS Y NO OTRA COSA? </a:t>
            </a:r>
          </a:p>
          <a:p>
            <a:pPr lvl="0" algn="just">
              <a:defRPr sz="1800" cap="none"/>
            </a:pPr>
            <a:r>
              <a:rPr sz="2000" cap="all" dirty="0"/>
              <a:t>?DE </a:t>
            </a:r>
            <a:r>
              <a:rPr sz="2000" cap="all" dirty="0" smtClean="0"/>
              <a:t>D</a:t>
            </a:r>
            <a:r>
              <a:rPr lang="es-MX" sz="2000" cap="all" dirty="0" smtClean="0"/>
              <a:t>Ó</a:t>
            </a:r>
            <a:r>
              <a:rPr sz="2000" cap="all" dirty="0" smtClean="0"/>
              <a:t>NDE </a:t>
            </a:r>
            <a:r>
              <a:rPr sz="2000" cap="all" dirty="0"/>
              <a:t>VENIMOS? ?HACIA </a:t>
            </a:r>
            <a:r>
              <a:rPr sz="2000" cap="all" dirty="0" smtClean="0"/>
              <a:t>D</a:t>
            </a:r>
            <a:r>
              <a:rPr lang="es-MX" sz="2000" cap="all" dirty="0" smtClean="0"/>
              <a:t>Ó</a:t>
            </a:r>
            <a:r>
              <a:rPr sz="2000" cap="all" dirty="0" smtClean="0"/>
              <a:t>NDE </a:t>
            </a:r>
            <a:r>
              <a:rPr sz="2000" cap="all" dirty="0"/>
              <a:t>VAMOS?</a:t>
            </a:r>
          </a:p>
          <a:p>
            <a:pPr lvl="0" algn="just">
              <a:defRPr sz="1800" cap="none"/>
            </a:pPr>
            <a:r>
              <a:rPr sz="2000" cap="all" dirty="0"/>
              <a:t>?</a:t>
            </a:r>
            <a:r>
              <a:rPr sz="2000" cap="all" dirty="0" smtClean="0"/>
              <a:t>QU</a:t>
            </a:r>
            <a:r>
              <a:rPr lang="es-MX" sz="2000" cap="all" dirty="0" smtClean="0"/>
              <a:t>É</a:t>
            </a:r>
            <a:r>
              <a:rPr sz="2000" cap="all" dirty="0" smtClean="0"/>
              <a:t> </a:t>
            </a:r>
            <a:r>
              <a:rPr sz="2000" cap="all" dirty="0"/>
              <a:t>VA A PASAR CON EL SER HUMANO?</a:t>
            </a:r>
          </a:p>
          <a:p>
            <a:pPr lvl="0" algn="just">
              <a:defRPr sz="1800" cap="none"/>
            </a:pPr>
            <a:r>
              <a:rPr sz="2000" cap="all" dirty="0"/>
              <a:t>?ENTENDER LO QUE ES EL SER HUMANO HA SIDO UNA INQUIETUD DE LOS FILOSOFOS.</a:t>
            </a:r>
          </a:p>
        </p:txBody>
      </p:sp>
      <p:pic>
        <p:nvPicPr>
          <p:cNvPr id="94" name="image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2909" y="1911927"/>
            <a:ext cx="2879266" cy="39797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/>
          </p:nvPr>
        </p:nvSpPr>
        <p:spPr>
          <a:xfrm>
            <a:off x="913775" y="618516"/>
            <a:ext cx="10364452" cy="1596178"/>
          </a:xfrm>
          <a:prstGeom prst="rect">
            <a:avLst/>
          </a:prstGeom>
        </p:spPr>
        <p:txBody>
          <a:bodyPr/>
          <a:lstStyle>
            <a:lvl1pPr>
              <a:defRPr b="1" u="sng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>
              <a:defRPr sz="1800" b="0" u="none" cap="none">
                <a:effectLst/>
              </a:defRPr>
            </a:pPr>
            <a:r>
              <a:rPr sz="3600" b="1" u="sng" cap="all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Características principal del objeto de estudio de la filosofía y la ética.</a:t>
            </a:r>
          </a:p>
        </p:txBody>
      </p:sp>
      <p:sp>
        <p:nvSpPr>
          <p:cNvPr id="97" name="Shape 97"/>
          <p:cNvSpPr>
            <a:spLocks noGrp="1"/>
          </p:cNvSpPr>
          <p:nvPr>
            <p:ph type="body" idx="1"/>
          </p:nvPr>
        </p:nvSpPr>
        <p:spPr>
          <a:xfrm>
            <a:off x="913773" y="2367091"/>
            <a:ext cx="10363828" cy="3424108"/>
          </a:xfrm>
          <a:prstGeom prst="rect">
            <a:avLst/>
          </a:prstGeom>
        </p:spPr>
        <p:txBody>
          <a:bodyPr/>
          <a:lstStyle/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El ser humano es social por que es imposible que alguien pueda vivir sin sus semejantes.</a:t>
            </a:r>
          </a:p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LAS NORMAS, LA MORAL, SON ESENCIA HUMANA, PERMITEN LA CONEXION ENTRE LAS PERSONAS; A TRAVES DE ELLA(la moral) se comparten los mismos códigos y con ellos se clasifican y sancionan las acciones.</a:t>
            </a:r>
          </a:p>
        </p:txBody>
      </p:sp>
      <p:pic>
        <p:nvPicPr>
          <p:cNvPr id="98" name="image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35382" y="4499264"/>
            <a:ext cx="4058516" cy="2209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body" idx="1"/>
          </p:nvPr>
        </p:nvSpPr>
        <p:spPr>
          <a:xfrm>
            <a:off x="913775" y="618517"/>
            <a:ext cx="5362336" cy="6511636"/>
          </a:xfrm>
          <a:prstGeom prst="rect">
            <a:avLst/>
          </a:prstGeom>
        </p:spPr>
        <p:txBody>
          <a:bodyPr/>
          <a:lstStyle/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La mayor parte de nuestros conocimientos son resultado de la sociedad en la cual vivimos, tanto para obtener y preparar alimentos, construir una vivienda, elaborar la ropa que nos protege, como para realizar otras acciones necesarias dentro de nuestra reproducción cotidiana.</a:t>
            </a:r>
          </a:p>
          <a:p>
            <a:pPr lvl="0" algn="just">
              <a:buFont typeface="Helvetica"/>
              <a:buChar char="✓"/>
              <a:defRPr sz="1800" cap="none"/>
            </a:pPr>
            <a:endParaRPr sz="2000" cap="all"/>
          </a:p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Las normas son producto de un mundo social o humano que integra a los individuos, que forma comunidades y sociedades, que le permite organizarse para el trabajo, administrar a una sociedad y a sus grupos, convivir con los semejantes.</a:t>
            </a:r>
          </a:p>
        </p:txBody>
      </p:sp>
      <p:pic>
        <p:nvPicPr>
          <p:cNvPr id="101" name="image7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22785" y="1198418"/>
            <a:ext cx="4308765" cy="430876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body" idx="1"/>
          </p:nvPr>
        </p:nvSpPr>
        <p:spPr>
          <a:xfrm>
            <a:off x="484282" y="1979165"/>
            <a:ext cx="5085246" cy="4490909"/>
          </a:xfrm>
          <a:prstGeom prst="rect">
            <a:avLst/>
          </a:prstGeom>
        </p:spPr>
        <p:txBody>
          <a:bodyPr/>
          <a:lstStyle/>
          <a:p>
            <a:pPr lvl="0">
              <a:buFont typeface="Helvetica"/>
              <a:buChar char="✓"/>
              <a:defRPr sz="1800" cap="none"/>
            </a:pPr>
            <a:r>
              <a:rPr sz="2000" cap="all" dirty="0"/>
              <a:t>La </a:t>
            </a:r>
            <a:r>
              <a:rPr sz="2000" cap="all" dirty="0" err="1"/>
              <a:t>filosofía</a:t>
            </a:r>
            <a:r>
              <a:rPr sz="2000" cap="all" dirty="0"/>
              <a:t> </a:t>
            </a:r>
            <a:r>
              <a:rPr sz="2000" cap="all" dirty="0" err="1"/>
              <a:t>reflexiona</a:t>
            </a:r>
            <a:r>
              <a:rPr sz="2000" cap="all" dirty="0"/>
              <a:t> </a:t>
            </a:r>
            <a:r>
              <a:rPr sz="2000" cap="all" dirty="0" err="1"/>
              <a:t>sobre</a:t>
            </a:r>
            <a:r>
              <a:rPr sz="2000" cap="all" dirty="0"/>
              <a:t> el </a:t>
            </a:r>
            <a:r>
              <a:rPr sz="2000" cap="all" dirty="0" err="1"/>
              <a:t>ser</a:t>
            </a:r>
            <a:r>
              <a:rPr sz="2000" cap="all" dirty="0"/>
              <a:t> </a:t>
            </a:r>
            <a:r>
              <a:rPr sz="2000" cap="all" dirty="0" err="1"/>
              <a:t>humano</a:t>
            </a:r>
            <a:r>
              <a:rPr sz="2000" cap="all" dirty="0"/>
              <a:t> y </a:t>
            </a:r>
            <a:r>
              <a:rPr sz="2000" cap="all" dirty="0" err="1" smtClean="0"/>
              <a:t>todo</a:t>
            </a:r>
            <a:r>
              <a:rPr sz="2000" cap="all" dirty="0" smtClean="0"/>
              <a:t> </a:t>
            </a:r>
            <a:r>
              <a:rPr sz="2000" cap="all" dirty="0"/>
              <a:t>lo </a:t>
            </a:r>
            <a:r>
              <a:rPr sz="2000" cap="all" dirty="0" err="1"/>
              <a:t>que</a:t>
            </a:r>
            <a:r>
              <a:rPr sz="2000" cap="all" dirty="0"/>
              <a:t> </a:t>
            </a:r>
            <a:r>
              <a:rPr lang="es-MX" sz="2000" cap="all" dirty="0" smtClean="0"/>
              <a:t>É</a:t>
            </a:r>
            <a:r>
              <a:rPr sz="2000" cap="all" dirty="0" smtClean="0"/>
              <a:t>l </a:t>
            </a:r>
            <a:r>
              <a:rPr sz="2000" cap="all" dirty="0" err="1"/>
              <a:t>realiza</a:t>
            </a:r>
            <a:r>
              <a:rPr sz="2000" cap="all" dirty="0"/>
              <a:t> (</a:t>
            </a:r>
            <a:r>
              <a:rPr sz="2000" cap="all" dirty="0" err="1"/>
              <a:t>ciencia</a:t>
            </a:r>
            <a:r>
              <a:rPr sz="2000" cap="all" dirty="0"/>
              <a:t>, </a:t>
            </a:r>
            <a:r>
              <a:rPr sz="2000" cap="all" dirty="0" err="1"/>
              <a:t>religión</a:t>
            </a:r>
            <a:r>
              <a:rPr sz="2000" cap="all" dirty="0"/>
              <a:t>, </a:t>
            </a:r>
            <a:r>
              <a:rPr sz="2000" cap="all" dirty="0" err="1"/>
              <a:t>sentido</a:t>
            </a:r>
            <a:r>
              <a:rPr sz="2000" cap="all" dirty="0"/>
              <a:t> </a:t>
            </a:r>
            <a:r>
              <a:rPr sz="2000" cap="all" dirty="0" err="1"/>
              <a:t>común</a:t>
            </a:r>
            <a:r>
              <a:rPr sz="2000" cap="all" dirty="0"/>
              <a:t>, arte, </a:t>
            </a:r>
            <a:r>
              <a:rPr sz="2000" cap="all" dirty="0" err="1"/>
              <a:t>política</a:t>
            </a:r>
            <a:r>
              <a:rPr sz="2000" cap="all" dirty="0"/>
              <a:t>, moral).</a:t>
            </a:r>
          </a:p>
          <a:p>
            <a:pPr marL="0" lvl="0" indent="0">
              <a:buSzTx/>
              <a:buNone/>
              <a:defRPr sz="1800" cap="none"/>
            </a:pPr>
            <a:endParaRPr sz="2000" cap="all" dirty="0"/>
          </a:p>
          <a:p>
            <a:pPr lvl="0">
              <a:buFont typeface="Helvetica"/>
              <a:buChar char="✓"/>
              <a:defRPr sz="1800" cap="none"/>
            </a:pPr>
            <a:r>
              <a:rPr sz="2000" cap="all" dirty="0"/>
              <a:t>La </a:t>
            </a:r>
            <a:r>
              <a:rPr sz="2000" cap="all" dirty="0" err="1"/>
              <a:t>ética</a:t>
            </a:r>
            <a:r>
              <a:rPr sz="2000" cap="all" dirty="0"/>
              <a:t> </a:t>
            </a:r>
            <a:r>
              <a:rPr sz="2000" cap="all" dirty="0" err="1"/>
              <a:t>es</a:t>
            </a:r>
            <a:r>
              <a:rPr sz="2000" cap="all" dirty="0"/>
              <a:t> </a:t>
            </a:r>
            <a:r>
              <a:rPr sz="2000" cap="all" dirty="0" err="1"/>
              <a:t>una</a:t>
            </a:r>
            <a:r>
              <a:rPr sz="2000" cap="all" dirty="0"/>
              <a:t> </a:t>
            </a:r>
            <a:r>
              <a:rPr sz="2000" cap="all" dirty="0" err="1"/>
              <a:t>rama</a:t>
            </a:r>
            <a:r>
              <a:rPr sz="2000" cap="all" dirty="0"/>
              <a:t> de la </a:t>
            </a:r>
            <a:r>
              <a:rPr sz="2000" cap="all" dirty="0" err="1"/>
              <a:t>filosofía</a:t>
            </a:r>
            <a:r>
              <a:rPr sz="2000" cap="all" dirty="0"/>
              <a:t> </a:t>
            </a:r>
            <a:r>
              <a:rPr sz="2000" cap="all" dirty="0" err="1"/>
              <a:t>que</a:t>
            </a:r>
            <a:r>
              <a:rPr sz="2000" cap="all" dirty="0"/>
              <a:t> </a:t>
            </a:r>
            <a:r>
              <a:rPr sz="2000" cap="all" dirty="0" err="1"/>
              <a:t>tiene</a:t>
            </a:r>
            <a:r>
              <a:rPr sz="2000" cap="all" dirty="0"/>
              <a:t> </a:t>
            </a:r>
            <a:r>
              <a:rPr sz="2000" cap="all" dirty="0" err="1"/>
              <a:t>como</a:t>
            </a:r>
            <a:r>
              <a:rPr sz="2000" cap="all" dirty="0"/>
              <a:t> </a:t>
            </a:r>
            <a:r>
              <a:rPr sz="2000" cap="all" dirty="0" err="1"/>
              <a:t>propósito</a:t>
            </a:r>
            <a:r>
              <a:rPr sz="2000" cap="all" dirty="0"/>
              <a:t> fundamental </a:t>
            </a:r>
            <a:r>
              <a:rPr sz="2000" cap="all" dirty="0" err="1"/>
              <a:t>estudiar</a:t>
            </a:r>
            <a:r>
              <a:rPr sz="2000" cap="all" dirty="0"/>
              <a:t> lo </a:t>
            </a:r>
            <a:r>
              <a:rPr sz="2000" cap="all" dirty="0" err="1"/>
              <a:t>que</a:t>
            </a:r>
            <a:r>
              <a:rPr sz="2000" cap="all" dirty="0"/>
              <a:t> </a:t>
            </a:r>
            <a:r>
              <a:rPr sz="2000" cap="all" dirty="0" err="1"/>
              <a:t>ocurre</a:t>
            </a:r>
            <a:r>
              <a:rPr sz="2000" cap="all" dirty="0"/>
              <a:t> con </a:t>
            </a:r>
            <a:r>
              <a:rPr sz="2000" cap="all" dirty="0" err="1"/>
              <a:t>las</a:t>
            </a:r>
            <a:r>
              <a:rPr sz="2000" cap="all" dirty="0"/>
              <a:t> </a:t>
            </a:r>
            <a:r>
              <a:rPr sz="2000" cap="all" dirty="0" err="1"/>
              <a:t>acciones</a:t>
            </a:r>
            <a:r>
              <a:rPr sz="2000" cap="all" dirty="0"/>
              <a:t> </a:t>
            </a:r>
            <a:r>
              <a:rPr sz="2000" cap="all" dirty="0" err="1"/>
              <a:t>particulares</a:t>
            </a:r>
            <a:r>
              <a:rPr sz="2000" cap="all" dirty="0"/>
              <a:t> </a:t>
            </a:r>
            <a:r>
              <a:rPr sz="2000" cap="all" dirty="0" err="1"/>
              <a:t>que</a:t>
            </a:r>
            <a:r>
              <a:rPr sz="2000" cap="all" dirty="0"/>
              <a:t> </a:t>
            </a:r>
            <a:r>
              <a:rPr sz="2000" cap="all" dirty="0" err="1"/>
              <a:t>despliegan</a:t>
            </a:r>
            <a:r>
              <a:rPr sz="2000" cap="all" dirty="0"/>
              <a:t> </a:t>
            </a:r>
            <a:r>
              <a:rPr sz="2000" cap="all" dirty="0" err="1"/>
              <a:t>las</a:t>
            </a:r>
            <a:r>
              <a:rPr sz="2000" cap="all" dirty="0"/>
              <a:t> personas de </a:t>
            </a:r>
            <a:r>
              <a:rPr sz="2000" cap="all" dirty="0" err="1"/>
              <a:t>una</a:t>
            </a:r>
            <a:r>
              <a:rPr sz="2000" cap="all" dirty="0"/>
              <a:t> </a:t>
            </a:r>
            <a:r>
              <a:rPr sz="2000" cap="all" dirty="0" err="1"/>
              <a:t>sociedad</a:t>
            </a:r>
            <a:r>
              <a:rPr sz="2000" cap="all" dirty="0"/>
              <a:t> </a:t>
            </a:r>
            <a:r>
              <a:rPr sz="2000" cap="all" dirty="0" err="1"/>
              <a:t>determinada</a:t>
            </a:r>
            <a:r>
              <a:rPr sz="2000" cap="all" dirty="0"/>
              <a:t>.</a:t>
            </a:r>
          </a:p>
        </p:txBody>
      </p:sp>
      <p:pic>
        <p:nvPicPr>
          <p:cNvPr id="104" name="image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80375" y="273627"/>
            <a:ext cx="5192425" cy="291748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5" name="image9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48857" y="3325090"/>
            <a:ext cx="3855461" cy="26635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image1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00105" y="128487"/>
            <a:ext cx="3835978" cy="2739985"/>
          </a:xfrm>
          <a:prstGeom prst="rect">
            <a:avLst/>
          </a:prstGeom>
          <a:ln w="12700">
            <a:miter lim="400000"/>
          </a:ln>
        </p:spPr>
      </p:pic>
      <p:sp>
        <p:nvSpPr>
          <p:cNvPr id="108" name="Shape 108"/>
          <p:cNvSpPr>
            <a:spLocks noGrp="1"/>
          </p:cNvSpPr>
          <p:nvPr>
            <p:ph type="body" idx="1"/>
          </p:nvPr>
        </p:nvSpPr>
        <p:spPr>
          <a:xfrm>
            <a:off x="533439" y="3114807"/>
            <a:ext cx="6332154" cy="4128655"/>
          </a:xfrm>
          <a:prstGeom prst="rect">
            <a:avLst/>
          </a:prstGeom>
        </p:spPr>
        <p:txBody>
          <a:bodyPr/>
          <a:lstStyle/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El filosofo especializado en ética, estudia sobre lo bueno y lo malo de las acciones.</a:t>
            </a:r>
          </a:p>
          <a:p>
            <a:pPr lvl="0" algn="just">
              <a:buFont typeface="Helvetica"/>
              <a:buChar char="✓"/>
              <a:defRPr sz="1800" cap="none"/>
            </a:pPr>
            <a:endParaRPr sz="2000" cap="all"/>
          </a:p>
          <a:p>
            <a:pPr lvl="0" algn="just">
              <a:buFont typeface="Helvetica"/>
              <a:buChar char="✓"/>
              <a:defRPr sz="1800" cap="none"/>
            </a:pPr>
            <a:r>
              <a:rPr sz="2000" cap="all"/>
              <a:t>La ética es esa rama de la filosofía que reflexiona sobre las acciones humanas cotidianas, sobre las normas y valores vigentes en una sociedad y sobre las leyes imperantes en un país y en otros.</a:t>
            </a:r>
          </a:p>
        </p:txBody>
      </p:sp>
      <p:pic>
        <p:nvPicPr>
          <p:cNvPr id="109" name="image11.png"/>
          <p:cNvPicPr/>
          <p:nvPr/>
        </p:nvPicPr>
        <p:blipFill>
          <a:blip r:embed="rId3">
            <a:extLst/>
          </a:blip>
          <a:srcRect l="2161" r="5763"/>
          <a:stretch>
            <a:fillRect/>
          </a:stretch>
        </p:blipFill>
        <p:spPr>
          <a:xfrm>
            <a:off x="7592597" y="1447487"/>
            <a:ext cx="3648947" cy="39630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5875" cap="flat">
          <a:solidFill>
            <a:srgbClr val="E34B7A"/>
          </a:solidFill>
          <a:prstDash val="solid"/>
          <a:beve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w Cen MT"/>
            <a:ea typeface="Tw Cen MT"/>
            <a:cs typeface="Tw Cen MT"/>
            <a:sym typeface="Tw Cen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5875" cap="flat">
          <a:solidFill>
            <a:srgbClr val="E34B7A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w Cen MT"/>
            <a:ea typeface="Tw Cen MT"/>
            <a:cs typeface="Tw Cen MT"/>
            <a:sym typeface="Tw Cen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5875" cap="flat">
          <a:solidFill>
            <a:srgbClr val="E34B7A"/>
          </a:solidFill>
          <a:prstDash val="solid"/>
          <a:beve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w Cen MT"/>
            <a:ea typeface="Tw Cen MT"/>
            <a:cs typeface="Tw Cen MT"/>
            <a:sym typeface="Tw Cen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5875" cap="flat">
          <a:solidFill>
            <a:srgbClr val="E34B7A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w Cen MT"/>
            <a:ea typeface="Tw Cen MT"/>
            <a:cs typeface="Tw Cen MT"/>
            <a:sym typeface="Tw Cen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495</Words>
  <Application>Microsoft Office PowerPoint</Application>
  <PresentationFormat>Personalizado</PresentationFormat>
  <Paragraphs>34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Default</vt:lpstr>
      <vt:lpstr>Presentación de PowerPoint</vt:lpstr>
      <vt:lpstr>1.4 Conceptos de filosofía y ética y sus objetos de estudio.</vt:lpstr>
      <vt:lpstr>Los conceptos de filosofía y Ética </vt:lpstr>
      <vt:lpstr>Presentación de PowerPoint</vt:lpstr>
      <vt:lpstr>Características principal del objeto de estudio de la filosofía y la ética.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MULTI_11</dc:creator>
  <cp:lastModifiedBy>Ordoñez</cp:lastModifiedBy>
  <cp:revision>3</cp:revision>
  <dcterms:modified xsi:type="dcterms:W3CDTF">2016-07-26T17:24:25Z</dcterms:modified>
</cp:coreProperties>
</file>