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38" r:id="rId84"/>
    <p:sldId id="339" r:id="rId85"/>
    <p:sldId id="340" r:id="rId86"/>
    <p:sldId id="341" r:id="rId87"/>
    <p:sldId id="342" r:id="rId88"/>
    <p:sldId id="343" r:id="rId89"/>
    <p:sldId id="344" r:id="rId90"/>
    <p:sldId id="347" r:id="rId91"/>
    <p:sldId id="348" r:id="rId92"/>
    <p:sldId id="349" r:id="rId93"/>
    <p:sldId id="350" r:id="rId94"/>
    <p:sldId id="351" r:id="rId95"/>
    <p:sldId id="352" r:id="rId96"/>
    <p:sldId id="353" r:id="rId97"/>
    <p:sldId id="354" r:id="rId98"/>
    <p:sldId id="355" r:id="rId99"/>
    <p:sldId id="356" r:id="rId100"/>
    <p:sldId id="357" r:id="rId101"/>
    <p:sldId id="358" r:id="rId102"/>
    <p:sldId id="359" r:id="rId103"/>
    <p:sldId id="360" r:id="rId104"/>
    <p:sldId id="345" r:id="rId105"/>
    <p:sldId id="346" r:id="rId106"/>
    <p:sldId id="361" r:id="rId107"/>
    <p:sldId id="362" r:id="rId108"/>
    <p:sldId id="363" r:id="rId109"/>
    <p:sldId id="364" r:id="rId110"/>
    <p:sldId id="365" r:id="rId111"/>
    <p:sldId id="367" r:id="rId112"/>
    <p:sldId id="366" r:id="rId113"/>
    <p:sldId id="368" r:id="rId1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92" d="100"/>
          <a:sy n="92" d="100"/>
        </p:scale>
        <p:origin x="-1576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60" Type="http://schemas.openxmlformats.org/officeDocument/2006/relationships/slide" Target="slides/slide59.xml"/><Relationship Id="rId61" Type="http://schemas.openxmlformats.org/officeDocument/2006/relationships/slide" Target="slides/slide60.xml"/><Relationship Id="rId62" Type="http://schemas.openxmlformats.org/officeDocument/2006/relationships/slide" Target="slides/slide61.xml"/><Relationship Id="rId63" Type="http://schemas.openxmlformats.org/officeDocument/2006/relationships/slide" Target="slides/slide62.xml"/><Relationship Id="rId64" Type="http://schemas.openxmlformats.org/officeDocument/2006/relationships/slide" Target="slides/slide63.xml"/><Relationship Id="rId65" Type="http://schemas.openxmlformats.org/officeDocument/2006/relationships/slide" Target="slides/slide64.xml"/><Relationship Id="rId66" Type="http://schemas.openxmlformats.org/officeDocument/2006/relationships/slide" Target="slides/slide65.xml"/><Relationship Id="rId67" Type="http://schemas.openxmlformats.org/officeDocument/2006/relationships/slide" Target="slides/slide66.xml"/><Relationship Id="rId68" Type="http://schemas.openxmlformats.org/officeDocument/2006/relationships/slide" Target="slides/slide67.xml"/><Relationship Id="rId69" Type="http://schemas.openxmlformats.org/officeDocument/2006/relationships/slide" Target="slides/slide6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90" Type="http://schemas.openxmlformats.org/officeDocument/2006/relationships/slide" Target="slides/slide89.xml"/><Relationship Id="rId91" Type="http://schemas.openxmlformats.org/officeDocument/2006/relationships/slide" Target="slides/slide90.xml"/><Relationship Id="rId92" Type="http://schemas.openxmlformats.org/officeDocument/2006/relationships/slide" Target="slides/slide91.xml"/><Relationship Id="rId93" Type="http://schemas.openxmlformats.org/officeDocument/2006/relationships/slide" Target="slides/slide92.xml"/><Relationship Id="rId94" Type="http://schemas.openxmlformats.org/officeDocument/2006/relationships/slide" Target="slides/slide93.xml"/><Relationship Id="rId95" Type="http://schemas.openxmlformats.org/officeDocument/2006/relationships/slide" Target="slides/slide94.xml"/><Relationship Id="rId96" Type="http://schemas.openxmlformats.org/officeDocument/2006/relationships/slide" Target="slides/slide95.xml"/><Relationship Id="rId101" Type="http://schemas.openxmlformats.org/officeDocument/2006/relationships/slide" Target="slides/slide100.xml"/><Relationship Id="rId102" Type="http://schemas.openxmlformats.org/officeDocument/2006/relationships/slide" Target="slides/slide101.xml"/><Relationship Id="rId103" Type="http://schemas.openxmlformats.org/officeDocument/2006/relationships/slide" Target="slides/slide102.xml"/><Relationship Id="rId104" Type="http://schemas.openxmlformats.org/officeDocument/2006/relationships/slide" Target="slides/slide103.xml"/><Relationship Id="rId105" Type="http://schemas.openxmlformats.org/officeDocument/2006/relationships/slide" Target="slides/slide104.xml"/><Relationship Id="rId106" Type="http://schemas.openxmlformats.org/officeDocument/2006/relationships/slide" Target="slides/slide105.xml"/><Relationship Id="rId107" Type="http://schemas.openxmlformats.org/officeDocument/2006/relationships/slide" Target="slides/slide106.xml"/><Relationship Id="rId108" Type="http://schemas.openxmlformats.org/officeDocument/2006/relationships/slide" Target="slides/slide107.xml"/><Relationship Id="rId109" Type="http://schemas.openxmlformats.org/officeDocument/2006/relationships/slide" Target="slides/slide108.xml"/><Relationship Id="rId97" Type="http://schemas.openxmlformats.org/officeDocument/2006/relationships/slide" Target="slides/slide96.xml"/><Relationship Id="rId98" Type="http://schemas.openxmlformats.org/officeDocument/2006/relationships/slide" Target="slides/slide97.xml"/><Relationship Id="rId99" Type="http://schemas.openxmlformats.org/officeDocument/2006/relationships/slide" Target="slides/slide98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100" Type="http://schemas.openxmlformats.org/officeDocument/2006/relationships/slide" Target="slides/slide99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70" Type="http://schemas.openxmlformats.org/officeDocument/2006/relationships/slide" Target="slides/slide69.xml"/><Relationship Id="rId71" Type="http://schemas.openxmlformats.org/officeDocument/2006/relationships/slide" Target="slides/slide70.xml"/><Relationship Id="rId72" Type="http://schemas.openxmlformats.org/officeDocument/2006/relationships/slide" Target="slides/slide71.xml"/><Relationship Id="rId73" Type="http://schemas.openxmlformats.org/officeDocument/2006/relationships/slide" Target="slides/slide72.xml"/><Relationship Id="rId74" Type="http://schemas.openxmlformats.org/officeDocument/2006/relationships/slide" Target="slides/slide73.xml"/><Relationship Id="rId75" Type="http://schemas.openxmlformats.org/officeDocument/2006/relationships/slide" Target="slides/slide74.xml"/><Relationship Id="rId76" Type="http://schemas.openxmlformats.org/officeDocument/2006/relationships/slide" Target="slides/slide75.xml"/><Relationship Id="rId77" Type="http://schemas.openxmlformats.org/officeDocument/2006/relationships/slide" Target="slides/slide76.xml"/><Relationship Id="rId78" Type="http://schemas.openxmlformats.org/officeDocument/2006/relationships/slide" Target="slides/slide77.xml"/><Relationship Id="rId79" Type="http://schemas.openxmlformats.org/officeDocument/2006/relationships/slide" Target="slides/slide78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slide" Target="slides/slide52.xml"/><Relationship Id="rId54" Type="http://schemas.openxmlformats.org/officeDocument/2006/relationships/slide" Target="slides/slide53.xml"/><Relationship Id="rId55" Type="http://schemas.openxmlformats.org/officeDocument/2006/relationships/slide" Target="slides/slide54.xml"/><Relationship Id="rId56" Type="http://schemas.openxmlformats.org/officeDocument/2006/relationships/slide" Target="slides/slide55.xml"/><Relationship Id="rId57" Type="http://schemas.openxmlformats.org/officeDocument/2006/relationships/slide" Target="slides/slide56.xml"/><Relationship Id="rId58" Type="http://schemas.openxmlformats.org/officeDocument/2006/relationships/slide" Target="slides/slide57.xml"/><Relationship Id="rId59" Type="http://schemas.openxmlformats.org/officeDocument/2006/relationships/slide" Target="slides/slide58.xml"/><Relationship Id="rId110" Type="http://schemas.openxmlformats.org/officeDocument/2006/relationships/slide" Target="slides/slide109.xml"/><Relationship Id="rId111" Type="http://schemas.openxmlformats.org/officeDocument/2006/relationships/slide" Target="slides/slide110.xml"/><Relationship Id="rId112" Type="http://schemas.openxmlformats.org/officeDocument/2006/relationships/slide" Target="slides/slide111.xml"/><Relationship Id="rId113" Type="http://schemas.openxmlformats.org/officeDocument/2006/relationships/slide" Target="slides/slide112.xml"/><Relationship Id="rId114" Type="http://schemas.openxmlformats.org/officeDocument/2006/relationships/slide" Target="slides/slide113.xml"/><Relationship Id="rId115" Type="http://schemas.openxmlformats.org/officeDocument/2006/relationships/printerSettings" Target="printerSettings/printerSettings1.bin"/><Relationship Id="rId116" Type="http://schemas.openxmlformats.org/officeDocument/2006/relationships/presProps" Target="presProps.xml"/><Relationship Id="rId117" Type="http://schemas.openxmlformats.org/officeDocument/2006/relationships/viewProps" Target="viewProps.xml"/><Relationship Id="rId118" Type="http://schemas.openxmlformats.org/officeDocument/2006/relationships/theme" Target="theme/theme1.xml"/><Relationship Id="rId119" Type="http://schemas.openxmlformats.org/officeDocument/2006/relationships/tableStyles" Target="tableStyles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80" Type="http://schemas.openxmlformats.org/officeDocument/2006/relationships/slide" Target="slides/slide79.xml"/><Relationship Id="rId81" Type="http://schemas.openxmlformats.org/officeDocument/2006/relationships/slide" Target="slides/slide80.xml"/><Relationship Id="rId82" Type="http://schemas.openxmlformats.org/officeDocument/2006/relationships/slide" Target="slides/slide81.xml"/><Relationship Id="rId83" Type="http://schemas.openxmlformats.org/officeDocument/2006/relationships/slide" Target="slides/slide82.xml"/><Relationship Id="rId84" Type="http://schemas.openxmlformats.org/officeDocument/2006/relationships/slide" Target="slides/slide83.xml"/><Relationship Id="rId85" Type="http://schemas.openxmlformats.org/officeDocument/2006/relationships/slide" Target="slides/slide84.xml"/><Relationship Id="rId86" Type="http://schemas.openxmlformats.org/officeDocument/2006/relationships/slide" Target="slides/slide85.xml"/><Relationship Id="rId87" Type="http://schemas.openxmlformats.org/officeDocument/2006/relationships/slide" Target="slides/slide86.xml"/><Relationship Id="rId88" Type="http://schemas.openxmlformats.org/officeDocument/2006/relationships/slide" Target="slides/slide87.xml"/><Relationship Id="rId89" Type="http://schemas.openxmlformats.org/officeDocument/2006/relationships/slide" Target="slides/slide8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328166" y="1295400"/>
            <a:ext cx="6487668" cy="3152887"/>
          </a:xfrm>
          <a:prstGeom prst="rect">
            <a:avLst/>
          </a:prstGeo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/>
          <a:p>
            <a:pPr marL="0" indent="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</a:pPr>
            <a:endParaRPr sz="3200" kern="120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22921" y="1523999"/>
            <a:ext cx="6498158" cy="1724867"/>
          </a:xfrm>
        </p:spPr>
        <p:txBody>
          <a:bodyPr vert="horz" lIns="91440" tIns="45720" rIns="91440" bIns="45720" rtlCol="0" anchor="b" anchorCtr="0">
            <a:noAutofit/>
          </a:bodyPr>
          <a:lstStyle>
            <a:lvl1pPr marL="0" indent="0" algn="ctr" defTabSz="914400" rtl="0" eaLnBrk="1" latinLnBrk="0" hangingPunct="1">
              <a:spcBef>
                <a:spcPct val="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4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_tradnl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22921" y="3299012"/>
            <a:ext cx="6498159" cy="916641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3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02/02/17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02/02/17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3538" y="3352801"/>
            <a:ext cx="8416925" cy="1470025"/>
          </a:xfrm>
        </p:spPr>
        <p:txBody>
          <a:bodyPr/>
          <a:lstStyle/>
          <a:p>
            <a:r>
              <a:rPr lang="es-ES_tradnl" smtClean="0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3538" y="4771029"/>
            <a:ext cx="8416925" cy="972671"/>
          </a:xfr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02/02/17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  <p:sp>
        <p:nvSpPr>
          <p:cNvPr id="9" name="Picture Placeholder 2"/>
          <p:cNvSpPr>
            <a:spLocks noGrp="1"/>
          </p:cNvSpPr>
          <p:nvPr>
            <p:ph type="pic" idx="13"/>
          </p:nvPr>
        </p:nvSpPr>
        <p:spPr>
          <a:xfrm>
            <a:off x="370980" y="363538"/>
            <a:ext cx="8402040" cy="2836862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_tradnl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2403144"/>
            <a:ext cx="8056563" cy="1362075"/>
          </a:xfrm>
        </p:spPr>
        <p:txBody>
          <a:bodyPr anchor="b" anchorCtr="0"/>
          <a:lstStyle>
            <a:lvl1pPr algn="ctr">
              <a:defRPr sz="4600" b="0" cap="none" baseline="0"/>
            </a:lvl1pPr>
          </a:lstStyle>
          <a:p>
            <a:r>
              <a:rPr lang="es-ES_tradnl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5" y="3736005"/>
            <a:ext cx="8056563" cy="1500187"/>
          </a:xfrm>
        </p:spPr>
        <p:txBody>
          <a:bodyPr anchor="t" anchorCtr="0"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02/02/17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1336956"/>
          </a:xfrm>
        </p:spPr>
        <p:txBody>
          <a:bodyPr/>
          <a:lstStyle/>
          <a:p>
            <a:r>
              <a:rPr lang="es-ES_tradnl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49275" y="1600201"/>
            <a:ext cx="384048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1071" y="1600201"/>
            <a:ext cx="384048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02/02/17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4" y="107576"/>
            <a:ext cx="8042276" cy="1336956"/>
          </a:xfrm>
        </p:spPr>
        <p:txBody>
          <a:bodyPr/>
          <a:lstStyle>
            <a:lvl1pPr>
              <a:defRPr/>
            </a:lvl1pPr>
          </a:lstStyle>
          <a:p>
            <a:r>
              <a:rPr lang="es-ES_tradnl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4" y="1453224"/>
            <a:ext cx="384048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9274" y="2347415"/>
            <a:ext cx="384048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1070" y="1453224"/>
            <a:ext cx="384048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1070" y="2347415"/>
            <a:ext cx="384048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02/02/17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02/02/17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02/02/17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9" y="611872"/>
            <a:ext cx="3840480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s-ES_tradnl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2824" y="368300"/>
            <a:ext cx="3840480" cy="5575300"/>
          </a:xfrm>
        </p:spPr>
        <p:txBody>
          <a:bodyPr>
            <a:normAutofit/>
          </a:bodyPr>
          <a:lstStyle>
            <a:lvl1pPr>
              <a:spcBef>
                <a:spcPts val="2000"/>
              </a:spcBef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399" y="1787856"/>
            <a:ext cx="3840480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02/02/17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8" y="611872"/>
            <a:ext cx="4079545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s-ES_tradnl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398" y="1787856"/>
            <a:ext cx="4079545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02/02/17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  <p:sp>
        <p:nvSpPr>
          <p:cNvPr id="8" name="Picture Placeholder 2"/>
          <p:cNvSpPr>
            <a:spLocks noGrp="1"/>
          </p:cNvSpPr>
          <p:nvPr>
            <p:ph type="pic" idx="1"/>
          </p:nvPr>
        </p:nvSpPr>
        <p:spPr>
          <a:xfrm>
            <a:off x="5090617" y="359392"/>
            <a:ext cx="3657600" cy="5318077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3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_tradnl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02/02/17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69792" y="368301"/>
            <a:ext cx="1524000" cy="5575300"/>
          </a:xfrm>
        </p:spPr>
        <p:txBody>
          <a:bodyPr vert="eaVert"/>
          <a:lstStyle/>
          <a:p>
            <a:r>
              <a:rPr lang="es-ES_tradnl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49274" y="368301"/>
            <a:ext cx="6689726" cy="5575300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02/02/17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1336956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s-ES_tradnl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5" y="1600201"/>
            <a:ext cx="8042276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29835" y="627566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01F9CA3-105E-4857-9057-6DB6197DA786}" type="datetimeFigureOut">
              <a:rPr lang="en-US" smtClean="0"/>
              <a:t>02/02/17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458" y="6275668"/>
            <a:ext cx="484094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97906" y="6275668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6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9250" indent="-349250" algn="l" defTabSz="914400" rtl="0" eaLnBrk="1" latinLnBrk="0" hangingPunct="1">
        <a:spcBef>
          <a:spcPts val="2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2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336550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sz="22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96837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263650" indent="-295275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54622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828800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1177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398713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6892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4.jpg"/><Relationship Id="rId3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6.jpg"/><Relationship Id="rId3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8.jpg"/><Relationship Id="rId3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0.jpg"/><Relationship Id="rId3" Type="http://schemas.openxmlformats.org/officeDocument/2006/relationships/image" Target="../media/image11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2.jpg"/><Relationship Id="rId3" Type="http://schemas.openxmlformats.org/officeDocument/2006/relationships/image" Target="../media/image13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4.jpg"/><Relationship Id="rId3" Type="http://schemas.openxmlformats.org/officeDocument/2006/relationships/image" Target="../media/image15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6.jpg"/><Relationship Id="rId3" Type="http://schemas.openxmlformats.org/officeDocument/2006/relationships/image" Target="../media/image17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8.jpg"/><Relationship Id="rId3" Type="http://schemas.openxmlformats.org/officeDocument/2006/relationships/image" Target="../media/image19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20.jpg"/><Relationship Id="rId3" Type="http://schemas.openxmlformats.org/officeDocument/2006/relationships/image" Target="../media/image21.jp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22.jpg"/><Relationship Id="rId3" Type="http://schemas.openxmlformats.org/officeDocument/2006/relationships/image" Target="../media/image23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24.jpg"/><Relationship Id="rId3" Type="http://schemas.openxmlformats.org/officeDocument/2006/relationships/image" Target="../media/image25.jp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26.jpg"/><Relationship Id="rId3" Type="http://schemas.openxmlformats.org/officeDocument/2006/relationships/image" Target="../media/image27.jp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28.jpg"/><Relationship Id="rId3" Type="http://schemas.openxmlformats.org/officeDocument/2006/relationships/image" Target="../media/image29.jp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30.jpg"/><Relationship Id="rId3" Type="http://schemas.openxmlformats.org/officeDocument/2006/relationships/image" Target="../media/image31.jp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32.jpg"/><Relationship Id="rId3" Type="http://schemas.openxmlformats.org/officeDocument/2006/relationships/image" Target="../media/image33.jp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34.jpg"/><Relationship Id="rId3" Type="http://schemas.openxmlformats.org/officeDocument/2006/relationships/image" Target="../media/image35.jp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36.jpg"/><Relationship Id="rId3" Type="http://schemas.openxmlformats.org/officeDocument/2006/relationships/image" Target="../media/image37.jp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38.jpg"/><Relationship Id="rId3" Type="http://schemas.openxmlformats.org/officeDocument/2006/relationships/image" Target="../media/image39.jp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40.jpg"/><Relationship Id="rId3" Type="http://schemas.openxmlformats.org/officeDocument/2006/relationships/image" Target="../media/image41.jp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42.jpg"/><Relationship Id="rId3" Type="http://schemas.openxmlformats.org/officeDocument/2006/relationships/image" Target="../media/image43.jp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44.jp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45.jp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46.jp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47.jp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48.jp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49.jp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50.jp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51.jp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52.jp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53.jp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54.jp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55.jp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56.jp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57.jp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58.jp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59.jp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60.jp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61.jp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62.jp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63.jp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64.jp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65.jpg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66.jp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67.jpg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68.jp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69.jpg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70.jpg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71.jpg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72.jpeg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73.jpg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74.jpg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75.jpg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76.jpg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77.jpg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78.jpg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79.jpg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80.jpg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81.jpg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82.jpg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83.jpg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84.jpg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85.jpg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86.jpg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87.jpg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88.jpg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89.jpg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90.jpg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91.jpg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92.jpg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93.jpg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94.jpg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95.jpg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96.jpg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97.jpg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98.jpg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99.jpg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00.jpg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01.jpg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02.jpg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03.jpg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04.jpg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05.jpg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06.jpg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07.jpg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08.jpg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09.jpg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10.jpg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11.jpg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12.jpg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13.jpg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14.jpg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15.jpg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16.jpg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17.jpg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18.jpg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19.jpg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20.jpg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21.jpg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22.jpg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23.jpg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24.jpg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25.jpg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26.jpg"/></Relationships>
</file>

<file path=ppt/slides/_rels/slide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27.jpg"/></Relationships>
</file>

<file path=ppt/slides/_rels/slide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28.jpg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29.jpg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30.jpg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31.jpg"/></Relationships>
</file>

<file path=ppt/slides/_rels/slide1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32.jpg"/></Relationships>
</file>

<file path=ppt/slides/_rels/slide1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reg0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4292" y="58011"/>
            <a:ext cx="6750581" cy="6750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02213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13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893" y="151863"/>
            <a:ext cx="6564831" cy="6706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4140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56322"/>
            <a:ext cx="4417664" cy="4842217"/>
          </a:xfrm>
          <a:prstGeom prst="rect">
            <a:avLst/>
          </a:prstGeom>
        </p:spPr>
      </p:pic>
      <p:pic>
        <p:nvPicPr>
          <p:cNvPr id="3" name="Picture 2" descr="preg00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7664" y="1256322"/>
            <a:ext cx="4726335" cy="4842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2287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0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1750"/>
            <a:ext cx="4538942" cy="4650229"/>
          </a:xfrm>
          <a:prstGeom prst="rect">
            <a:avLst/>
          </a:prstGeom>
        </p:spPr>
      </p:pic>
      <p:pic>
        <p:nvPicPr>
          <p:cNvPr id="3" name="Picture 2" descr="preg00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8942" y="994013"/>
            <a:ext cx="4605057" cy="4717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06980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0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90286"/>
            <a:ext cx="4874565" cy="4994081"/>
          </a:xfrm>
          <a:prstGeom prst="rect">
            <a:avLst/>
          </a:prstGeom>
        </p:spPr>
      </p:pic>
      <p:pic>
        <p:nvPicPr>
          <p:cNvPr id="3" name="Picture 2" descr="preg00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9434" y="690286"/>
            <a:ext cx="4874566" cy="4994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1202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0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45509"/>
            <a:ext cx="4672434" cy="4786995"/>
          </a:xfrm>
          <a:prstGeom prst="rect">
            <a:avLst/>
          </a:prstGeom>
        </p:spPr>
      </p:pic>
      <p:pic>
        <p:nvPicPr>
          <p:cNvPr id="3" name="Picture 2" descr="preg009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7558" y="745509"/>
            <a:ext cx="4726442" cy="4842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71994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649"/>
            <a:ext cx="4574586" cy="4686748"/>
          </a:xfrm>
          <a:prstGeom prst="rect">
            <a:avLst/>
          </a:prstGeom>
        </p:spPr>
      </p:pic>
      <p:pic>
        <p:nvPicPr>
          <p:cNvPr id="3" name="Picture 2" descr="preg01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9412" y="1066649"/>
            <a:ext cx="4574587" cy="4686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89678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2150"/>
            <a:ext cx="4780236" cy="4897440"/>
          </a:xfrm>
          <a:prstGeom prst="rect">
            <a:avLst/>
          </a:prstGeom>
        </p:spPr>
      </p:pic>
      <p:pic>
        <p:nvPicPr>
          <p:cNvPr id="3" name="Picture 2" descr="preg01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3764" y="842150"/>
            <a:ext cx="4780236" cy="4897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91748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11178"/>
            <a:ext cx="4726336" cy="4842218"/>
          </a:xfrm>
          <a:prstGeom prst="rect">
            <a:avLst/>
          </a:prstGeom>
        </p:spPr>
      </p:pic>
      <p:pic>
        <p:nvPicPr>
          <p:cNvPr id="3" name="Picture 2" descr="preg01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7664" y="911178"/>
            <a:ext cx="4726336" cy="4842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42983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6402"/>
            <a:ext cx="4632009" cy="4745578"/>
          </a:xfrm>
          <a:prstGeom prst="rect">
            <a:avLst/>
          </a:prstGeom>
        </p:spPr>
      </p:pic>
      <p:pic>
        <p:nvPicPr>
          <p:cNvPr id="3" name="Picture 2" descr="preg018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2778" y="966402"/>
            <a:ext cx="4671221" cy="4785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46853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reg02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59682"/>
            <a:ext cx="4820663" cy="4938858"/>
          </a:xfrm>
          <a:prstGeom prst="rect">
            <a:avLst/>
          </a:prstGeom>
        </p:spPr>
      </p:pic>
      <p:pic>
        <p:nvPicPr>
          <p:cNvPr id="2" name="Picture 1" descr="preg019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4188" y="1159682"/>
            <a:ext cx="4739811" cy="4938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0410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reg02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28710"/>
            <a:ext cx="4753286" cy="4869829"/>
          </a:xfrm>
          <a:prstGeom prst="rect">
            <a:avLst/>
          </a:prstGeom>
        </p:spPr>
      </p:pic>
      <p:pic>
        <p:nvPicPr>
          <p:cNvPr id="2" name="Picture 1" descr="preg02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0712" y="1228710"/>
            <a:ext cx="4753287" cy="4869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34115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reg02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59682"/>
            <a:ext cx="4820663" cy="4938858"/>
          </a:xfrm>
          <a:prstGeom prst="rect">
            <a:avLst/>
          </a:prstGeom>
        </p:spPr>
      </p:pic>
      <p:pic>
        <p:nvPicPr>
          <p:cNvPr id="2" name="Picture 1" descr="preg02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3336" y="1159682"/>
            <a:ext cx="4820663" cy="4938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74335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reg0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0652"/>
            <a:ext cx="4888041" cy="5007888"/>
          </a:xfrm>
          <a:prstGeom prst="rect">
            <a:avLst/>
          </a:prstGeom>
        </p:spPr>
      </p:pic>
      <p:pic>
        <p:nvPicPr>
          <p:cNvPr id="2" name="Picture 1" descr="preg02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5960" y="1090652"/>
            <a:ext cx="4888040" cy="5007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5883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2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18264"/>
            <a:ext cx="4861089" cy="4980275"/>
          </a:xfrm>
          <a:prstGeom prst="rect">
            <a:avLst/>
          </a:prstGeom>
        </p:spPr>
      </p:pic>
      <p:pic>
        <p:nvPicPr>
          <p:cNvPr id="3" name="Picture 2" descr="preg03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9508" y="1114780"/>
            <a:ext cx="4864491" cy="4983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30333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reg03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03" y="1201098"/>
            <a:ext cx="4780238" cy="4897442"/>
          </a:xfrm>
          <a:prstGeom prst="rect">
            <a:avLst/>
          </a:prstGeom>
        </p:spPr>
      </p:pic>
      <p:pic>
        <p:nvPicPr>
          <p:cNvPr id="2" name="Picture 1" descr="preg03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3762" y="1201098"/>
            <a:ext cx="4780237" cy="4897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77156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reg03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01098"/>
            <a:ext cx="4780237" cy="4897441"/>
          </a:xfrm>
          <a:prstGeom prst="rect">
            <a:avLst/>
          </a:prstGeom>
        </p:spPr>
      </p:pic>
      <p:pic>
        <p:nvPicPr>
          <p:cNvPr id="2" name="Picture 1" descr="preg03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2338" y="1199640"/>
            <a:ext cx="4781661" cy="4898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2468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3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27926"/>
            <a:ext cx="4754052" cy="4870614"/>
          </a:xfrm>
          <a:prstGeom prst="rect">
            <a:avLst/>
          </a:prstGeom>
        </p:spPr>
      </p:pic>
      <p:pic>
        <p:nvPicPr>
          <p:cNvPr id="3" name="Picture 2" descr="preg03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9948" y="1227926"/>
            <a:ext cx="4754052" cy="4870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77786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3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59682"/>
            <a:ext cx="4820663" cy="4938858"/>
          </a:xfrm>
          <a:prstGeom prst="rect">
            <a:avLst/>
          </a:prstGeom>
        </p:spPr>
      </p:pic>
      <p:pic>
        <p:nvPicPr>
          <p:cNvPr id="3" name="Picture 2" descr="preg03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3336" y="1159682"/>
            <a:ext cx="4820663" cy="4938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35078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4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1760" y="1332234"/>
            <a:ext cx="4652239" cy="4766305"/>
          </a:xfrm>
          <a:prstGeom prst="rect">
            <a:avLst/>
          </a:prstGeom>
        </p:spPr>
      </p:pic>
      <p:pic>
        <p:nvPicPr>
          <p:cNvPr id="3" name="Picture 2" descr="preg039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32234"/>
            <a:ext cx="4652241" cy="4766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98498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4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11178"/>
            <a:ext cx="4780237" cy="4897441"/>
          </a:xfrm>
          <a:prstGeom prst="rect">
            <a:avLst/>
          </a:prstGeom>
        </p:spPr>
      </p:pic>
      <p:pic>
        <p:nvPicPr>
          <p:cNvPr id="3" name="Picture 2" descr="preg04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0924" y="911178"/>
            <a:ext cx="4823076" cy="4941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9102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4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6402"/>
            <a:ext cx="5009318" cy="5132138"/>
          </a:xfrm>
          <a:prstGeom prst="rect">
            <a:avLst/>
          </a:prstGeom>
        </p:spPr>
      </p:pic>
      <p:pic>
        <p:nvPicPr>
          <p:cNvPr id="3" name="Picture 2" descr="preg04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4682" y="966402"/>
            <a:ext cx="5009318" cy="5132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8747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45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1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9527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46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54100"/>
            <a:ext cx="9144000" cy="4748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9540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47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54100"/>
            <a:ext cx="9144000" cy="4748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4166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48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54100"/>
            <a:ext cx="9144000" cy="4748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3365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49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54100"/>
            <a:ext cx="9144000" cy="4748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5493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50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54100"/>
            <a:ext cx="9144000" cy="4748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4082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51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2200"/>
            <a:ext cx="9144000" cy="4667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9443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52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23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98659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53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23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3748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54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23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3905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55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23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6503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56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2200"/>
            <a:ext cx="9144000" cy="4667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72529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57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2200"/>
            <a:ext cx="9144000" cy="4667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86502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58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2200"/>
            <a:ext cx="9144000" cy="4667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48007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59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2200"/>
            <a:ext cx="9144000" cy="4667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0662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60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2200"/>
            <a:ext cx="9144000" cy="4667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2783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61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2200"/>
            <a:ext cx="9144000" cy="4667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2849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62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2200"/>
            <a:ext cx="9144000" cy="4667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1376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63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2200"/>
            <a:ext cx="9144000" cy="4667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9825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reg064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2200"/>
            <a:ext cx="9144000" cy="4667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77850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65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2200"/>
            <a:ext cx="9144000" cy="4667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13405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66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2200"/>
            <a:ext cx="9144000" cy="4667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01043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67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2200"/>
            <a:ext cx="9144000" cy="4667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3679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68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2200"/>
            <a:ext cx="9144000" cy="4667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7852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69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2200"/>
            <a:ext cx="9144000" cy="4667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0815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70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2200"/>
            <a:ext cx="9144000" cy="4667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8365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71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2200"/>
            <a:ext cx="9144000" cy="4667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8174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72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2200"/>
            <a:ext cx="9144000" cy="4667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11057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73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1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55099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74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1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58675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75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1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1996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76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1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0026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77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1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25853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78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1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25006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79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1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0184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80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1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4063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81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1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4927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82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1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97560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83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1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8787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84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1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4553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85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1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6297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86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1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34869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87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1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58635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88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1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3303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89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1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0817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91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1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4814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92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1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42968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93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1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53857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94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1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4777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95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1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7242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96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1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44998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97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1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01754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98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1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06595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099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1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13636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100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1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0030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101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1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51747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102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1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6063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103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1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5716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104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1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9146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105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1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5216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106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1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3416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107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1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18070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108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1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49235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109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1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85700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110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1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2485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111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1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0370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112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1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3989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113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1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71765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114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1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0709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115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1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75208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15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3785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117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1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66749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118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1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07965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119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1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04190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120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1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110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121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1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6477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122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1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4183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123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1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4725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124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1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07004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125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1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62914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126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1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6978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127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1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6061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128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1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890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129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1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95226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130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1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9886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131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1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1631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132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1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27313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133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0"/>
            <a:ext cx="9144000" cy="471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5096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28656" y="1269230"/>
            <a:ext cx="24866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FIN</a:t>
            </a:r>
            <a:r>
              <a:rPr lang="mr-IN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…</a:t>
            </a:r>
            <a:r>
              <a:rPr lang="es-ES_tradnl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.?</a:t>
            </a:r>
            <a:endParaRPr lang="es-ES_tradnl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27057" y="2967335"/>
            <a:ext cx="8089898" cy="175432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Te invito a que hagas</a:t>
            </a:r>
          </a:p>
          <a:p>
            <a:pPr algn="ctr"/>
            <a: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</a:t>
            </a:r>
            <a:r>
              <a:rPr lang="es-ES_tradnl" sz="5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us</a:t>
            </a:r>
            <a:r>
              <a:rPr lang="es-ES_tradnl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propias preguntas</a:t>
            </a:r>
            <a:r>
              <a:rPr lang="mr-IN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…</a:t>
            </a:r>
            <a:endParaRPr lang="es-ES_tradnl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447225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g13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51" y="1090653"/>
            <a:ext cx="9068871" cy="4611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1955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na33imagen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800" y="1341809"/>
            <a:ext cx="6242304" cy="468172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23141" y="233799"/>
            <a:ext cx="42977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</a:t>
            </a:r>
            <a:r>
              <a:rPr lang="es-ES_tradnl" sz="5400" b="1" cap="none" spc="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ortes</a:t>
            </a:r>
            <a:r>
              <a:rPr lang="es-ES_tradnl" sz="5400" b="1" cap="none" spc="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ía</a:t>
            </a:r>
            <a:r>
              <a:rPr lang="es-ES_tradnl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de:</a:t>
            </a:r>
            <a:endParaRPr lang="es-ES_tradnl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226043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eeze">
  <a:themeElements>
    <a:clrScheme name="Breeze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Breeze">
      <a:majorFont>
        <a:latin typeface="News Gothic MT"/>
        <a:ea typeface=""/>
        <a:cs typeface=""/>
        <a:font script="Jpan" typeface="ＭＳ Ｐゴシック"/>
      </a:majorFont>
      <a:minorFont>
        <a:latin typeface="News Gothic MT"/>
        <a:ea typeface=""/>
        <a:cs typeface=""/>
        <a:font script="Jpan" typeface="ＭＳ Ｐゴシック"/>
      </a:minorFont>
    </a:fontScheme>
    <a:fmtScheme name="Breeze">
      <a:fillStyleLst>
        <a:solidFill>
          <a:schemeClr val="phClr"/>
        </a:solidFill>
        <a:gradFill rotWithShape="1">
          <a:gsLst>
            <a:gs pos="31000">
              <a:schemeClr val="phClr">
                <a:tint val="100000"/>
                <a:shade val="100000"/>
                <a:satMod val="120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shade val="100000"/>
                <a:satMod val="120000"/>
              </a:schemeClr>
            </a:gs>
            <a:gs pos="69000">
              <a:schemeClr val="phClr">
                <a:tint val="80000"/>
                <a:shade val="100000"/>
                <a:satMod val="150000"/>
              </a:schemeClr>
            </a:gs>
            <a:gs pos="100000">
              <a:schemeClr val="phClr">
                <a:tint val="50000"/>
                <a:shade val="100000"/>
                <a:satMod val="15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dbl" algn="ctr">
          <a:solidFill>
            <a:schemeClr val="phClr"/>
          </a:solidFill>
          <a:prstDash val="solid"/>
        </a:ln>
        <a:ln w="31750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sx="101000" sy="101000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127000" dist="25400" dir="13500000">
              <a:srgbClr val="C0C0C0">
                <a:alpha val="75000"/>
              </a:srgbClr>
            </a:innerShdw>
            <a:outerShdw blurRad="88900" dist="25400" dir="5400000" sx="102000" sy="102000" algn="ctr" rotWithShape="0">
              <a:srgbClr val="C0C0C0">
                <a:alpha val="40000"/>
              </a:srgbClr>
            </a:outerShdw>
          </a:effectLst>
          <a:scene3d>
            <a:camera prst="perspectiveLeft" fov="300000"/>
            <a:lightRig rig="soft" dir="l">
              <a:rot lat="0" lon="0" rev="4200000"/>
            </a:lightRig>
          </a:scene3d>
          <a:sp3d extrusionH="38100" prstMaterial="powder">
            <a:bevelT w="50800" h="88900" prst="convex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0000"/>
                <a:satMod val="400000"/>
              </a:schemeClr>
              <a:schemeClr val="phClr">
                <a:tint val="10000"/>
                <a:satMod val="20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Breeze.thmx</Template>
  <TotalTime>271</TotalTime>
  <Words>16</Words>
  <Application>Microsoft Macintosh PowerPoint</Application>
  <PresentationFormat>On-screen Show (4:3)</PresentationFormat>
  <Paragraphs>4</Paragraphs>
  <Slides>113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113</vt:i4>
      </vt:variant>
    </vt:vector>
  </HeadingPairs>
  <TitlesOfParts>
    <vt:vector size="114" baseType="lpstr">
      <vt:lpstr>Breeze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zona 33 preescolar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 calderon</dc:creator>
  <cp:lastModifiedBy>victor calderon</cp:lastModifiedBy>
  <cp:revision>15</cp:revision>
  <dcterms:created xsi:type="dcterms:W3CDTF">2017-02-02T16:33:37Z</dcterms:created>
  <dcterms:modified xsi:type="dcterms:W3CDTF">2017-02-02T22:14:52Z</dcterms:modified>
</cp:coreProperties>
</file>