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4379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922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97222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33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2865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822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91132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15592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6773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77168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7632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35770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18482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838317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397318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56690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34289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93567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326932" y="2949261"/>
            <a:ext cx="6430701" cy="707657"/>
          </a:xfrm>
        </p:spPr>
        <p:txBody>
          <a:bodyPr/>
          <a:lstStyle/>
          <a:p>
            <a:r>
              <a:rPr lang="es-MX" sz="2400" b="1" dirty="0" smtClean="0"/>
              <a:t>BLOQUE III. DESARROLLA  BASES DE DATOS</a:t>
            </a:r>
            <a:endParaRPr lang="es-MX" sz="2400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2032470" y="309082"/>
            <a:ext cx="770395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sz="20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b="1" dirty="0" smtClean="0">
                <a:solidFill>
                  <a:schemeClr val="bg1"/>
                </a:solidFill>
              </a:rPr>
              <a:t>Multiversidad Latinoamericana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</a:rPr>
              <a:t>Campus Tonalá</a:t>
            </a:r>
            <a:endParaRPr lang="es-MX" sz="3600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65009" y="5755715"/>
            <a:ext cx="4540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Docente:  María Dolores García Ponce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805582" y="2059478"/>
            <a:ext cx="37593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chemeClr val="bg1"/>
                </a:solidFill>
              </a:rPr>
              <a:t>Informática   II</a:t>
            </a:r>
          </a:p>
        </p:txBody>
      </p:sp>
      <p:pic>
        <p:nvPicPr>
          <p:cNvPr id="7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6101" y="4119652"/>
            <a:ext cx="2540884" cy="138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7171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SISTEMA DE GESTIÓN O ADMINISTRACIÓN DE BASE DE DATOS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87432" y="2355375"/>
            <a:ext cx="10058400" cy="402336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b="1" dirty="0" smtClean="0">
                <a:solidFill>
                  <a:srgbClr val="0070C0"/>
                </a:solidFill>
              </a:rPr>
              <a:t>CONOCIDO COMO DATA BASE MANAGEMENT SYSTEM (DBMS)</a:t>
            </a:r>
          </a:p>
          <a:p>
            <a:pPr algn="just"/>
            <a:endParaRPr lang="es-MX" b="1" dirty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es-MX" b="1" i="1" u="sng" dirty="0" smtClean="0">
                <a:solidFill>
                  <a:schemeClr val="tx1"/>
                </a:solidFill>
              </a:rPr>
              <a:t>DEFINICIÓN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tx1"/>
                </a:solidFill>
              </a:rPr>
              <a:t>ES UN SOFTWARE QUE TIENE LA FUNCIÓN DE PROVEER HERRAMIENTAS PARA CREAR, EDITAR Y TENER ACCESO  A LAS BASES DE DATOS.</a:t>
            </a:r>
          </a:p>
          <a:p>
            <a:pPr algn="just"/>
            <a:endParaRPr lang="es-MX" b="1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es-MX" b="1" dirty="0" smtClean="0">
                <a:solidFill>
                  <a:schemeClr val="tx1"/>
                </a:solidFill>
              </a:rPr>
              <a:t>ES LA INTERFAZ DONDE INTERACTÚAN LAS BASES DE DATOS, EL USUARIO Y LAS APLICACIONES QUE MANIPULAN LOS DATOS.</a:t>
            </a:r>
          </a:p>
          <a:p>
            <a:pPr algn="just"/>
            <a:endParaRPr lang="es-MX" b="1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es-MX" b="1" dirty="0" smtClean="0">
                <a:solidFill>
                  <a:schemeClr val="tx1"/>
                </a:solidFill>
              </a:rPr>
              <a:t>VER LA SIGUIENTE FIGURA…</a:t>
            </a:r>
            <a:endParaRPr lang="es-MX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378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RELACIÓN ENTRE UNA DBMS, </a:t>
            </a:r>
            <a:br>
              <a:rPr lang="es-MX" b="1" dirty="0" smtClean="0"/>
            </a:br>
            <a:r>
              <a:rPr lang="es-MX" b="1" dirty="0" smtClean="0"/>
              <a:t>USARIO Y DATOS</a:t>
            </a:r>
            <a:endParaRPr lang="es-MX" b="1" dirty="0"/>
          </a:p>
        </p:txBody>
      </p:sp>
      <p:sp>
        <p:nvSpPr>
          <p:cNvPr id="4" name="Elipse 3"/>
          <p:cNvSpPr/>
          <p:nvPr/>
        </p:nvSpPr>
        <p:spPr>
          <a:xfrm>
            <a:off x="4623513" y="2575316"/>
            <a:ext cx="2202288" cy="773196"/>
          </a:xfrm>
          <a:prstGeom prst="ellipse">
            <a:avLst/>
          </a:prstGeom>
        </p:spPr>
        <p:style>
          <a:lnRef idx="2">
            <a:schemeClr val="accent6"/>
          </a:lnRef>
          <a:fillRef idx="1003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USUARIO</a:t>
            </a:r>
            <a:endParaRPr lang="es-MX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4836014" y="3645369"/>
            <a:ext cx="1893195" cy="59970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DBMS</a:t>
            </a:r>
            <a:endParaRPr lang="es-MX" dirty="0"/>
          </a:p>
        </p:txBody>
      </p:sp>
      <p:sp>
        <p:nvSpPr>
          <p:cNvPr id="6" name="Rectángulo redondeado 5"/>
          <p:cNvSpPr/>
          <p:nvPr/>
        </p:nvSpPr>
        <p:spPr>
          <a:xfrm>
            <a:off x="4836014" y="4485634"/>
            <a:ext cx="1893195" cy="71293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FORMULARIOS, CONSULTAS E INFORMES</a:t>
            </a:r>
            <a:endParaRPr lang="es-MX" dirty="0"/>
          </a:p>
        </p:txBody>
      </p:sp>
      <p:sp>
        <p:nvSpPr>
          <p:cNvPr id="7" name="Elipse 6"/>
          <p:cNvSpPr/>
          <p:nvPr/>
        </p:nvSpPr>
        <p:spPr>
          <a:xfrm>
            <a:off x="4681468" y="5534247"/>
            <a:ext cx="2202288" cy="669701"/>
          </a:xfrm>
          <a:prstGeom prst="ellipse">
            <a:avLst/>
          </a:prstGeom>
        </p:spPr>
        <p:style>
          <a:lnRef idx="2">
            <a:schemeClr val="accent6"/>
          </a:lnRef>
          <a:fillRef idx="1003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DATOS</a:t>
            </a:r>
            <a:endParaRPr lang="es-MX" b="1" dirty="0"/>
          </a:p>
        </p:txBody>
      </p:sp>
      <p:cxnSp>
        <p:nvCxnSpPr>
          <p:cNvPr id="9" name="Conector recto de flecha 8"/>
          <p:cNvCxnSpPr>
            <a:stCxn id="4" idx="4"/>
          </p:cNvCxnSpPr>
          <p:nvPr/>
        </p:nvCxnSpPr>
        <p:spPr>
          <a:xfrm>
            <a:off x="5724657" y="3348512"/>
            <a:ext cx="0" cy="28397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/>
          <p:nvPr/>
        </p:nvCxnSpPr>
        <p:spPr>
          <a:xfrm>
            <a:off x="5782611" y="4245071"/>
            <a:ext cx="0" cy="2839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>
            <a:endCxn id="7" idx="0"/>
          </p:cNvCxnSpPr>
          <p:nvPr/>
        </p:nvCxnSpPr>
        <p:spPr>
          <a:xfrm>
            <a:off x="5780464" y="5198573"/>
            <a:ext cx="2148" cy="33567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241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8795" y="631065"/>
            <a:ext cx="10058400" cy="1450757"/>
          </a:xfrm>
        </p:spPr>
        <p:txBody>
          <a:bodyPr/>
          <a:lstStyle/>
          <a:p>
            <a:pPr algn="ctr"/>
            <a:r>
              <a:rPr lang="es-MX" b="1" dirty="0" smtClean="0"/>
              <a:t>UTILIDAD DE LOS DBMS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43943" y="2367328"/>
            <a:ext cx="10910982" cy="436188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ES PROVEER UN CONJUNTO DE PROGRAMAS NO VISIBLES AL USUARIO QUE SE ENCARGAN DE LA PRIVACIDAD, INTEGRIDAD, SEGURIDAD DE LA INFORMACIÓN Y LA INTERACCIÓN CON EL SISTEMA OPERATIVO PROPORCIONANDO UNA INTERFAZ ENTRE LOS DATOS, LOS PROGRAMAS QUE LO MANEJAN Y LOS USUARIOS FINALES.</a:t>
            </a:r>
            <a:endParaRPr 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s-MX" sz="1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¡CUALQUIER OPERACIÓN QUE SOLICITE LA DB (DATA BASE) ESTARÁ CONTROLADA POR EL GESTOR!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s-MX" sz="1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¡ES IMPOSIBLE LA EXISTENCIA DE UN SISTEMA DE INFORMACIÓN SIN UNA DB, LA CUAL CUMPLE LA FUNCIÓN DE MEMORIA!</a:t>
            </a:r>
            <a:endParaRPr lang="es-MX" sz="1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265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FUNCIONES DE LOS DBMS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54954" y="2843849"/>
            <a:ext cx="4782207" cy="296544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MX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CONSISTENCIA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INDEPENDENCIA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MANEJO DE TRANSACIONES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ABSTRACCIÓN DE LA INFORMACIÓN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TIEMPO DE RESPUESTA</a:t>
            </a:r>
            <a:endParaRPr lang="es-MX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s://encrypted-tbn3.gstatic.com/images?q=tbn:ANd9GcTAMFIYD-ocXvEDkzt6FJI8NCGuZ6WqLWfpSGwWqnpFMVNQ9To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4403" y="2575775"/>
            <a:ext cx="4742456" cy="35522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2035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VENTAJAS DE LOS SISTEMAS DBMS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54954" y="2335131"/>
            <a:ext cx="10313402" cy="3569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MX" sz="1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EL GESTOR DE DB OFRECE A LOS USUARIOS LAS SIGUIENTES VENTAJAS</a:t>
            </a:r>
          </a:p>
          <a:p>
            <a:endParaRPr lang="es-MX" sz="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FACILIDAD PARA MANIPULAR </a:t>
            </a:r>
            <a:r>
              <a:rPr lang="es-MX" sz="1600" smtClean="0">
                <a:latin typeface="Arial" panose="020B0604020202020204" pitchFamily="34" charset="0"/>
                <a:cs typeface="Arial" panose="020B0604020202020204" pitchFamily="34" charset="0"/>
              </a:rPr>
              <a:t>GRANDES VOLUMENES DE </a:t>
            </a: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DATOS AL SIMPLIFICAR LA PROGRAMACIÓN.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PERMITE REORGANIZAR LOS DATOS CON IMPACTO MÍNIMO EN EL CÓDIGO DE PROGRAMAS DISMINUYENDO EL TIEMPO E INCREMETA LA CALIDAD DEL SISTEMA SI SON  BIEN EXPLOTADOS POR LOS DISEÑADORES.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INCLUYE HERRAMIENTAS PARA LA CREACIÓN DE INTERFACES.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58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de reuniones Ion">
  <a:themeElements>
    <a:clrScheme name="Sala de reuniones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a de reuniones 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de reuniones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66</TotalTime>
  <Words>271</Words>
  <Application>Microsoft Office PowerPoint</Application>
  <PresentationFormat>Personalizado</PresentationFormat>
  <Paragraphs>37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Sala de reuniones Ion</vt:lpstr>
      <vt:lpstr>BLOQUE III. DESARROLLA  BASES DE DATOS</vt:lpstr>
      <vt:lpstr>SISTEMA DE GESTIÓN O ADMINISTRACIÓN DE BASE DE DATOS </vt:lpstr>
      <vt:lpstr>RELACIÓN ENTRE UNA DBMS,  USARIO Y DATOS</vt:lpstr>
      <vt:lpstr>UTILIDAD DE LOS DBMS</vt:lpstr>
      <vt:lpstr>FUNCIONES DE LOS DBMS</vt:lpstr>
      <vt:lpstr>VENTAJAS DE LOS SISTEMAS DBMS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TEMA: BASE DE DATOS</dc:title>
  <dc:creator>Maria Dolores Garcia</dc:creator>
  <cp:lastModifiedBy>PC</cp:lastModifiedBy>
  <cp:revision>25</cp:revision>
  <dcterms:created xsi:type="dcterms:W3CDTF">2014-05-07T03:37:47Z</dcterms:created>
  <dcterms:modified xsi:type="dcterms:W3CDTF">2015-07-03T23:00:50Z</dcterms:modified>
</cp:coreProperties>
</file>