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804ADE9-2CA2-407F-81E8-BA7E518E4916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42F7E7A-72E9-4718-8507-67400B7CFB42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1680" y="908719"/>
            <a:ext cx="5723468" cy="1765207"/>
          </a:xfrm>
        </p:spPr>
        <p:txBody>
          <a:bodyPr>
            <a:normAutofit/>
          </a:bodyPr>
          <a:lstStyle/>
          <a:p>
            <a:r>
              <a:rPr lang="es-MX" sz="3600" b="1" dirty="0" smtClean="0">
                <a:solidFill>
                  <a:schemeClr val="tx2">
                    <a:lumMod val="50000"/>
                  </a:schemeClr>
                </a:solidFill>
              </a:rPr>
              <a:t>Un Acercamiento a Máximos y Mínimos </a:t>
            </a:r>
            <a:endParaRPr lang="es-MX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1680" y="3140968"/>
            <a:ext cx="5712179" cy="1884040"/>
          </a:xfrm>
        </p:spPr>
        <p:txBody>
          <a:bodyPr/>
          <a:lstStyle/>
          <a:p>
            <a:pPr algn="just"/>
            <a:r>
              <a:rPr lang="es-MX" b="1" dirty="0" smtClean="0"/>
              <a:t>Modelos Matemáticos</a:t>
            </a:r>
          </a:p>
          <a:p>
            <a:pPr algn="just"/>
            <a:r>
              <a:rPr lang="es-MX" b="1" dirty="0" smtClean="0"/>
              <a:t>Docente: Francisco Noé Íñiguez  Rodríguez</a:t>
            </a:r>
          </a:p>
          <a:p>
            <a:pPr algn="just"/>
            <a:r>
              <a:rPr lang="es-MX" b="1" dirty="0" smtClean="0"/>
              <a:t>Campus: Mexicali Centro</a:t>
            </a:r>
          </a:p>
          <a:p>
            <a:pPr algn="just"/>
            <a:r>
              <a:rPr lang="es-MX" b="1" dirty="0" smtClean="0"/>
              <a:t>Grupo: 101</a:t>
            </a:r>
            <a:endParaRPr lang="es-MX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1" y="1124744"/>
            <a:ext cx="1584176" cy="860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7448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Justificación:</a:t>
            </a:r>
            <a:endParaRPr lang="es-MX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2119257"/>
            <a:ext cx="7704856" cy="246187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Las matemáticas existen porque día a día nos encontramos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sus aplicaciones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sin ellas no podríamos hacer la mayoría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de nuestra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rutina, necesitamos las matemáticas constantemente, en la escuela, en la oficina, cuando vamos a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preparar un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platillo, etc. En las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ciencias,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las matemáticas han tenido un mayor auge porque representan la base de todo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un conjunto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de conocimientos que el hombre ha ido adquiriendo.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93096"/>
            <a:ext cx="3052564" cy="168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13972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MÁXIMOS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Y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MÍNIMOS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Entre los valores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que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puede tener una función (Y) puede haber uno que sea el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más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grande y otro que sea el 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más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pequeño. A estos valores se les llama respectivamente punto máximo y punto mínimo absoluto</a:t>
            </a:r>
            <a:r>
              <a:rPr lang="es-MX" dirty="0"/>
              <a:t>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8851" y="4149080"/>
            <a:ext cx="2384239" cy="1989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149080"/>
            <a:ext cx="2355156" cy="1964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34766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4629105" cy="811217"/>
          </a:xfrm>
        </p:spPr>
        <p:txBody>
          <a:bodyPr/>
          <a:lstStyle/>
          <a:p>
            <a:pPr algn="r"/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Máximos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556792"/>
            <a:ext cx="7632848" cy="2173839"/>
          </a:xfrm>
        </p:spPr>
        <p:txBody>
          <a:bodyPr>
            <a:normAutofit/>
          </a:bodyPr>
          <a:lstStyle/>
          <a:p>
            <a:pPr algn="just"/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Si una función continua es ascendente en un intervalo y a partir de un punto cualquiera empieza a decrecer, a ese punto se le conoce como punto critico máximo relativo, aunque comúnmente se le llama solo máxim</a:t>
            </a:r>
            <a:r>
              <a:rPr lang="es-MX" b="1" dirty="0"/>
              <a:t>o</a:t>
            </a:r>
            <a:r>
              <a:rPr lang="es-MX" dirty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7536" y="3645024"/>
            <a:ext cx="3758680" cy="262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6128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501313" cy="811217"/>
          </a:xfrm>
        </p:spPr>
        <p:txBody>
          <a:bodyPr>
            <a:norm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Mínimos 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1484784"/>
            <a:ext cx="7776864" cy="1813799"/>
          </a:xfrm>
        </p:spPr>
        <p:txBody>
          <a:bodyPr/>
          <a:lstStyle/>
          <a:p>
            <a:pPr algn="just"/>
            <a:r>
              <a:rPr lang="es-MX" dirty="0">
                <a:solidFill>
                  <a:schemeClr val="tx2">
                    <a:lumMod val="50000"/>
                  </a:schemeClr>
                </a:solidFill>
              </a:rPr>
              <a:t>Por el contrario, si una </a:t>
            </a:r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función </a:t>
            </a:r>
            <a:r>
              <a:rPr lang="es-MX" dirty="0">
                <a:solidFill>
                  <a:schemeClr val="tx2">
                    <a:lumMod val="50000"/>
                  </a:schemeClr>
                </a:solidFill>
              </a:rPr>
              <a:t>continua es decreciente en cierto intervalo hasta un punto en el cual empieza a ascender, a este punto lo llamamos </a:t>
            </a:r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punto </a:t>
            </a:r>
            <a:r>
              <a:rPr lang="es-MX" dirty="0">
                <a:solidFill>
                  <a:schemeClr val="tx2">
                    <a:lumMod val="50000"/>
                  </a:schemeClr>
                </a:solidFill>
              </a:rPr>
              <a:t>critico </a:t>
            </a:r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mínimo </a:t>
            </a:r>
            <a:r>
              <a:rPr lang="es-MX" dirty="0">
                <a:solidFill>
                  <a:schemeClr val="tx2">
                    <a:lumMod val="50000"/>
                  </a:schemeClr>
                </a:solidFill>
              </a:rPr>
              <a:t>relativo, o simplemente </a:t>
            </a:r>
            <a:r>
              <a:rPr lang="es-MX" dirty="0" smtClean="0">
                <a:solidFill>
                  <a:schemeClr val="tx2">
                    <a:lumMod val="50000"/>
                  </a:schemeClr>
                </a:solidFill>
              </a:rPr>
              <a:t>mínimo.</a:t>
            </a:r>
            <a:endParaRPr lang="es-MX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4712" y="3573016"/>
            <a:ext cx="3111304" cy="25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12975"/>
            <a:ext cx="3350086" cy="3036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796136" y="3853822"/>
            <a:ext cx="1800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La pendiente de la recta tangente a una curva (derivada) en los puntos críticos máximos y mínimos relativos es cero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489155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17582"/>
            <a:ext cx="7344816" cy="1387282"/>
          </a:xfrm>
        </p:spPr>
        <p:txBody>
          <a:bodyPr>
            <a:noAutofit/>
          </a:bodyPr>
          <a:lstStyle/>
          <a:p>
            <a:r>
              <a:rPr lang="es-MX" sz="3200" b="1" dirty="0" smtClean="0">
                <a:solidFill>
                  <a:schemeClr val="tx2">
                    <a:lumMod val="50000"/>
                  </a:schemeClr>
                </a:solidFill>
              </a:rPr>
              <a:t>MÉTODOS </a:t>
            </a:r>
            <a:r>
              <a:rPr lang="es-MX" sz="3200" b="1" dirty="0">
                <a:solidFill>
                  <a:schemeClr val="tx2">
                    <a:lumMod val="50000"/>
                  </a:schemeClr>
                </a:solidFill>
              </a:rPr>
              <a:t>PARA CALCULAR </a:t>
            </a:r>
            <a:r>
              <a:rPr lang="es-MX" sz="3200" b="1" dirty="0" smtClean="0">
                <a:solidFill>
                  <a:schemeClr val="tx2">
                    <a:lumMod val="50000"/>
                  </a:schemeClr>
                </a:solidFill>
              </a:rPr>
              <a:t>MÁXIMOS </a:t>
            </a:r>
            <a:r>
              <a:rPr lang="es-MX" sz="3200" b="1" dirty="0">
                <a:solidFill>
                  <a:schemeClr val="tx2">
                    <a:lumMod val="50000"/>
                  </a:schemeClr>
                </a:solidFill>
              </a:rPr>
              <a:t>Y </a:t>
            </a:r>
            <a:r>
              <a:rPr lang="es-MX" sz="3200" b="1" dirty="0" smtClean="0">
                <a:solidFill>
                  <a:schemeClr val="tx2">
                    <a:lumMod val="50000"/>
                  </a:schemeClr>
                </a:solidFill>
              </a:rPr>
              <a:t>MÍNIMOS </a:t>
            </a:r>
            <a:r>
              <a:rPr lang="es-MX" sz="3200" b="1" dirty="0">
                <a:solidFill>
                  <a:schemeClr val="tx2">
                    <a:lumMod val="50000"/>
                  </a:schemeClr>
                </a:solidFill>
              </a:rPr>
              <a:t>DE UNA </a:t>
            </a:r>
            <a:r>
              <a:rPr lang="es-MX" sz="3200" b="1" dirty="0" smtClean="0">
                <a:solidFill>
                  <a:schemeClr val="tx2">
                    <a:lumMod val="50000"/>
                  </a:schemeClr>
                </a:solidFill>
              </a:rPr>
              <a:t>FUNCIÓN</a:t>
            </a:r>
            <a:endParaRPr lang="es-MX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331640" y="2420888"/>
            <a:ext cx="6196405" cy="2106816"/>
          </a:xfrm>
        </p:spPr>
        <p:txBody>
          <a:bodyPr/>
          <a:lstStyle/>
          <a:p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O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btener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la primera derivada.</a:t>
            </a:r>
          </a:p>
          <a:p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gualar </a:t>
            </a:r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la primera derivada a cero y resolver la ecuación.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627784" y="4566978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b="1" dirty="0" smtClean="0">
                <a:solidFill>
                  <a:schemeClr val="tx2">
                    <a:lumMod val="50000"/>
                  </a:schemeClr>
                </a:solidFill>
              </a:rPr>
              <a:t>Y = X  + 3x + 2</a:t>
            </a:r>
            <a:endParaRPr lang="es-MX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707904" y="45340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2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108520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764704"/>
            <a:ext cx="7560840" cy="3603812"/>
          </a:xfrm>
        </p:spPr>
        <p:txBody>
          <a:bodyPr/>
          <a:lstStyle/>
          <a:p>
            <a:r>
              <a:rPr lang="es-MX" b="1" dirty="0">
                <a:solidFill>
                  <a:schemeClr val="tx2">
                    <a:lumMod val="50000"/>
                  </a:schemeClr>
                </a:solidFill>
              </a:rPr>
              <a:t>se asignan valores próximos (menores y mayores respectivamente) a la variable independiente y se sustituyen en la derivada. Se observan los resultados; cuando estos pasan de positivos a negativos, se trata de un punto máximo; si pasa de negativo a positivo el punto crítico es mínimo.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96952"/>
            <a:ext cx="6563684" cy="322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3599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501313" cy="523186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Ejemplo</a:t>
            </a:r>
            <a:r>
              <a:rPr lang="es-MX" dirty="0" smtClean="0"/>
              <a:t>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3648" y="1556792"/>
            <a:ext cx="6196405" cy="23762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MX" sz="4800" b="1" dirty="0" smtClean="0">
                <a:solidFill>
                  <a:schemeClr val="tx2">
                    <a:lumMod val="50000"/>
                  </a:schemeClr>
                </a:solidFill>
              </a:rPr>
              <a:t> Y = X  + 6x + 9</a:t>
            </a:r>
          </a:p>
          <a:p>
            <a:pPr marL="0" indent="0" algn="ctr">
              <a:buNone/>
            </a:pPr>
            <a:endParaRPr lang="es-MX" sz="48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s-MX" sz="4800" b="1" dirty="0" smtClean="0">
                <a:solidFill>
                  <a:schemeClr val="tx2">
                    <a:lumMod val="50000"/>
                  </a:schemeClr>
                </a:solidFill>
              </a:rPr>
              <a:t>Mucha Suerte</a:t>
            </a:r>
          </a:p>
          <a:p>
            <a:pPr marL="0" indent="0" algn="ctr">
              <a:buNone/>
            </a:pPr>
            <a:endParaRPr lang="es-MX" sz="48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MX" sz="48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744594" y="1524868"/>
            <a:ext cx="1899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                    2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624289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268760"/>
            <a:ext cx="7848872" cy="864096"/>
          </a:xfrm>
        </p:spPr>
        <p:txBody>
          <a:bodyPr>
            <a:normAutofit/>
          </a:bodyPr>
          <a:lstStyle/>
          <a:p>
            <a:r>
              <a:rPr lang="es-MX" b="1" dirty="0" smtClean="0">
                <a:solidFill>
                  <a:schemeClr val="tx2">
                    <a:lumMod val="50000"/>
                  </a:schemeClr>
                </a:solidFill>
              </a:rPr>
              <a:t>Ejemplo:</a:t>
            </a:r>
            <a:endParaRPr lang="es-MX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80928"/>
            <a:ext cx="597666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37731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Chincheta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166</TotalTime>
  <Words>343</Words>
  <Application>Microsoft Office PowerPoint</Application>
  <PresentationFormat>Presentación en pantalla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Chincheta</vt:lpstr>
      <vt:lpstr>Un Acercamiento a Máximos y Mínimos </vt:lpstr>
      <vt:lpstr>Justificación:</vt:lpstr>
      <vt:lpstr>MÁXIMOS Y MÍNIMOS</vt:lpstr>
      <vt:lpstr>Máximos</vt:lpstr>
      <vt:lpstr>Mínimos </vt:lpstr>
      <vt:lpstr>MÉTODOS PARA CALCULAR MÁXIMOS Y MÍNIMOS DE UNA FUNCIÓN</vt:lpstr>
      <vt:lpstr>Diapositiva 7</vt:lpstr>
      <vt:lpstr>Ejemplo:</vt:lpstr>
      <vt:lpstr>Ejemplo: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acercamiento a máximos y mínimos</dc:title>
  <dc:creator>francisco noe</dc:creator>
  <cp:lastModifiedBy>admin</cp:lastModifiedBy>
  <cp:revision>36</cp:revision>
  <dcterms:created xsi:type="dcterms:W3CDTF">2014-08-26T02:17:15Z</dcterms:created>
  <dcterms:modified xsi:type="dcterms:W3CDTF">2015-01-25T19:11:24Z</dcterms:modified>
</cp:coreProperties>
</file>