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030" autoAdjust="0"/>
    <p:restoredTop sz="96256" autoAdjust="0"/>
  </p:normalViewPr>
  <p:slideViewPr>
    <p:cSldViewPr>
      <p:cViewPr varScale="1">
        <p:scale>
          <a:sx n="85" d="100"/>
          <a:sy n="85" d="100"/>
        </p:scale>
        <p:origin x="-172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06/07/2015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06/07/2015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2267744" y="3212976"/>
            <a:ext cx="4320480" cy="720080"/>
          </a:xfrm>
        </p:spPr>
        <p:txBody>
          <a:bodyPr/>
          <a:lstStyle/>
          <a:p>
            <a:r>
              <a:rPr lang="es-MX" sz="4000" b="1" dirty="0" smtClean="0"/>
              <a:t>Torre Eiffel</a:t>
            </a:r>
          </a:p>
          <a:p>
            <a:endParaRPr lang="es-MX" sz="2800" dirty="0"/>
          </a:p>
        </p:txBody>
      </p:sp>
      <p:sp>
        <p:nvSpPr>
          <p:cNvPr id="5" name="1 Título"/>
          <p:cNvSpPr txBox="1">
            <a:spLocks/>
          </p:cNvSpPr>
          <p:nvPr/>
        </p:nvSpPr>
        <p:spPr bwMode="auto">
          <a:xfrm>
            <a:off x="0" y="260648"/>
            <a:ext cx="914400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MULTIVERSIDAD</a:t>
            </a:r>
            <a:r>
              <a:rPr kumimoji="0" lang="es-MX" sz="3200" b="1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LATINOAMERICANA </a:t>
            </a: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CAMPUS VERACRUZ 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5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373216"/>
            <a:ext cx="1800200" cy="115212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843808" y="2060848"/>
            <a:ext cx="3751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MATEMÁTICAS IV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4139952" y="5373216"/>
            <a:ext cx="4617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Docente : José Antonio Villalobos Mendoza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Torre Eiffel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Esta estructura de hierro pudelado diseñada por Gustave Eiffel aplica el álgebra y el cálculo infinitesimal para desarrollar una ecuación adaptable al peso de la torre. </a:t>
            </a:r>
          </a:p>
        </p:txBody>
      </p:sp>
      <p:pic>
        <p:nvPicPr>
          <p:cNvPr id="1026" name="Picture 2" descr="http://www.abcradioqro.com/wp-content/uploads/2015/04/Torre-Eiffe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38909"/>
            <a:ext cx="3543729" cy="23714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="" xmlns:p14="http://schemas.microsoft.com/office/powerpoint/2010/main" val="1640361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 smtClean="0"/>
              <a:t>Para </a:t>
            </a:r>
            <a:r>
              <a:rPr lang="es-MX" dirty="0"/>
              <a:t>hacernos una idea de cómo se aplica, antes se debe comprender qué es una ecuación exponencial. </a:t>
            </a:r>
            <a:endParaRPr lang="es-MX" dirty="0" smtClean="0"/>
          </a:p>
          <a:p>
            <a:pPr algn="just"/>
            <a:r>
              <a:rPr lang="es-MX" dirty="0" smtClean="0"/>
              <a:t>Una </a:t>
            </a:r>
            <a:r>
              <a:rPr lang="es-MX" dirty="0"/>
              <a:t>ecuación exponencial es aquella ecuación en la que la variable a despejar se encuentra en el exponente, representada por una función exponencial, es decir, una gráfica que nos muestra su desarrollo.</a:t>
            </a:r>
          </a:p>
        </p:txBody>
      </p:sp>
      <p:pic>
        <p:nvPicPr>
          <p:cNvPr id="2050" name="Picture 2" descr="http://tecdigital.tec.ac.cr/revistamatematica/ContribucionesN32001/El%20aprendizaje%20de%20funciones%20con%20software%20informatico1/pag3_files/image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941168"/>
            <a:ext cx="3024336" cy="1625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38531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466829"/>
          </a:xfrm>
        </p:spPr>
        <p:txBody>
          <a:bodyPr/>
          <a:lstStyle/>
          <a:p>
            <a:pPr algn="just"/>
            <a:r>
              <a:rPr lang="es-MX" dirty="0"/>
              <a:t>Las funciones son infinitas, pero acercándonos siempre a un límite conocido por asíntotas dándose el 0 (plano horizontal del suelo) y +∞ (el eje vertical de la torre). </a:t>
            </a:r>
          </a:p>
        </p:txBody>
      </p:sp>
      <p:pic>
        <p:nvPicPr>
          <p:cNvPr id="3074" name="Picture 2" descr="http://matematicaspr.com/image/l2dj/blog/funciones-exponenciales/crecientes-y-decrecient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1008"/>
            <a:ext cx="3433986" cy="3138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5987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/>
            <a:r>
              <a:rPr lang="es-MX" dirty="0"/>
              <a:t>El matemático Weidman dedujo la base para la construcción de la torre</a:t>
            </a:r>
            <a:r>
              <a:rPr lang="es-MX" dirty="0" smtClean="0"/>
              <a:t>.</a:t>
            </a:r>
          </a:p>
          <a:p>
            <a:pPr algn="just"/>
            <a:r>
              <a:rPr lang="es-MX" dirty="0" smtClean="0"/>
              <a:t>Un </a:t>
            </a:r>
            <a:r>
              <a:rPr lang="es-MX" dirty="0"/>
              <a:t>factor crucial para los cálculos que Eiffel tenía en mente pasaba por calibrar el efecto de las fuerzas ejercidas por el viento sobre determinados puntos estructurales de la Torre. </a:t>
            </a:r>
          </a:p>
        </p:txBody>
      </p:sp>
      <p:pic>
        <p:nvPicPr>
          <p:cNvPr id="4098" name="Picture 2" descr="http://cdn5.xombit.com/wp-content/blogs.dir/19/files/2011/06/ecuacion-eiffel-460x1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220" y="4683730"/>
            <a:ext cx="6783154" cy="1474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9754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Weidman encontró una solución exacta de la ecuación en forma de una función exponencial que se ajusta rigurosamente a la forma de la mitad superior.</a:t>
            </a:r>
          </a:p>
        </p:txBody>
      </p:sp>
      <p:pic>
        <p:nvPicPr>
          <p:cNvPr id="5122" name="Picture 2" descr="http://historiasinsolitas.com/imagenes/postales/134158105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40968"/>
            <a:ext cx="4286250" cy="2809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="" xmlns:p14="http://schemas.microsoft.com/office/powerpoint/2010/main" val="19944085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1818</TotalTime>
  <Words>200</Words>
  <Application>Microsoft Office PowerPoint</Application>
  <PresentationFormat>Presentación en pantalla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Diapositiva 1</vt:lpstr>
      <vt:lpstr>Torre Eiffel</vt:lpstr>
      <vt:lpstr>Diapositiva 3</vt:lpstr>
      <vt:lpstr>Diapositiva 4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PC</cp:lastModifiedBy>
  <cp:revision>192</cp:revision>
  <dcterms:created xsi:type="dcterms:W3CDTF">2014-08-15T00:51:36Z</dcterms:created>
  <dcterms:modified xsi:type="dcterms:W3CDTF">2015-07-06T17:30:49Z</dcterms:modified>
</cp:coreProperties>
</file>