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6" r:id="rId3"/>
    <p:sldId id="257" r:id="rId4"/>
    <p:sldId id="258" r:id="rId5"/>
    <p:sldId id="259" r:id="rId6"/>
    <p:sldId id="260" r:id="rId7"/>
    <p:sldId id="262" r:id="rId8"/>
    <p:sldId id="263" r:id="rId9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3DD9929-8F67-40EA-A691-A74BD1182D81}" type="datetimeFigureOut">
              <a:rPr lang="es-MX" smtClean="0"/>
              <a:pPr/>
              <a:t>05/02/2016</a:t>
            </a:fld>
            <a:endParaRPr lang="es-MX" dirty="0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s-MX" dirty="0"/>
          </a:p>
        </p:txBody>
      </p:sp>
      <p:sp>
        <p:nvSpPr>
          <p:cNvPr id="10" name="9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21 Conector recto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26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23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Elipse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24 Elipse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DA7755E-F7AD-42DB-AA12-BA837639A7B2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3DD9929-8F67-40EA-A691-A74BD1182D81}" type="datetimeFigureOut">
              <a:rPr lang="es-MX" smtClean="0"/>
              <a:pPr/>
              <a:t>05/02/2016</a:t>
            </a:fld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DA7755E-F7AD-42DB-AA12-BA837639A7B2}" type="slidenum">
              <a:rPr lang="es-MX" smtClean="0"/>
              <a:pPr/>
              <a:t>‹Nº›</a:t>
            </a:fld>
            <a:endParaRPr lang="es-MX" dirty="0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MX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3DD9929-8F67-40EA-A691-A74BD1182D81}" type="datetimeFigureOut">
              <a:rPr lang="es-MX" smtClean="0"/>
              <a:pPr/>
              <a:t>05/02/2016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s-MX" dirty="0"/>
          </a:p>
        </p:txBody>
      </p:sp>
      <p:sp>
        <p:nvSpPr>
          <p:cNvPr id="9" name="8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16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18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19 Elipse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Elipse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Conector recto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DA7755E-F7AD-42DB-AA12-BA837639A7B2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9929-8F67-40EA-A691-A74BD1182D81}" type="datetimeFigureOut">
              <a:rPr lang="es-MX" smtClean="0"/>
              <a:pPr/>
              <a:t>05/02/2016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7755E-F7AD-42DB-AA12-BA837639A7B2}" type="slidenum">
              <a:rPr lang="es-MX" smtClean="0"/>
              <a:pPr/>
              <a:t>‹Nº›</a:t>
            </a:fld>
            <a:endParaRPr lang="es-MX" dirty="0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9929-8F67-40EA-A691-A74BD1182D81}" type="datetimeFigureOut">
              <a:rPr lang="es-MX" smtClean="0"/>
              <a:pPr/>
              <a:t>05/02/2016</a:t>
            </a:fld>
            <a:endParaRPr lang="es-MX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7755E-F7AD-42DB-AA12-BA837639A7B2}" type="slidenum">
              <a:rPr lang="es-MX" smtClean="0"/>
              <a:pPr/>
              <a:t>‹Nº›</a:t>
            </a:fld>
            <a:endParaRPr lang="es-MX" dirty="0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texto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3DD9929-8F67-40EA-A691-A74BD1182D81}" type="datetimeFigureOut">
              <a:rPr lang="es-MX" smtClean="0"/>
              <a:pPr/>
              <a:t>05/02/2016</a:t>
            </a:fld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DA7755E-F7AD-42DB-AA12-BA837639A7B2}" type="slidenum">
              <a:rPr lang="es-MX" smtClean="0"/>
              <a:pPr/>
              <a:t>‹Nº›</a:t>
            </a:fld>
            <a:endParaRPr lang="es-MX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MX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9929-8F67-40EA-A691-A74BD1182D81}" type="datetimeFigureOut">
              <a:rPr lang="es-MX" smtClean="0"/>
              <a:pPr/>
              <a:t>05/02/2016</a:t>
            </a:fld>
            <a:endParaRPr lang="es-MX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7755E-F7AD-42DB-AA12-BA837639A7B2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17 Marcador de contenido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3DD9929-8F67-40EA-A691-A74BD1182D81}" type="datetimeFigureOut">
              <a:rPr lang="es-MX" smtClean="0"/>
              <a:pPr/>
              <a:t>05/02/2016</a:t>
            </a:fld>
            <a:endParaRPr lang="es-MX" dirty="0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DA7755E-F7AD-42DB-AA12-BA837639A7B2}" type="slidenum">
              <a:rPr lang="es-MX" smtClean="0"/>
              <a:pPr/>
              <a:t>‹Nº›</a:t>
            </a:fld>
            <a:endParaRPr lang="es-MX" dirty="0"/>
          </a:p>
        </p:txBody>
      </p:sp>
      <p:sp>
        <p:nvSpPr>
          <p:cNvPr id="23" name="22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MX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18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16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3DD9929-8F67-40EA-A691-A74BD1182D81}" type="datetimeFigureOut">
              <a:rPr lang="es-MX" smtClean="0"/>
              <a:pPr/>
              <a:t>05/02/2016</a:t>
            </a:fld>
            <a:endParaRPr lang="es-MX" dirty="0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DA7755E-F7AD-42DB-AA12-BA837639A7B2}" type="slidenum">
              <a:rPr lang="es-MX" smtClean="0"/>
              <a:pPr/>
              <a:t>‹Nº›</a:t>
            </a:fld>
            <a:endParaRPr lang="es-MX" dirty="0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MX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9929-8F67-40EA-A691-A74BD1182D81}" type="datetimeFigureOut">
              <a:rPr lang="es-MX" smtClean="0"/>
              <a:pPr/>
              <a:t>05/02/2016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7755E-F7AD-42DB-AA12-BA837639A7B2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9929-8F67-40EA-A691-A74BD1182D81}" type="datetimeFigureOut">
              <a:rPr lang="es-MX" smtClean="0"/>
              <a:pPr/>
              <a:t>05/02/2016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7755E-F7AD-42DB-AA12-BA837639A7B2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3DD9929-8F67-40EA-A691-A74BD1182D81}" type="datetimeFigureOut">
              <a:rPr lang="es-MX" smtClean="0"/>
              <a:pPr/>
              <a:t>05/02/2016</a:t>
            </a:fld>
            <a:endParaRPr lang="es-MX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A7755E-F7AD-42DB-AA12-BA837639A7B2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object 2"/>
          <p:cNvSpPr>
            <a:spLocks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/>
            <a:ahLst/>
            <a:cxnLst>
              <a:cxn ang="0">
                <a:pos x="9144000" y="0"/>
              </a:cxn>
              <a:cxn ang="0">
                <a:pos x="0" y="0"/>
              </a:cxn>
              <a:cxn ang="0">
                <a:pos x="0" y="6857999"/>
              </a:cxn>
              <a:cxn ang="0">
                <a:pos x="9144000" y="6857999"/>
              </a:cxn>
              <a:cxn ang="0">
                <a:pos x="9144000" y="0"/>
              </a:cxn>
            </a:cxnLst>
            <a:rect l="0" t="0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7999"/>
                </a:lnTo>
                <a:lnTo>
                  <a:pt x="9144000" y="6857999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es-MX"/>
          </a:p>
        </p:txBody>
      </p:sp>
      <p:sp>
        <p:nvSpPr>
          <p:cNvPr id="3" name="2 Rectángulo"/>
          <p:cNvSpPr/>
          <p:nvPr/>
        </p:nvSpPr>
        <p:spPr>
          <a:xfrm>
            <a:off x="838200" y="685800"/>
            <a:ext cx="7696200" cy="5638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MX" sz="2800" dirty="0"/>
              <a:t>MULTIVERSIDAD LATINOAMERICANA CAMPUS TLAJOMULCO</a:t>
            </a:r>
          </a:p>
          <a:p>
            <a:pPr algn="ctr">
              <a:defRPr/>
            </a:pPr>
            <a:endParaRPr lang="es-MX" sz="2800" dirty="0" smtClean="0"/>
          </a:p>
          <a:p>
            <a:pPr algn="ctr">
              <a:defRPr/>
            </a:pPr>
            <a:r>
              <a:rPr lang="es-MX" sz="2800" dirty="0" smtClean="0"/>
              <a:t>3ER</a:t>
            </a:r>
            <a:r>
              <a:rPr lang="es-MX" sz="2800" dirty="0"/>
              <a:t>. </a:t>
            </a:r>
            <a:r>
              <a:rPr lang="es-MX" sz="2800" dirty="0" smtClean="0"/>
              <a:t>SEMESTRE-FÍSICA </a:t>
            </a:r>
            <a:r>
              <a:rPr lang="es-MX" sz="2800" dirty="0" smtClean="0"/>
              <a:t>I</a:t>
            </a:r>
          </a:p>
          <a:p>
            <a:pPr algn="ctr">
              <a:defRPr/>
            </a:pPr>
            <a:endParaRPr lang="es-MX" sz="2800" dirty="0"/>
          </a:p>
          <a:p>
            <a:pPr algn="ctr">
              <a:defRPr/>
            </a:pPr>
            <a:r>
              <a:rPr lang="es-MX" altLang="es-MX" sz="2800" dirty="0" smtClean="0"/>
              <a:t>TEMA: MAGNITUDES ESCALARES Y VECTORIALES</a:t>
            </a:r>
          </a:p>
          <a:p>
            <a:pPr algn="ctr">
              <a:defRPr/>
            </a:pPr>
            <a:endParaRPr lang="es-MX" altLang="es-MX" sz="2800" dirty="0"/>
          </a:p>
          <a:p>
            <a:pPr algn="ctr">
              <a:defRPr/>
            </a:pPr>
            <a:r>
              <a:rPr lang="es-MX" sz="2800" dirty="0"/>
              <a:t>PROF. ISMAEL NEGRETE RENTERIA</a:t>
            </a:r>
          </a:p>
          <a:p>
            <a:pPr algn="ctr">
              <a:defRPr/>
            </a:pPr>
            <a:endParaRPr lang="es-MX" sz="2800" dirty="0"/>
          </a:p>
          <a:p>
            <a:pPr algn="ctr">
              <a:defRPr/>
            </a:pPr>
            <a:endParaRPr lang="es-MX" sz="2800" dirty="0"/>
          </a:p>
        </p:txBody>
      </p:sp>
      <p:pic>
        <p:nvPicPr>
          <p:cNvPr id="9220" name="3 Imagen" descr="LOGO MULTIVERSID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188913"/>
            <a:ext cx="6705600" cy="863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3509" y="218499"/>
            <a:ext cx="7772400" cy="1050262"/>
          </a:xfrm>
        </p:spPr>
        <p:txBody>
          <a:bodyPr/>
          <a:lstStyle/>
          <a:p>
            <a:r>
              <a:rPr lang="es-MX" b="1" dirty="0" smtClean="0"/>
              <a:t>1.5 Vectores</a:t>
            </a:r>
            <a:endParaRPr lang="es-MX" b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23528" y="1556792"/>
            <a:ext cx="8568952" cy="5112568"/>
          </a:xfrm>
        </p:spPr>
        <p:txBody>
          <a:bodyPr/>
          <a:lstStyle/>
          <a:p>
            <a:pPr algn="l"/>
            <a:r>
              <a:rPr lang="es-MX" b="1" i="1" dirty="0" smtClean="0">
                <a:solidFill>
                  <a:srgbClr val="FF0000"/>
                </a:solidFill>
              </a:rPr>
              <a:t>Magnitudes escalares y vectoriales.</a:t>
            </a:r>
          </a:p>
          <a:p>
            <a:pPr algn="just"/>
            <a:r>
              <a:rPr lang="es-MX" sz="2800" dirty="0">
                <a:solidFill>
                  <a:schemeClr val="tx1"/>
                </a:solidFill>
              </a:rPr>
              <a:t> </a:t>
            </a:r>
            <a:r>
              <a:rPr lang="es-MX" sz="2800" dirty="0" smtClean="0">
                <a:solidFill>
                  <a:schemeClr val="tx1"/>
                </a:solidFill>
              </a:rPr>
              <a:t>    Algunas magnitudes o cantidades son perfectamente definidas al especificar su tamaño. Al decir que la superficie de un terreno es de 300 m², no queda indeterminación alguna por precisar. Lo mismo sucede al hablar de una masa de 5 kg, un tiempo de 60 segundos o un volumen de 3 m³. A este tipo de magnitudes se les denomina escalares.</a:t>
            </a:r>
            <a:endParaRPr lang="es-MX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930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MX" b="1" i="1" dirty="0" smtClean="0">
                <a:solidFill>
                  <a:srgbClr val="FF0000"/>
                </a:solidFill>
              </a:rPr>
              <a:t>Magnitud escalar.</a:t>
            </a:r>
            <a:endParaRPr lang="es-MX" b="1" i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s-MX" b="1" i="1" dirty="0" smtClean="0"/>
              <a:t>     Es aquella que queda perfectamente definida con solo indicar su cantidad expresada en números y la unidad de medida.</a:t>
            </a:r>
          </a:p>
          <a:p>
            <a:pPr marL="0" indent="0" algn="just">
              <a:buNone/>
            </a:pPr>
            <a:r>
              <a:rPr lang="es-MX" dirty="0"/>
              <a:t> </a:t>
            </a:r>
            <a:r>
              <a:rPr lang="es-MX" dirty="0" smtClean="0"/>
              <a:t>    </a:t>
            </a:r>
          </a:p>
          <a:p>
            <a:pPr marL="0" indent="0" algn="just">
              <a:buNone/>
            </a:pPr>
            <a:r>
              <a:rPr lang="es-MX" dirty="0"/>
              <a:t> </a:t>
            </a:r>
            <a:r>
              <a:rPr lang="es-MX" dirty="0" smtClean="0"/>
              <a:t>    Son ejemplos de magnitudes escalares, la masa, la temperatura, la superficie, el volumen, el tiempo, la longitud, la densidad y la frecuencia.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5705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251520" y="620688"/>
            <a:ext cx="8712968" cy="6048672"/>
          </a:xfrm>
        </p:spPr>
        <p:txBody>
          <a:bodyPr/>
          <a:lstStyle/>
          <a:p>
            <a:pPr marL="0" indent="0" algn="just">
              <a:buNone/>
            </a:pPr>
            <a:r>
              <a:rPr lang="es-MX" dirty="0" smtClean="0"/>
              <a:t>     Otras magnitudes en cambio, no son totalmente definidas por el tamaño o cantidad, sino que implican alguna orientación en el espacio, una localización precisa en donde ejercen su influencia.</a:t>
            </a:r>
          </a:p>
          <a:p>
            <a:pPr marL="0" indent="0" algn="just">
              <a:buNone/>
            </a:pPr>
            <a:r>
              <a:rPr lang="es-MX" dirty="0"/>
              <a:t> </a:t>
            </a:r>
            <a:r>
              <a:rPr lang="es-MX" dirty="0" smtClean="0"/>
              <a:t>    Como ejemplo tenemos el desplazamiento de los cuerpos. Al decir que un cuerpo se movió 5m, falta todavía indicar el punto desde el cual comenzó a moverse, si la trayectoria fue o no rectilínea y en que dirección tuvo lugar el desplazamiento, si hacia el norte, sur, este, oeste, solo entonces se puede conocer la posición final del móvil.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4379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79512" y="620688"/>
            <a:ext cx="8784976" cy="6048672"/>
          </a:xfrm>
        </p:spPr>
        <p:txBody>
          <a:bodyPr/>
          <a:lstStyle/>
          <a:p>
            <a:pPr marL="0" indent="0" algn="just">
              <a:buNone/>
            </a:pPr>
            <a:r>
              <a:rPr lang="es-MX" dirty="0"/>
              <a:t> </a:t>
            </a:r>
            <a:r>
              <a:rPr lang="es-MX" dirty="0" smtClean="0"/>
              <a:t>    Una fuerza de 18 kgf no </a:t>
            </a:r>
            <a:r>
              <a:rPr lang="es-MX" dirty="0" smtClean="0"/>
              <a:t>está </a:t>
            </a:r>
            <a:r>
              <a:rPr lang="es-MX" dirty="0" smtClean="0"/>
              <a:t>definida completamente por su tamaño y unidad. Hay que precisar el punto del cuerpo sobre el cual se aplica la fuerza, si en la parte superior o en la inferior y la orientación, si es hacia arriba o hacia abajo, si hacia un lado o hacia el otro.</a:t>
            </a:r>
          </a:p>
          <a:p>
            <a:pPr marL="0" indent="0" algn="just">
              <a:buNone/>
            </a:pPr>
            <a:r>
              <a:rPr lang="es-MX" dirty="0"/>
              <a:t> </a:t>
            </a:r>
            <a:r>
              <a:rPr lang="es-MX" dirty="0" smtClean="0"/>
              <a:t>    Este tipo de magnitudes reciben el nombre de magnitudes vectoriales.</a:t>
            </a:r>
          </a:p>
          <a:p>
            <a:pPr marL="0" indent="0" algn="just">
              <a:buNone/>
            </a:pPr>
            <a:endParaRPr lang="es-MX" dirty="0"/>
          </a:p>
          <a:p>
            <a:pPr marL="0" indent="0">
              <a:buNone/>
            </a:pP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05887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es-MX" sz="3200" b="1" i="1" dirty="0" smtClean="0">
                <a:solidFill>
                  <a:srgbClr val="FF0000"/>
                </a:solidFill>
              </a:rPr>
              <a:t>Magnitud vectorial.</a:t>
            </a:r>
            <a:endParaRPr lang="es-MX" sz="3200" b="1" i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8229600" cy="5328592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     Es una magnitud que además de la dimensión o tamaño se encuentra localizada en el espacio y se define mediante un </a:t>
            </a:r>
            <a:r>
              <a:rPr lang="es-MX" dirty="0" smtClean="0"/>
              <a:t>número</a:t>
            </a:r>
            <a:r>
              <a:rPr lang="es-MX" dirty="0" smtClean="0"/>
              <a:t>, una unidad y una indicación de posición.</a:t>
            </a:r>
          </a:p>
          <a:p>
            <a:pPr marL="0" indent="0">
              <a:buNone/>
            </a:pPr>
            <a:r>
              <a:rPr lang="es-MX" dirty="0"/>
              <a:t> </a:t>
            </a:r>
            <a:r>
              <a:rPr lang="es-MX" dirty="0" smtClean="0"/>
              <a:t>  ejemplo de ello son la velocidad, aceleración, impulso mecánico y cantidad de movimiento.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74347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pPr algn="l"/>
            <a:r>
              <a:rPr lang="es-MX" sz="3200" b="1" i="1" dirty="0"/>
              <a:t>Ejemplo </a:t>
            </a:r>
            <a:r>
              <a:rPr lang="es-MX" sz="3200" b="1" i="1" dirty="0" err="1" smtClean="0"/>
              <a:t>gr</a:t>
            </a:r>
            <a:r>
              <a:rPr lang="es-MX" sz="2700" b="1" i="1" dirty="0" err="1" smtClean="0"/>
              <a:t>Á</a:t>
            </a:r>
            <a:r>
              <a:rPr lang="es-MX" sz="3200" b="1" i="1" dirty="0" err="1" smtClean="0"/>
              <a:t>fico</a:t>
            </a:r>
            <a:r>
              <a:rPr lang="es-MX" sz="3200" b="1" i="1" dirty="0" smtClean="0"/>
              <a:t> </a:t>
            </a:r>
            <a:r>
              <a:rPr lang="es-MX" sz="3200" b="1" i="1" dirty="0"/>
              <a:t>de una magnitud vectorial.</a:t>
            </a:r>
            <a:endParaRPr lang="es-MX" sz="32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62250" y="3151187"/>
            <a:ext cx="28575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http://ts1.mm.bing.net/th?&amp;id=HN.608042871169026519&amp;w=300&amp;h=300&amp;c=0&amp;pid=1.9&amp;rs=0&amp;p=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32" y="1412776"/>
            <a:ext cx="7830400" cy="4680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659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es-MX" sz="3200" b="1" i="1" dirty="0" smtClean="0"/>
              <a:t>Características de los vectores.</a:t>
            </a:r>
            <a:endParaRPr lang="es-MX" sz="3200" b="1" i="1" dirty="0"/>
          </a:p>
        </p:txBody>
      </p:sp>
      <p:pic>
        <p:nvPicPr>
          <p:cNvPr id="4" name="Picture 4" descr="http://ts1.mm.bing.net/th?&amp;id=HN.607987195511899834&amp;w=300&amp;h=300&amp;c=0&amp;pid=1.9&amp;rs=0&amp;p=0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076" y="1772816"/>
            <a:ext cx="7302220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8461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irador">
  <a:themeElements>
    <a:clrScheme name="Mirador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Mirador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irador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41</TotalTime>
  <Words>389</Words>
  <Application>Microsoft Office PowerPoint</Application>
  <PresentationFormat>Presentación en pantalla (4:3)</PresentationFormat>
  <Paragraphs>23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Mirador</vt:lpstr>
      <vt:lpstr>Presentación de PowerPoint</vt:lpstr>
      <vt:lpstr>1.5 Vectores</vt:lpstr>
      <vt:lpstr>Magnitud escalar.</vt:lpstr>
      <vt:lpstr>Presentación de PowerPoint</vt:lpstr>
      <vt:lpstr>Presentación de PowerPoint</vt:lpstr>
      <vt:lpstr>Magnitud vectorial.</vt:lpstr>
      <vt:lpstr>Ejemplo grÁfico de una magnitud vectorial.</vt:lpstr>
      <vt:lpstr>Características de los vectores.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1.5 Vectores</dc:title>
  <dc:creator>Ismael Negrete</dc:creator>
  <cp:lastModifiedBy>Ordoñez</cp:lastModifiedBy>
  <cp:revision>7</cp:revision>
  <dcterms:created xsi:type="dcterms:W3CDTF">2014-09-06T04:19:07Z</dcterms:created>
  <dcterms:modified xsi:type="dcterms:W3CDTF">2016-02-05T18:37:58Z</dcterms:modified>
</cp:coreProperties>
</file>