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MX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D1BB315-EF72-41C0-BB11-74AF88012F2E}" type="datetimeFigureOut">
              <a:rPr lang="es-MX" smtClean="0"/>
              <a:t>02/03/2015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EF2597F-A802-47AD-9F9E-5864916D4ADA}" type="slidenum">
              <a:rPr lang="es-MX" smtClean="0"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INFORMATICA II</a:t>
            </a:r>
            <a:br>
              <a:rPr lang="es-MX" dirty="0" smtClean="0"/>
            </a:br>
            <a:r>
              <a:rPr lang="es-MX" dirty="0" smtClean="0"/>
              <a:t>MAESTRA PAULINA RUIZ SOSA</a:t>
            </a: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Tema. Metodología del problema.</a:t>
            </a:r>
            <a:endParaRPr lang="es-MX" dirty="0"/>
          </a:p>
        </p:txBody>
      </p:sp>
      <p:pic>
        <p:nvPicPr>
          <p:cNvPr id="4" name="3 Imagen" descr="multiversida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4112" y="1071546"/>
            <a:ext cx="3809524" cy="224761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Definición de problema.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s-MX" dirty="0" smtClean="0"/>
              <a:t>En si se puede decir que un problema es algo que se debe resolver, es decir una situación o un estado inicial que debemos transformar en una situación o estado final, mediante un proceso, que consiste en una acción o conjunto de acciones.</a:t>
            </a:r>
            <a:endParaRPr lang="es-MX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Tipos de problemas.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s-MX" dirty="0" smtClean="0"/>
              <a:t>	Los problemas pueden clasificarse de muy distintas manera y criterios, como distintas y variadas son las situaciones a resolver.</a:t>
            </a:r>
          </a:p>
          <a:p>
            <a:pPr>
              <a:lnSpc>
                <a:spcPct val="150000"/>
              </a:lnSpc>
              <a:buNone/>
            </a:pPr>
            <a:endParaRPr lang="es-MX" dirty="0" smtClean="0"/>
          </a:p>
          <a:p>
            <a:pPr>
              <a:lnSpc>
                <a:spcPct val="150000"/>
              </a:lnSpc>
              <a:buNone/>
            </a:pPr>
            <a:r>
              <a:rPr lang="es-MX" dirty="0" smtClean="0"/>
              <a:t>	</a:t>
            </a:r>
            <a:r>
              <a:rPr lang="es-MX" dirty="0" smtClean="0"/>
              <a:t>Los tipos de problemas que se presentan son prácticos, teóricos administrativos, sociales, de investigación, ambientales, de conducta, matemáticos, lógicos, etc.</a:t>
            </a:r>
            <a:endParaRPr lang="es-MX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Etapas para solucionar un problema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306546" y="1785926"/>
            <a:ext cx="8766048" cy="4643470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s-MX" dirty="0" smtClean="0"/>
              <a:t>	Para solucionar un problema se debe desarrollar al máximo la imaginación y creatividad para aplicar una metodología que permita definirlo con claridad. Utilizando las siguientes etapas para solucionarlos.</a:t>
            </a:r>
          </a:p>
          <a:p>
            <a:pPr>
              <a:buNone/>
            </a:pPr>
            <a:endParaRPr lang="es-MX" dirty="0" smtClean="0"/>
          </a:p>
          <a:p>
            <a:r>
              <a:rPr lang="es-MX" dirty="0" smtClean="0"/>
              <a:t>Identificación del problema</a:t>
            </a:r>
          </a:p>
          <a:p>
            <a:r>
              <a:rPr lang="es-MX" dirty="0" smtClean="0"/>
              <a:t>Análisis del problema</a:t>
            </a:r>
          </a:p>
          <a:p>
            <a:r>
              <a:rPr lang="es-MX" dirty="0" smtClean="0"/>
              <a:t>Implementación de una estrategia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Identificación del problema.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00034" y="1457324"/>
            <a:ext cx="8153400" cy="547213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s-MX" dirty="0" smtClean="0"/>
              <a:t>	La identificación del problema significa especificar cual es la situación o estado inicial, y cual es la situación final o estado final deseado.</a:t>
            </a:r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	</a:t>
            </a:r>
            <a:r>
              <a:rPr lang="es-MX" dirty="0" smtClean="0"/>
              <a:t>La metodología para identificar un problema consiste en:</a:t>
            </a:r>
          </a:p>
          <a:p>
            <a:r>
              <a:rPr lang="es-MX" dirty="0" smtClean="0"/>
              <a:t>Leer el problema cuantas veces sea necesario.</a:t>
            </a:r>
          </a:p>
          <a:p>
            <a:r>
              <a:rPr lang="es-MX" dirty="0" smtClean="0"/>
              <a:t>Plantear tantas preguntas como sea necesario para aclarar dudas.</a:t>
            </a:r>
          </a:p>
          <a:p>
            <a:r>
              <a:rPr lang="es-MX" dirty="0" smtClean="0"/>
              <a:t>Encontrar las respuestas de las preguntas planteadas</a:t>
            </a:r>
          </a:p>
          <a:p>
            <a:r>
              <a:rPr lang="es-MX" dirty="0" smtClean="0"/>
              <a:t>Especificar el estado inicial.</a:t>
            </a:r>
          </a:p>
          <a:p>
            <a:r>
              <a:rPr lang="es-MX" dirty="0" smtClean="0"/>
              <a:t>Especificar el estado final o cual es la solución que se desea llegar.</a:t>
            </a:r>
          </a:p>
          <a:p>
            <a:r>
              <a:rPr lang="es-MX" dirty="0" smtClean="0"/>
              <a:t>Delimitar el problema</a:t>
            </a:r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Análisis del problema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214282" y="1600200"/>
            <a:ext cx="8551766" cy="52578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es-MX" dirty="0" smtClean="0"/>
              <a:t>	Analizar es dividir o segregar las tareas necesarias, e identificar las que ayudaran a la solución.</a:t>
            </a:r>
          </a:p>
          <a:p>
            <a:pPr>
              <a:lnSpc>
                <a:spcPct val="150000"/>
              </a:lnSpc>
              <a:buNone/>
            </a:pPr>
            <a:endParaRPr lang="es-MX" dirty="0" smtClean="0"/>
          </a:p>
          <a:p>
            <a:pPr>
              <a:lnSpc>
                <a:spcPct val="150000"/>
              </a:lnSpc>
              <a:buNone/>
            </a:pPr>
            <a:r>
              <a:rPr lang="es-MX" dirty="0" smtClean="0"/>
              <a:t>	</a:t>
            </a:r>
            <a:r>
              <a:rPr lang="es-MX" dirty="0" smtClean="0"/>
              <a:t>Una vez planteado el problema, el análisis del mismo consiste en identificar claramente los valore de entrada, los de salida, los factores a considerar y la delimitación del mimo.</a:t>
            </a:r>
          </a:p>
          <a:p>
            <a:pPr>
              <a:lnSpc>
                <a:spcPct val="150000"/>
              </a:lnSpc>
              <a:buNone/>
            </a:pPr>
            <a:endParaRPr lang="es-MX" dirty="0" smtClean="0"/>
          </a:p>
          <a:p>
            <a:pPr>
              <a:buNone/>
            </a:pPr>
            <a:endParaRPr lang="es-MX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71472" y="1600200"/>
            <a:ext cx="8194576" cy="490063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es-MX" dirty="0" smtClean="0"/>
              <a:t>Al analizar el problema se debe determinar lo siguiente:</a:t>
            </a:r>
          </a:p>
          <a:p>
            <a:pPr>
              <a:lnSpc>
                <a:spcPct val="150000"/>
              </a:lnSpc>
            </a:pPr>
            <a:r>
              <a:rPr lang="es-MX" dirty="0" smtClean="0"/>
              <a:t>El conjunto de valores iníciales o de entrada</a:t>
            </a:r>
          </a:p>
          <a:p>
            <a:pPr>
              <a:lnSpc>
                <a:spcPct val="150000"/>
              </a:lnSpc>
            </a:pPr>
            <a:r>
              <a:rPr lang="es-MX" dirty="0" smtClean="0"/>
              <a:t>El conjunto de valores finales o de salida</a:t>
            </a:r>
          </a:p>
          <a:p>
            <a:pPr>
              <a:lnSpc>
                <a:spcPct val="150000"/>
              </a:lnSpc>
            </a:pPr>
            <a:r>
              <a:rPr lang="es-MX" dirty="0" smtClean="0"/>
              <a:t>Los factores que influyen en el problema, tales como condiciones y alternativas de solución</a:t>
            </a:r>
          </a:p>
          <a:p>
            <a:pPr>
              <a:lnSpc>
                <a:spcPct val="150000"/>
              </a:lnSpc>
            </a:pPr>
            <a:r>
              <a:rPr lang="es-MX" dirty="0" smtClean="0"/>
              <a:t>La delimitación de la solución del problema.</a:t>
            </a:r>
            <a:endParaRPr lang="es-MX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Implementación de estrategias de solución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520828" y="1428736"/>
            <a:ext cx="8480328" cy="5257800"/>
          </a:xfrm>
        </p:spPr>
        <p:txBody>
          <a:bodyPr/>
          <a:lstStyle/>
          <a:p>
            <a:pPr>
              <a:buNone/>
            </a:pPr>
            <a:r>
              <a:rPr lang="es-MX" dirty="0" smtClean="0"/>
              <a:t>	La tercera etapa es la elección de una alternativa o el diseño de un algoritmo. Para diseñar el algoritmo se toman en cuenta los puntos desarrollados en el análisis del problema.</a:t>
            </a:r>
          </a:p>
          <a:p>
            <a:pPr>
              <a:buNone/>
            </a:pPr>
            <a:endParaRPr lang="es-MX" dirty="0" smtClean="0"/>
          </a:p>
          <a:p>
            <a:pPr>
              <a:buNone/>
            </a:pPr>
            <a:r>
              <a:rPr lang="es-MX" dirty="0" smtClean="0"/>
              <a:t>	Los pasos para desarrollar ya una estrategia de solución por medio de algoritmos son:</a:t>
            </a:r>
          </a:p>
          <a:p>
            <a:r>
              <a:rPr lang="es-MX" dirty="0" smtClean="0"/>
              <a:t>Leer los datos de entrada </a:t>
            </a:r>
          </a:p>
          <a:p>
            <a:r>
              <a:rPr lang="es-MX" dirty="0" smtClean="0"/>
              <a:t>Procesar los datos</a:t>
            </a:r>
          </a:p>
          <a:p>
            <a:r>
              <a:rPr lang="es-MX" smtClean="0"/>
              <a:t>Escribir resultado</a:t>
            </a:r>
          </a:p>
          <a:p>
            <a:endParaRPr lang="es-MX" dirty="0" smtClean="0"/>
          </a:p>
          <a:p>
            <a:pPr>
              <a:buNone/>
            </a:pPr>
            <a:endParaRPr lang="es-MX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57</TotalTime>
  <Words>129</Words>
  <Application>Microsoft Office PowerPoint</Application>
  <PresentationFormat>Presentación en pantalla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Intermedio</vt:lpstr>
      <vt:lpstr>INFORMATICA II MAESTRA PAULINA RUIZ SOSA</vt:lpstr>
      <vt:lpstr>Definición de problema.</vt:lpstr>
      <vt:lpstr>Tipos de problemas.</vt:lpstr>
      <vt:lpstr>Etapas para solucionar un problema</vt:lpstr>
      <vt:lpstr>Identificación del problema.</vt:lpstr>
      <vt:lpstr>Análisis del problema</vt:lpstr>
      <vt:lpstr>Diapositiva 7</vt:lpstr>
      <vt:lpstr>Implementación de estrategias de solución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INFORMATICA II MAESTRA PAULINA RUIZ SOSA</dc:title>
  <dc:creator>paulina</dc:creator>
  <cp:lastModifiedBy>paulina</cp:lastModifiedBy>
  <cp:revision>6</cp:revision>
  <dcterms:created xsi:type="dcterms:W3CDTF">2015-03-02T15:53:32Z</dcterms:created>
  <dcterms:modified xsi:type="dcterms:W3CDTF">2015-03-02T16:51:15Z</dcterms:modified>
</cp:coreProperties>
</file>