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F0A5EC4-A0E3-4364-98DF-ACC6D8BC6BA0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A3DAA71-6E9B-41B3-8C18-68B56592294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3608" y="5877272"/>
            <a:ext cx="8305800" cy="521284"/>
          </a:xfrm>
        </p:spPr>
        <p:txBody>
          <a:bodyPr/>
          <a:lstStyle/>
          <a:p>
            <a:r>
              <a:rPr lang="es-MX" sz="1800" dirty="0" smtClean="0"/>
              <a:t>                  DOCENTE</a:t>
            </a:r>
            <a:r>
              <a:rPr lang="es-MX" sz="1800" dirty="0" smtClean="0"/>
              <a:t>: ANA  LIBIA HERNANDEZ POZO Y </a:t>
            </a:r>
            <a:r>
              <a:rPr lang="es-MX" sz="1800" dirty="0" smtClean="0"/>
              <a:t>LOPEZ</a:t>
            </a:r>
            <a:endParaRPr lang="es-MX" sz="1800" dirty="0"/>
          </a:p>
        </p:txBody>
      </p:sp>
      <p:sp>
        <p:nvSpPr>
          <p:cNvPr id="5" name="2 Subtítulo"/>
          <p:cNvSpPr txBox="1">
            <a:spLocks/>
          </p:cNvSpPr>
          <p:nvPr/>
        </p:nvSpPr>
        <p:spPr bwMode="auto">
          <a:xfrm>
            <a:off x="971550" y="2133600"/>
            <a:ext cx="72009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/>
          <a:lstStyle/>
          <a:p>
            <a:pPr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r>
              <a:rPr lang="es-MX" sz="3600">
                <a:latin typeface="Lucida Sans Unicode" pitchFamily="34" charset="0"/>
              </a:rPr>
              <a:t> </a:t>
            </a:r>
            <a:r>
              <a:rPr lang="es-MX" sz="3600" b="1">
                <a:latin typeface="Lucida Sans Unicode" pitchFamily="34" charset="0"/>
              </a:rPr>
              <a:t>ÉTICA Y VALORES II</a:t>
            </a:r>
          </a:p>
          <a:p>
            <a:pPr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endParaRPr lang="es-MX" sz="2800">
              <a:latin typeface="Lucida Sans Unicode" pitchFamily="34" charset="0"/>
            </a:endParaRPr>
          </a:p>
          <a:p>
            <a:pPr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endParaRPr lang="es-MX" sz="2800">
              <a:latin typeface="Lucida Sans Unicode" pitchFamily="34" charset="0"/>
            </a:endParaRPr>
          </a:p>
          <a:p>
            <a:pPr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r>
              <a:rPr lang="es-MX" sz="2400" b="1">
                <a:latin typeface="Lucida Sans Unicode" pitchFamily="34" charset="0"/>
              </a:rPr>
              <a:t>BLOQUE IV. APLICA LAS DIMENSIONES DE LA CONCIENCIA MORAL EN DIFERENTES ÁMBITOS </a:t>
            </a:r>
          </a:p>
        </p:txBody>
      </p:sp>
      <p:sp>
        <p:nvSpPr>
          <p:cNvPr id="6" name="1 Título"/>
          <p:cNvSpPr>
            <a:spLocks noGrp="1"/>
          </p:cNvSpPr>
          <p:nvPr>
            <p:ph type="ctrTitle"/>
          </p:nvPr>
        </p:nvSpPr>
        <p:spPr>
          <a:xfrm>
            <a:off x="611560" y="-57249"/>
            <a:ext cx="7772400" cy="1470025"/>
          </a:xfrm>
        </p:spPr>
        <p:txBody>
          <a:bodyPr/>
          <a:lstStyle/>
          <a:p>
            <a:pPr algn="ctr" eaLnBrk="1" hangingPunct="1">
              <a:defRPr/>
            </a:pPr>
            <a:r>
              <a:rPr lang="es-MX" sz="3200" dirty="0" smtClean="0">
                <a:solidFill>
                  <a:schemeClr val="tx1"/>
                </a:solidFill>
              </a:rPr>
              <a:t>MULTIVERSIDAD LATINOAMERICANA</a:t>
            </a:r>
            <a:br>
              <a:rPr lang="es-MX" sz="3200" dirty="0" smtClean="0">
                <a:solidFill>
                  <a:schemeClr val="tx1"/>
                </a:solidFill>
              </a:rPr>
            </a:br>
            <a:r>
              <a:rPr lang="es-MX" sz="3200" dirty="0" smtClean="0">
                <a:solidFill>
                  <a:schemeClr val="tx1"/>
                </a:solidFill>
              </a:rPr>
              <a:t>OAXACA URBANA</a:t>
            </a:r>
            <a:endParaRPr lang="es-MX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2265040"/>
          </a:xfrm>
        </p:spPr>
        <p:txBody>
          <a:bodyPr/>
          <a:lstStyle/>
          <a:p>
            <a:r>
              <a:rPr lang="es-MX" b="1" dirty="0" smtClean="0">
                <a:solidFill>
                  <a:srgbClr val="A50021"/>
                </a:solidFill>
              </a:rPr>
              <a:t>AMOR Y SOLIDARIDAD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	Acaparar y no dar, o dar pero no compartir lo esencial, o bien dar sin recibir no permiten una complementariedad del ser humano y la vida social.</a:t>
            </a:r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MX" sz="3200" dirty="0" smtClean="0">
                <a:solidFill>
                  <a:srgbClr val="FF0000"/>
                </a:solidFill>
              </a:rPr>
              <a:t>4.4 RECONOCE DIFERENTES ACTITUDES DEL SER HUMANO ANTE LOS DEMÁS</a:t>
            </a:r>
            <a:endParaRPr lang="es-MX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788024" y="1772816"/>
            <a:ext cx="3744416" cy="3240360"/>
          </a:xfrm>
        </p:spPr>
        <p:txBody>
          <a:bodyPr/>
          <a:lstStyle/>
          <a:p>
            <a:pPr algn="just"/>
            <a:r>
              <a:rPr lang="es-MX" dirty="0" smtClean="0">
                <a:solidFill>
                  <a:schemeClr val="bg1"/>
                </a:solidFill>
              </a:rPr>
              <a:t>La sociedad puede permanecer porque hay individuos que conocen el amor y esto permite la solidaridad grupal, comunal y social.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6386" name="Picture 2" descr="Crédito de la foto: just.Luc via photopin c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4248472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139952" y="692696"/>
            <a:ext cx="4546848" cy="5403304"/>
          </a:xfrm>
        </p:spPr>
        <p:txBody>
          <a:bodyPr>
            <a:noAutofit/>
          </a:bodyPr>
          <a:lstStyle/>
          <a:p>
            <a:pPr algn="just"/>
            <a:r>
              <a:rPr lang="es-MX" sz="2800" b="1" dirty="0" smtClean="0">
                <a:solidFill>
                  <a:schemeClr val="bg1"/>
                </a:solidFill>
              </a:rPr>
              <a:t>El amor es dar, es compenetrarse y entregarse a otra persona, pero para amar es necesario amarse a sí mismo.</a:t>
            </a:r>
          </a:p>
          <a:p>
            <a:pPr algn="just"/>
            <a:r>
              <a:rPr lang="es-MX" sz="2800" b="1" dirty="0" smtClean="0">
                <a:solidFill>
                  <a:schemeClr val="bg1"/>
                </a:solidFill>
              </a:rPr>
              <a:t>Sólo aquellas personas que se aman a sí mismos, que se cultivan intelectual y moralmente son las que pueden amar al prójimo.</a:t>
            </a:r>
            <a:endParaRPr lang="es-MX" sz="2800" b="1" dirty="0">
              <a:solidFill>
                <a:schemeClr val="bg1"/>
              </a:solidFill>
            </a:endParaRPr>
          </a:p>
        </p:txBody>
      </p:sp>
      <p:sp>
        <p:nvSpPr>
          <p:cNvPr id="15362" name="AutoShape 2" descr="data:image/jpeg;base64,/9j/4AAQSkZJRgABAQAAAQABAAD/2wCEAAkGBhQSERUUEhQWFBUVFhcWGBgVFBUYFxcYFBcVFBQYFBQYHCYeFxkjGhcUHy8gIycpLCwsFx4xNTAqNSYrLCkBCQoKDgwOGg8PGikkHCQsLCwpLCwsKSwsLCksLCwsLCwsKSwvKSwsLCwsLCwpLCwsKSwsLCwsLCksLCwsKSwsKf/AABEIAMcA/QMBIgACEQEDEQH/xAAbAAACAwEBAQAAAAAAAAAAAAAEBQADBgIBB//EAEcQAAECBAMCCAsGBAYCAwAAAAECEQADBCESMUEFUQYTFCIyYXHUQlNUcnSBkZSho7EjM1KztMFiktHwBxVDguHxFjQkssL/xAAaAQABBQEAAAAAAAAAAAAAAAADAAECBAUG/8QAOREAAgECAQgHBgYDAQEAAAAAAAECAxEhBAUSMTJRkfATFCI0QVKxFWFxgpLRQmKhorLBFoHxBlP/2gAMAwEAAhEDEQA/AGdNTIwSEpp5UxcyXMmKVMmTEdCZNBciYlIASiLOSDxFF74e8RKXoyPQqv61cLdoSwhZW4IcYAxbjCkBbH8NgT17o0cvy/qlsL3v4vwZzub83rLE8UrJeCfgvcM+SDyei98PeInJB5PRe+HvEIKSkMxRdRGZWo6Brgew+zqjtMkz5iUygyB0Qwy/GoG5d+aLHIxnLPt3ZQf1M1P8fS/GvpiO+SDxFF76e8ROSp8RRe+nvEF0WzgiWUy0OWd1dJgec/riyVKu5SBbq1ufZFn2q/L+5gfYi837Y/YA5KnxFF76e8ROSp8RRe+nvEGrWGJGEJ/EQG9W+FU6ux4hKwpYOVLISVXbmEi982yitLPqTsot/Mwq/wDP3/Gvpj9gjkg8novfD3iJyQeIovfD3iFdPIDYi4UXspikBgLDUnOO0UC5gHNKmDAkMG+Ahln1vBQf1Mf/AB9edfTEY8kHk9F74e8R7yQeT0Xvh7xA6Ngq8JSR2An+kWK2CCLrPqCQf3gizxL/AOf7mR9gx86+lHfJB5PRe+HvETkg8RRe+HvEcDg8n8S/an+kcnYRHRV/Mn+hh/bEvJ+5i9gx86+mJbyQeT0Xvh7xE5IPEUXvh7xAc3Z6gLpCh/CX+DP8IpFG6VJlrZ7EACzdRukxB57a1039THWYE/xr6YjPkg8novfD3iPOSDxFF76e8QhXSKSsMyEgZkuHHqz7euCKPamiha4B0LWcHt3xFZ9V8YfuY/8Aj3519MRtyQeIovfT3iJyQeT0Xvh7xESEqDhvZAlZs/Hcc1QyLW7FDUQb2x+X9zI+wF519MfsGckHk9F74e8RORjyei98PeIzlMrAVJmJeW+Fcu7pfVJz3M3VnAG0qQyV3WVSlh0K3gaPoofGILPeNtD9zF7AXnX0xNlyQeT0Xvh7xHhpU+IovfT3iMxwfqXIppxT0gqRMUHCVs4ChngU5G8RqtkIFOcQJKXImoKQQhRLMlRuLgkAvnncQvbaTs4/qxewPzL6Y/Y45MnxFF76e8ROTJ8RRe+nvEbWWhBAICSCHyERUpP4U+wRb9o+79WA9jLzftj9jFclT4ii99PeInJU+IovfT3iNguWn8KfYIrMkfhHsEQedPy/qyXsReZfTH7GT5KnxFF76e8ROTJ8RRe+nvEa8SU/hHsEdCUn8I9gh1nP8v6sb2KvMvpj9jHckDFqajUwUpk1alFkgqUyUz3LAE+qHHB2WjpIQJfGSZailJWQ/G1KHGMk5JGsE7YlgYGAHNqMgPJp0DcGvu5fo8v8+ri30zq0tL+37/sUurqhlGhr1+CXgty94npOjI9Cq/rVwmEwzFBQy6MsXfcfWT/doc0mUj0Kr+tXC+gQJaFTTfCMKAzOpTCwHa3+47oyM/fg+MvU1f8Az34/hH0QPWWaRLvcYyLYlKulFtNTlYDrh/sugCE7yVBRIAzGj7oC4O0Oc1Vy5Cc8yeepss7W0EPkiMWhCyudHUd8Dgy2IKSRniHrLgdTN7IEnVqcKlKLSk6/jO4bx1awTPGIlILAXWfjh/rCeomidOTLwrbKXgwkY8ziGgCXL5DLSIV6jvoxFTitbPVKVNWBMlzMKkugCyEjfMLgg9UdKkmYslPPOWIgAAaWZn62eDRLCuYgnAmxU5dTaAnSDZckJAADAaQOlR08XqJSnYDpdkpBdXPO85eoQbhjuPFRejFRVkAbb1laxFSRFxipSYTJI6EcmOAuPXhlK4nGxDFFRTJV0hfQixHYoXi5o8MLWIWTJBlg4gZktukBzk+ckdIdYv1QrqaNHNWjny8wkHm63S25zYw8ra5MpJWosB/1aMPtXhAoTFiUkISpjzTmXDkpyBbUQCVG+yEjKw1oNolBBJ5pLdl8jv7dIKPCZF+aq2bMf7EYFdUozHWThva982A3QSpBmh2KcIcc4hJbQgm5bWCRpaOFx9PS8DWqrROOJKShWjscSdUqGjxKWWFJMpYPFTLgteWt+aX3PbreMrT7YUhSVO5SG9W4NDOl22npFwHGWnVbfA505DpxZxW0xQVIXhQuWpiA7qzIKLGx9kaCXWJqqQ1GEqmyEhM4JUpKlIHQmhSdRkbG0La2pTUpCwPtEApN2xIP7pirYW1OSVQUq8pXMWLXRMssFrMCXHriOjfXrE7m94FbXxoVKxFQQxQo6pUHZ8yysQc7o0xMYOXT8lqFS5YH2eGZiSGxSRdBU1lOCBk9jG4p52NIUMlB4tUamktHcV6kbdo9aI0dYY5gwMhjx49JjkQrisA7ZPQ82o/TToF4Nfdy/R5f59XBO2PA82o/TToG4Nfdy/R5f59XG5k/dud7Obyrvj58Iiek6Mj0Kr+tXAdalzKp0XCAm5Ga15H1AqVlqIMpOjI9Cq/rVwPsf7SZj0Aex1VZIzayRFLPcdJ04++XqWcwOym/dH0Q+kyQhISMgABEnTcKXAc5Ab1GwEeyVb4oM8caSTaUjF/uXYexL+2MmctGNzoErgO16viUBFyVZkBzvUogaf8AEeUFIESgpGJK5zhOIuUyybqA0e8DUrzqn7xKVBbYCHOAAKUf4bhn6oeS14lFf4jhT5qbCKEI6crMPJ6KLpMkAADIWEdiPFRFLGpjS1FY8UY5JgTaO1pclIUs2OTXJ7IWSuGUhSmBV2kfs7wzZJIemOTFFNXJmXSXG9xF8Ne4+orUmPAI6WYrxQN4MmsTuK5rsWseu49kdkxFRMgZTb0ta0sVBRB0BDJz+sZiagAEuxvfVhoN5jW7Wm85eENgZ+tR6+yMxU5MS5YObgOdw3wOOsN4AyVpJSki6up+d1vrAG01uCOi1wQS5L5HfBNRUFgEOktmRc5ixOVoTTpeHN8/reDwjjcFN4WLKRSiUgZMfXe8XVlUUpwIsHv1mKqRBzScv30MckkqGPop3jM6iC2xuC8LDXZdUoByXH0b6jqMPqmmTPlJwM7vpbQ9sZOjqLKwjmm18g/XrGg2TVpSki+nXppFatHxQem7qxrdn155PJnLLmnJpJ1iQUqLylLLOUg29b6RquDVcFIVLdzLN23KcgNmwyD55xjOCMjjDVyC7VEhRT1rl89JHWLRptiLUmcgqUFCbJScTjEVJ0WN4BJfWAwejNPfz9hpq6a551mmUI4IiyPCI0miqmUKiCPXiCBkxdtfNHm1H6adA/Br7uX6PL/Pq4J2zmjzaj9NOgbg193L9Hl/n1cbmT9253s5rKu+P4f1ET0nRkehVf1q4TbA2woTJgw8wzUoyUSLYUuX5o677oc0mUj0Kr+tXCSuoDRoE1CrLlmYSC4cqSnAB6xm3bFTPUrOG+79SxmBXU/hH+JsJWZHXCWq27JTKUghRmleNTJDYSXQm5vzQL9ZhbtCnnynmzJSxjQnE00AqQzjEkuC2biFglYmSpHFoKcaS5daiOaMRzAff7BHPzqKatY6eMLazXbHpSkzVEpdMtKQEu6VTSSQXzcEl4ZyUMw0SGgTZrcSSlRXimJcq6QwIAwk9RJyguQoEqvq3ZrCydYtkJlpMZfhFwmSlOFBBLu+lsm3mCtu7RaWoJWGJze7C5A9YaPnG29podaMLKBBCwc8rNprFjadkRVoq7BNr7dXMUxUojcSW9Q0hWiWsEnCvtY2jacF9iJwCYtIUo3DjLd64eTJY3fCJutGOCQ6oOWLZ892VwgmoXhxqSFdarEZPG32RwsUkhMxTjeS/aHhdwg2EhcvEE4VDUD6xm6abhSMVwfg1iD7IjLRmrxwHScMJYn2CmrUzA6f7/rF2cZjgrVvhSMgG7Xu8agCAxdyclY8Ko8xxJgiqJXsRtdCThPiwslg/O1u1rtrGKqKpYXezDQa9v7xrtrTcS1qewUJY62ur4lozm3EOgbxY+bdvY0PHF4jvBYAapRDLXNcFzm7ZMPZCefVma5Ofgls20gldPZ0lyLnPKO6papiEnJh1DtaDxwYKWKAkzAoJCXSTnHFTSqBdyQO3KCZmFgMLHU9e94grmAChzchBbu+AOytZnlBJKxbTIOwy1OkO6SYQMOeEXYF/VCFKjLU4LBWoh9stIUoBRz11PadIBW1BqJqODdaZVTTrOWNKC48GZzb+vOGUmrXIqUSVKQpKJ8xCWtMQgqISFP0ki1/q0I6hAQJZc8yYlma7KTf1DWNBt2hKK2dMJRxZnIWfxdBJto3V19UUW8Lhntc8+JvDHjx4kuAeqPWjWuULFJEepMdkRWmB6mT1i/bOaPNqP006BuDX3cv0eX+fVwVtrwPNqP006BeDX3cv0eX+fVxuZP3fnezmsq74/h/URRR5U/oVX9aqMts6WJssmaSzmUkDNZJfBcsAM8gBvjUUeUj0Kr+tVGcopRlgFEvjsCitQwgYUkqyU7urNmuwirnmOk4L3v1LGYZaKm/dH+J5VbOnLGA8cUIBGHlOMkDJKUYSAB2t1xXT05xc4caLs6cK5ZADBSHtbUO+YJja0NUmbKC03SoONDuY9cWbe2QhMmSuWMJUl1OSx5oKuwlm9cYFSnoxbR0kKl3ZlNEghBGEIAnKZKVEgWFnN4LlSwxG839cDUE8KkEoQUDlKrHPoh4KlGyuo3ENQWsaZjOEO0sM7KwSrBoCRqR1m0YwbKmVP2gw3mgKvcudNGG6NbwslBaSsByScL5MjNxY3vGe2NtVMlwQySrmsp2Js7HSDxurtax7J4Mf7UkTEJCZQSQA13e24ZCPNjU0wIPG9I6YiQOzdDDac8hy1tbPpoIGRMmEYkIWpLC4wEb3zse2B3co2RY0Ve9xdJM8zcCgVIVY85m0sBY+uMnIllM2YhXglSQNzG7eqN7TVLrJFwM3DX1HX2xghMKpq1lucoqc2zJ1gsHe+FgNSNrYm/4Dz0FKgOkLaO2eWcatUY/gpRIJSoghQ5w0DXHrjWrVAxPWeGKlXtFmKKTDMdGe2nLYLl4X53GhQzvmk7haM1XrOpe1x1HfGs2xRqxlTsCBl1aKHhCM9VUKlJVMCXCQHbUPc9gtaJReImsBRKdibNkx6s76xRVLsSmw3ft2QVLlkvqQLdQ6hAKpqkjKx3wdbwTKJ8y3Wzn16dsWyEBSA7bvblFRANhnrZv+4JRTlDA2uG9cTbBpHUiiKkEHwWPxhpsGSbgiwLRRJkqI5ru4d7AbgT1w/4O7IKpoxKKc1EB3IA+hitVngyxCNsTmvfisQBO4dWRMbHbNGFTec5SZcuaX5zqwAa5JYP2x8/2lPZLAlyk5aaMI2fDBSgZZBdJkU5Is5zaxsRZ9zpvpFWUbom32jd0f3aewavpv1iyKNnH7KW5c4EubXtna0EGNaOyihLWyiaYktMeLDmLAIHa7JakLNteB5tR+mnQLwa+7l+jy/z6uC9teB5tR+mnQJwa+7l+jy/z6uN3J+7872c1lXfH8P6iJ6ToyPQqv61cLJ6hLAUnGZi1FIRKZ5mHnXJdgN4vcwzpOjI9Cq/rVwn2q4Erin4/jFcWzMbDFie2For5124fN6hsybM/l/iN+DCnkZ87ErGGYpUS5SxyZ40nCRQ5NLJ5owKLtuQcuuMZwbmVRqJnH9DD4OHBiBGqfCbfGy4WJellgAHcklgWS7PpGLWXYZ0ENpCbZdTipieM41qhXOCcLjCG5uggylXmd7fAQupCtMgpXgxCaTzCMLG4yA0gujVaK9F6w8kZbbWzZiQcQ4wO4Uc052DWHa0YevlJZwGJLm1+thvj67XUSV5ud4ex7RrCCdweEyYzMizslyW3boOniM9Rxs8mZJRMNwQLns1gWds6WVPa+YhvUSeKlJliyRk4Zm6oUGanMYj1hJb2wPRd8C3S05K6B+EU1YlYJCCVLsSLYUDNv71hJsjZa1DmJKlZsEg4etROQ3M8aCqIWnLF1XHblcGDtiUktB5mPEoMxAULXsxEPB4aLA1E07huxdl8SgEk4ikBQIdjuB3QxJYXPXlAU2pQksoh9QEhTdoBLRVPq0kMnCsqsAMDf7tw7YKqaIKM29TsdT9uSU+Hi80P8coBm8LpAXhUrC2pdnZ2fJ+qFu3JKkh8OJQBPN6OTBKUjSCqBEmdTCROQEIIAAGQUQOio3xPqc4dxjYsVFTSWhr59yC5ldKWbkuMrHXtzgyWWSVJzUDk17NGUl8DauSrAmcZkq+Fl4cJ0dJBt1DONbIoOLQlD4iMyf2gUoJYxYOLusVYRo4PqnLCuikXNrnqiw8GpRUQoF9L9ekadJ5o9n7RxxbF4SwQ3iZnaHBCWoOl0q+ELFcHVKBFnTpv6+wR9DpNkrnZWH4jl/yYLPBSWCCVKftA+DQVU5yV0CdSMXZmC2LsYy12UWIYhhf1RoODdPhq5Ib/AEVO28ocvDSZwawqxSi6dUnMb2OvZAeylYK6SG/0m1/AP7vFapCUbaW8fTUr6O4+a1Es4CNxVoRmTbrZs2j6JwrQ6KcpYr4iTZVgQQec+acO8fGMZtCnKpHSBwYrYhYLUpgABoQXc+EI321pgSiU1iqkkgE5aggntwm2jwKT7JPxNFs37mXvwJBZ2dr5wS8DbMU8lB/hGjfCCSI047KKctZyhMetEEemJIixXtvwPNqP006BODX3cv0eX+fVwXts9Dzaj9NOgTg193L9Hl/n1cbNDu/O9nO5T3x8+ERPSdGR6FV/WrhdtKmRMSElS0TAorQpAJKMgSpvBuIY0nRkehVf1q4X1CZgTxspQSvoBJTiCsRGHUYS93ivnXbh83qGzJsz+X+IVwUGGWuWQy5ayFlycajfG53iNNw4W1Ek5szHcSmxPU7eyEWw6DiZRBVjWolS1fiUc/UModcOgE7PSGcApLAgWAvnYRjVNhnQR2kZ+hmhSCcQUSQVFIwsrCMSSN4LwypLJhZQISOMSiWqUkK6C1hagcLklQJd+2GNKeb/ANRVo/iLEvA7mqtFlFsxai+Fgd9vYIK2RJC5yQoOGJY6sHEOapQQz+ET7AHP99cXKVO/aYCpO3ZRgNvo+0EtwUoZSiAzqXkOwNAgllsjDDaygue+QWlvWg6dbExxxrt1AAdQFhAqzV/cX9UIr3f9/UWGkOZYH69sN9kUXGJCUFSR/rLZlC9pSDoTmSNIK2VswzVB+iDzj8WjSzEAZDV7QajFyV3/AKAVco0Vo+PoA0+y0oSyUhA3D99564WbXo0pWiYAzKShZSwJQuxc6kFof8ZCHbRK1IQPCWCepKOcTFnRRXoTk6mL33+HiB7U2eUqwqv+E8675aN2wjnUyiU4T0HZNmH/AC+sbfatJxsgv0kOoWe2o9YgGRsdE6VLmoOEqRcEWJHN/wBpt1xWcHeyJQqpLEW7ImkJwzC6hqdRoe0ZQwXTqOQJ7AYuodgJC0laib2awH9d0aCoIQlhYDQaCHVF2xwFKur4YmaRLKQHTq7fR4Y7L2WqacSrI+J7OqCaKl443ydyf2EPkSwAwsBaHp0b4vURq1rYLWUCWEhhYCwb9hFCkDd8YNmCKimLdiqmCpDQDVbCSqeioS4Ul3ZmUCG9oaGqkxEWgdSmpqzJRm1qPhVTO5pYWClZgM4Uom7gvo0bvb1GuZT05S5ajl80ZkXx4dxb6Rl+H2zhIqFoSkhCvtBu+0JJDec/wjT121lSqamISVJVSpCglyUsSygBcpD3aMicXHDnWX73s+dRrdkE8RKfPAm4Lg2bMwU0C7IU8iWQXBSCDvBuILjShsoqS1s5UI5Co7JipUOxIXbZPQ82o/TToF4Nfdy/R5f59XBO2PA82o/TToG4Nfdy/R5f59XGzk/d+d7Ocyrvj+H9RE9J0ZHoVX9auKaekC5ZSSoc5wQWUCGIIN7xdSdGR6FV/WrjzZx5ns+givnbah83qGzHsz+X+IXTSQhBAfW5uSTckneTDnhuHpEA5Eh2bRJOtrZwoB5phpwwW9JLw3ews+aCHbVnNoxKmxI6GO0jOUKkEzOLUpacXSWXUThuHyMGSDaOJEo4FLLAqIsAxFmuN5ziUys4q0Xe5ZkNdiraejrce0GCeE20USsCSoYsKua/OuzEbxYiAtiy8U9DaHEewCGnCLZ/HpCMWEPdkJUojckq6PaI0aGNN/EA9BVlp6jC1NYhSSFO9sIAOJ9GGcX7HozPmYZiuLAYlDspY6jmR2Qz2XwbyYD7Ood1jnLQAGYtcfCNBW7KRNSyw7XBFik70qFwYnGmlgXauU06fYhx8V8EWyJSUpCUhgMgNIkzKFC65dOQJqscs2EwhlJOgm6EfxD1x1XbUIYJBKlFkpGvWTokamDIy5UpN4Y38ef1uc120kys3JNgBcqO5IgfZlCorVNmDnqDM7hCc8PbvjuTspyVK5yyGKhYAfhQNB8YZU6CEgbrOYTQ+mopxj/t/wBL3FsmximVJ4p0psnEVAbsVyB63jvHFM+b/SGeu4LwB9orOBbfhJEE0E01KUaW53aNezWKqFHGrKRcD9wzRoqKjEtISkRDRcpX8Cakox95ZJlBCQlIsP7eI8WtFSxB7AT0xzEEQiHEVmOIsItHEIRgf8WqB5UubYM6FaFiMSWL7wRC/hA/JKDCCSKcmxbwg1nD3v6o1P8AiPKehW2aSgg9bt+8ZyopzMpdnsrARJWrEMwEHwRqYysq7M+d6L9HGK58GbTg6kilkg5hAB7dfi8HPAWw8PJ5eAkpw2fNuuDDFmL7K+AGS7TIDHjR4THSYkhmK9sp6Hm1H6adAvBr7uX6PL/Pq4L234Hm1H6adAnBr7uX6PL/AD6uNmh3fneznMp74+fCInpMpHoVX9auK9lH7Mdv9G1MWUmUj0Kr+tXFWzFfZ7r6xWzttQ+b1DZj2Z/L/EPJ5hhvtrnUtOz3JbfZCtfU8JVnmQ2rlPR05fJSr+pYjFqbDOhW0hXRzOMlTTxvHF0Ou13RfogA3e4EVUot/wBwwohMMqaZicJdGEWyCTctqYXUKulFaitYds0fBuWwmK1sB2ZmD1qvCXY1Q0zDosN68wf73w319cadG2gkUqt9K5aZmEnstFRnRZVJctAuHQwYEDbTk8YhSd6SO21vjAey9mlAGI4lMATmwGSR1QzUk9seARIkqklBwWosSiPNoTcCAbZgf1juVAe3D0B2mIzY0FidJUCHGRgWqckAZqP/AAIqpJ7W0MdpnYZ0on8Q+JiF7k7WNFs7ZwlBhc5k7yYOAjxCW+vtjuDIE2cEtFa7xaqOFQ4xUhUdExy9zHphDniopWbGLTFMw5whIyP+JFWE0qUlyVzAc9EB72yvCiZOajoCX59PMTYAsQoN7XI9ke/4oVLqlS3NkE6M6iwfXJJi6k2cZ+z6IAgESJ7KNgkjJ9SN8ZGUtOTfPgaFJWiufBmn4OVGOllKcF02I1GQ9cM4WcHpOCmlJfJI9uvq/ZoZFUWqeygM9bPDEBjjHHYMTuRaF22j0PNqP006BODX3cv0eX+fVwXtrwPNqP006BODX3cv0eX+fVxs0O7872c5lPfHz4RE9JlI9Cq/rVwNstY4u2hI9dngmkykehVf1q4E2a2CzM5y/wCzFbO21D5vUPmPZn8vohgs831wyrb0NON61Z5G68+qFM080dsMtqKHIJBJviUOy6xGJU2GdDHaRVsAoMicJZnEBaLTn5pCC6UE+CNICpTdUNNkIIRPSVrXz0F1pw5oJOF9Hy0hRTHnKgNIIxrsuY05HnN7bRoyjn9mfqzjN7Jl4pyOo4j2JvGhlTPtL6/XSNGhslWtrL6vSBCn1wXUo6oGKTB3rAFIBGhaPQH/AOYtYxyoQhHssMbxmeGU9aZqAlRSMGjMXV1kRpULI1hHwxpXQiZi6Jw4bMcWoOEl7ZQOpqCU9ZlDVzPGK/mSP/1DXZW0CvAlZdQUkBTpc84M7eyFBV/bn9kQRs6cQtJvZST4eih1CK8XiWJLA+sKmXj0LinIncS/tiwiL5SO8UcmPAXjwphxjg9L1R6qKyed6o6IhiR4rKKZhsYsIimZYGE9Q6PlnDeYZlVN5rpSRLCmdsASVX9fx6oMp6tSNnUSpasKhyhI5pUCCwwqSLkHqy9UKuEExplQrUzVMX0UlLuN2V4NpwV7PpGOEpmTiDmXzIZ72fLQRgzk5XfvNNKyS51G04J1XGUstTNYhndmtY6i0NlKhHwKbkiQGLFQtvBvDxQjQguwrFae0ytUdIMclMepEPYZsC2yeh5tR+mnQLwa+7l+jy/z6uCNr+B5tR+mnQPwa+7l+jy/z6uNyh3fnezmsp74+fCInpMpHoVX9auF+yVOg+cf7dz9TDCk6Mj0Kr+tXC3Z0x0k/wAR/brL+0xWzttQ+b1D5j2Z/CPohjNPNHbBVer/AOBT2d1zc/OXnAE1Vh2xbtJT0Ega45v/ANlvGHUfYZ0UdpBHBaoQaaYEFZUCgLxknnhJCilWqTZt0B06uceyDODhPFTvshJvLOFKlHNALuoA3zgGQrnHsgVLxJsf8Hhz1ncj6kCHNLeYkdf9YUcHbiYfNH1MOaBfPVdgE31dzb9406K7KKdV9phFVeBjF89RbMGBirrEEYJEMcqj3EN/wipU1O8+yHEzoKgbblMZlOtIzHOGfg3a18osC0/i+EXJLgsq7H6WziMlgPF4nzgjeD7FfuqOZJYk/sBl2qLxStRuCA7l+anN7xKR1FXUl7AD9opKSuXXF2PsEteJIO8A+0AxdLU3ZC3YE8qppSlBiUJ+Ab9oPB9kaKd1cotWLFo3R4Fx4FtnlHSkgxIiVgc5+r94i1RWlLK3WjpdoYc8Uf7aFu3KvipC17gB61EJH1g6YpozP+IM0imSxsZ0t21ALt7QIHVdoP4BKavJGE20pptRdlFYDORYpQ/N8Ls+IaGWwBioqdIf/wBhaS2eFQIVr9Lwl4Qp+3n59MW0sgG/wvBuyCRs+XhIBFQvnP8AwKuFaEZv1Rhy2DTWs+gcHZYTKIAwgKUwYDItkOyGhhDwOqCuQ5KrKZlBIwswZIGnbeHio0qOwipU2meEx6mKVqjpColfEa2AJtjNHm1H6adA3Br7uX6PL/Pq4v2sbo82o/TToo4Nfdy/R5f59XG3Q7vzvZzWU98fPhET0mUj0Kr+tXCjZquafOP9vDekykehVf1qoV7MlOkvMQm56amLDqv9YFnSnOcoaKb2vUnmarCnGem0sI637kEzVWEE1peip2a65vwUqAuMSSBjG/QC3Wcz1RZW1SFUUpKSAtKppKQbgKUoh+0GMark1VRfZfBm9DKqOku2uKD+D8+WZM7i5ZlgFALqKnLF7m//AHAkhL4laAhPrLkfSJsurwypgmTEEqEtSQnEGsykkKzUGu1o7lzUJkYcaMRmlRZTnCEsMoFRyerj2XwZOWVUfPHijQbFlNJf8SifYwhnSz0hB3u5vloH3QlkbUlIlIRxqHCQ99Tcwi2ttRnVLWXbwFMfhGpCjNRXZfApTymk2+0uKNnM2gkC5YF2dxFfKEN0h1Zx8u/8ircQJKilNgkoBDddgSet45m8IK1T4rjRPFJYdjX+MP0U/K+DI9PS864o+oGsQ3S+Bis1CDfF15H+kfLp22q1Tc5ScOiEhIPaNYsn7frClgAjrSjnDsJJaHVKflfBjdPS864o+mCajRXwMXyqhO/q9cfKU7brQkDEuxd8IJPUonMRJW0qvEVY5gKgxAHNGtkZDtzhnSn5XwY6r0vOuKNfwrpAlYWhKgFdI3w4n0CRaECSX1NrdP8Adoq/zCesBM1SlBOTjXeWZy1nhvwRlyRUYp5SlKEkjGAAVOAlrlyM/VFZ0Kmlsvgywsqo6O2uKPouxabBIlpZmQLHQkOXfV3gsogAcIabx8v+YRP/ACKm8fL/AJhFpUp+V8Cu8opeZcUHh46CN0LxwkpvHy/5hHv/AJHTePl/zCJdHPc+A3T0vMuKDCOcPXHkwwCeENM/38u38QjhXCKn8fL/AJoXRT3PgLp6XmXFBalRk/8AEX/1EF2ach/W4Hxh3/n0jx0v+aEHDbaMqbSLTKWlaipJZKr2LkgaxCrRm4NaL4BKeUUlJdpcUYXhF/7Ewk2ZDduEFx7DBeyZyv8AL3S+MVJwsHPOSymHWH6oB25TqXNKgkqGCXlvCWUHEMuDk0yafCsHEKhKhe7NdQbQW+IjGlk9XQXYfBmgsqo3248Ua/gfKmJkkTQASrEAH5oI6N4fFUJNl7alEKK1hJJxMTbnXYH67jB3+cyPGo/mi5Ro1dFXi+DATymjfbjxQUqPUJgJW2JHjUfzREbak+NR/NBOgqX2XwZHrNK22uKPdqi6PNqP006KeDX3cv0eX+fVxxV7QlzFJCFpUQioJYu3/wAadHfBr7uX6PL/AD6uNijFxyezXN2c9XkpZW3F3/5EDp9kTMEk/bypkpCkPLEk9KZMW4UZyTktsoJ5LUeUVvye8xIkEdaT3cAayaCVlfi/gTktR5RW/J7zE5LUeUVvye8xIkLpXuXBD9XjvfFk5LUeUVvye8xOS1HlFb8nvMSJC6V7lwQurx3viyclqPKK35PeYnJajyit+T3mJEhdK9y4IXV473xZOS1HlFb8nvMTktR5RW/J7zEiQule5cELq8d74snJajyit+T3mJyWo8orfk95iRIXSvcuCF1eO98WTktR5RW/J7zE5LUeUVvye8xIkLpXuXBC6vHe+LJyWo8orfk95iclqPKK35PeYkSF0r3LghdXjvfFk5LUeUVvye8xOS1HlFb8nvMSJC6V7lwQurx3viyclqPKK35PeYnJajyit+T3mJEhdK9y4IXV473xZOS1HlFb8nvMTktR5RW/J7zEiQule5cELq8d74snJajyit+T3mJyWo8orfk95iRIXSvcuCF1eO98WTktR5RW/J7zE5LUeUVvye8xIkLpXuXBC6vHe+LJyWo8orfk95iclqPKK35PeYkSF0r3LghdXjvfFk5LUeUVvye8xOS1HlFb8nvMSJC6V7lwQurx3vizmZQz1AhU+tIIIIPEsQbEEcphjsTZyk81KF4USkIBXxYJImT1myVqYc8axIkQnVlo2wCUsnipp48fu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5364" name="AutoShape 4" descr="data:image/jpeg;base64,/9j/4AAQSkZJRgABAQAAAQABAAD/2wCEAAkGBhQSERUUEhQWFBUVFhcWGBgVFBUYFxcYFBcVFBQYFBQYHCYeFxkjGhcUHy8gIycpLCwsFx4xNTAqNSYrLCkBCQoKDgwOGg8PGikkHCQsLCwpLCwsKSwsLCksLCwsLCwsKSwvKSwsLCwsLCwpLCwsKSwsLCwsLCksLCwsKSwsKf/AABEIAMcA/QMBIgACEQEDEQH/xAAbAAACAwEBAQAAAAAAAAAAAAAEBQADBgIBB//EAEcQAAECBAMCCAsGBAYCAwAAAAECEQADBCESMUEFUQYTFCIyYXHUQlNUcnSBkZSho7EjM1KztMFiktHwBxVDguHxFjQkssL/xAAaAQABBQEAAAAAAAAAAAAAAAADAAECBAUG/8QAOREAAgECAQgHBgYDAQEAAAAAAAECAxEhBAUSMTJRkfATFCI0QVKxFWFxgpLRQmKhorLBFoHxBlP/2gAMAwEAAhEDEQA/AGdNTIwSEpp5UxcyXMmKVMmTEdCZNBciYlIASiLOSDxFF74e8RKXoyPQqv61cLdoSwhZW4IcYAxbjCkBbH8NgT17o0cvy/qlsL3v4vwZzub83rLE8UrJeCfgvcM+SDyei98PeInJB5PRe+HvEIKSkMxRdRGZWo6Brgew+zqjtMkz5iUygyB0Qwy/GoG5d+aLHIxnLPt3ZQf1M1P8fS/GvpiO+SDxFF76e8ROSp8RRe+nvEF0WzgiWUy0OWd1dJgec/riyVKu5SBbq1ufZFn2q/L+5gfYi837Y/YA5KnxFF76e8ROSp8RRe+nvEGrWGJGEJ/EQG9W+FU6ux4hKwpYOVLISVXbmEi982yitLPqTsot/Mwq/wDP3/Gvpj9gjkg8novfD3iJyQeIovfD3iFdPIDYi4UXspikBgLDUnOO0UC5gHNKmDAkMG+Ahln1vBQf1Mf/AB9edfTEY8kHk9F74e8R7yQeT0Xvh7xA6Ngq8JSR2An+kWK2CCLrPqCQf3gizxL/AOf7mR9gx86+lHfJB5PRe+HvETkg8RRe+HvEcDg8n8S/an+kcnYRHRV/Mn+hh/bEvJ+5i9gx86+mJbyQeT0Xvh7xE5IPEUXvh7xAc3Z6gLpCh/CX+DP8IpFG6VJlrZ7EACzdRukxB57a1039THWYE/xr6YjPkg8novfD3iPOSDxFF76e8QhXSKSsMyEgZkuHHqz7euCKPamiha4B0LWcHt3xFZ9V8YfuY/8Aj3519MRtyQeIovfT3iJyQeT0Xvh7xESEqDhvZAlZs/Hcc1QyLW7FDUQb2x+X9zI+wF519MfsGckHk9F74e8RORjyei98PeIzlMrAVJmJeW+Fcu7pfVJz3M3VnAG0qQyV3WVSlh0K3gaPoofGILPeNtD9zF7AXnX0xNlyQeT0Xvh7xHhpU+IovfT3iMxwfqXIppxT0gqRMUHCVs4ChngU5G8RqtkIFOcQJKXImoKQQhRLMlRuLgkAvnncQvbaTs4/qxewPzL6Y/Y45MnxFF76e8ROTJ8RRe+nvEbWWhBAICSCHyERUpP4U+wRb9o+79WA9jLzftj9jFclT4ii99PeInJU+IovfT3iNguWn8KfYIrMkfhHsEQedPy/qyXsReZfTH7GT5KnxFF76e8ROTJ8RRe+nvEa8SU/hHsEdCUn8I9gh1nP8v6sb2KvMvpj9jHckDFqajUwUpk1alFkgqUyUz3LAE+qHHB2WjpIQJfGSZailJWQ/G1KHGMk5JGsE7YlgYGAHNqMgPJp0DcGvu5fo8v8+ri30zq0tL+37/sUurqhlGhr1+CXgty94npOjI9Cq/rVwmEwzFBQy6MsXfcfWT/doc0mUj0Kr+tXC+gQJaFTTfCMKAzOpTCwHa3+47oyM/fg+MvU1f8Az34/hH0QPWWaRLvcYyLYlKulFtNTlYDrh/sugCE7yVBRIAzGj7oC4O0Oc1Vy5Cc8yeepss7W0EPkiMWhCyudHUd8Dgy2IKSRniHrLgdTN7IEnVqcKlKLSk6/jO4bx1awTPGIlILAXWfjh/rCeomidOTLwrbKXgwkY8ziGgCXL5DLSIV6jvoxFTitbPVKVNWBMlzMKkugCyEjfMLgg9UdKkmYslPPOWIgAAaWZn62eDRLCuYgnAmxU5dTaAnSDZckJAADAaQOlR08XqJSnYDpdkpBdXPO85eoQbhjuPFRejFRVkAbb1laxFSRFxipSYTJI6EcmOAuPXhlK4nGxDFFRTJV0hfQixHYoXi5o8MLWIWTJBlg4gZktukBzk+ckdIdYv1QrqaNHNWjny8wkHm63S25zYw8ra5MpJWosB/1aMPtXhAoTFiUkISpjzTmXDkpyBbUQCVG+yEjKw1oNolBBJ5pLdl8jv7dIKPCZF+aq2bMf7EYFdUozHWThva982A3QSpBmh2KcIcc4hJbQgm5bWCRpaOFx9PS8DWqrROOJKShWjscSdUqGjxKWWFJMpYPFTLgteWt+aX3PbreMrT7YUhSVO5SG9W4NDOl22npFwHGWnVbfA505DpxZxW0xQVIXhQuWpiA7qzIKLGx9kaCXWJqqQ1GEqmyEhM4JUpKlIHQmhSdRkbG0La2pTUpCwPtEApN2xIP7pirYW1OSVQUq8pXMWLXRMssFrMCXHriOjfXrE7m94FbXxoVKxFQQxQo6pUHZ8yysQc7o0xMYOXT8lqFS5YH2eGZiSGxSRdBU1lOCBk9jG4p52NIUMlB4tUamktHcV6kbdo9aI0dYY5gwMhjx49JjkQrisA7ZPQ82o/TToF4Nfdy/R5f59XBO2PA82o/TToG4Nfdy/R5f59XG5k/dud7Obyrvj58Iiek6Mj0Kr+tXAdalzKp0XCAm5Ga15H1AqVlqIMpOjI9Cq/rVwPsf7SZj0Aex1VZIzayRFLPcdJ04++XqWcwOym/dH0Q+kyQhISMgABEnTcKXAc5Ab1GwEeyVb4oM8caSTaUjF/uXYexL+2MmctGNzoErgO16viUBFyVZkBzvUogaf8AEeUFIESgpGJK5zhOIuUyybqA0e8DUrzqn7xKVBbYCHOAAKUf4bhn6oeS14lFf4jhT5qbCKEI6crMPJ6KLpMkAADIWEdiPFRFLGpjS1FY8UY5JgTaO1pclIUs2OTXJ7IWSuGUhSmBV2kfs7wzZJIemOTFFNXJmXSXG9xF8Ne4+orUmPAI6WYrxQN4MmsTuK5rsWseu49kdkxFRMgZTb0ta0sVBRB0BDJz+sZiagAEuxvfVhoN5jW7Wm85eENgZ+tR6+yMxU5MS5YObgOdw3wOOsN4AyVpJSki6up+d1vrAG01uCOi1wQS5L5HfBNRUFgEOktmRc5ixOVoTTpeHN8/reDwjjcFN4WLKRSiUgZMfXe8XVlUUpwIsHv1mKqRBzScv30MckkqGPop3jM6iC2xuC8LDXZdUoByXH0b6jqMPqmmTPlJwM7vpbQ9sZOjqLKwjmm18g/XrGg2TVpSki+nXppFatHxQem7qxrdn155PJnLLmnJpJ1iQUqLylLLOUg29b6RquDVcFIVLdzLN23KcgNmwyD55xjOCMjjDVyC7VEhRT1rl89JHWLRptiLUmcgqUFCbJScTjEVJ0WN4BJfWAwejNPfz9hpq6a551mmUI4IiyPCI0miqmUKiCPXiCBkxdtfNHm1H6adA/Br7uX6PL/Pq4J2zmjzaj9NOgbg193L9Hl/n1cbmT9253s5rKu+P4f1ET0nRkehVf1q4TbA2woTJgw8wzUoyUSLYUuX5o677oc0mUj0Kr+tXCSuoDRoE1CrLlmYSC4cqSnAB6xm3bFTPUrOG+79SxmBXU/hH+JsJWZHXCWq27JTKUghRmleNTJDYSXQm5vzQL9ZhbtCnnynmzJSxjQnE00AqQzjEkuC2biFglYmSpHFoKcaS5daiOaMRzAff7BHPzqKatY6eMLazXbHpSkzVEpdMtKQEu6VTSSQXzcEl4ZyUMw0SGgTZrcSSlRXimJcq6QwIAwk9RJyguQoEqvq3ZrCydYtkJlpMZfhFwmSlOFBBLu+lsm3mCtu7RaWoJWGJze7C5A9YaPnG29podaMLKBBCwc8rNprFjadkRVoq7BNr7dXMUxUojcSW9Q0hWiWsEnCvtY2jacF9iJwCYtIUo3DjLd64eTJY3fCJutGOCQ6oOWLZ892VwgmoXhxqSFdarEZPG32RwsUkhMxTjeS/aHhdwg2EhcvEE4VDUD6xm6abhSMVwfg1iD7IjLRmrxwHScMJYn2CmrUzA6f7/rF2cZjgrVvhSMgG7Xu8agCAxdyclY8Ko8xxJgiqJXsRtdCThPiwslg/O1u1rtrGKqKpYXezDQa9v7xrtrTcS1qewUJY62ur4lozm3EOgbxY+bdvY0PHF4jvBYAapRDLXNcFzm7ZMPZCefVma5Ofgls20gldPZ0lyLnPKO6papiEnJh1DtaDxwYKWKAkzAoJCXSTnHFTSqBdyQO3KCZmFgMLHU9e94grmAChzchBbu+AOytZnlBJKxbTIOwy1OkO6SYQMOeEXYF/VCFKjLU4LBWoh9stIUoBRz11PadIBW1BqJqODdaZVTTrOWNKC48GZzb+vOGUmrXIqUSVKQpKJ8xCWtMQgqISFP0ki1/q0I6hAQJZc8yYlma7KTf1DWNBt2hKK2dMJRxZnIWfxdBJto3V19UUW8Lhntc8+JvDHjx4kuAeqPWjWuULFJEepMdkRWmB6mT1i/bOaPNqP006BuDX3cv0eX+fVwVtrwPNqP006BeDX3cv0eX+fVxuZP3fnezmsq74/h/URRR5U/oVX9aqMts6WJssmaSzmUkDNZJfBcsAM8gBvjUUeUj0Kr+tVGcopRlgFEvjsCitQwgYUkqyU7urNmuwirnmOk4L3v1LGYZaKm/dH+J5VbOnLGA8cUIBGHlOMkDJKUYSAB2t1xXT05xc4caLs6cK5ZADBSHtbUO+YJja0NUmbKC03SoONDuY9cWbe2QhMmSuWMJUl1OSx5oKuwlm9cYFSnoxbR0kKl3ZlNEghBGEIAnKZKVEgWFnN4LlSwxG839cDUE8KkEoQUDlKrHPoh4KlGyuo3ENQWsaZjOEO0sM7KwSrBoCRqR1m0YwbKmVP2gw3mgKvcudNGG6NbwslBaSsByScL5MjNxY3vGe2NtVMlwQySrmsp2Js7HSDxurtax7J4Mf7UkTEJCZQSQA13e24ZCPNjU0wIPG9I6YiQOzdDDac8hy1tbPpoIGRMmEYkIWpLC4wEb3zse2B3co2RY0Ve9xdJM8zcCgVIVY85m0sBY+uMnIllM2YhXglSQNzG7eqN7TVLrJFwM3DX1HX2xghMKpq1lucoqc2zJ1gsHe+FgNSNrYm/4Dz0FKgOkLaO2eWcatUY/gpRIJSoghQ5w0DXHrjWrVAxPWeGKlXtFmKKTDMdGe2nLYLl4X53GhQzvmk7haM1XrOpe1x1HfGs2xRqxlTsCBl1aKHhCM9VUKlJVMCXCQHbUPc9gtaJReImsBRKdibNkx6s76xRVLsSmw3ft2QVLlkvqQLdQ6hAKpqkjKx3wdbwTKJ8y3Wzn16dsWyEBSA7bvblFRANhnrZv+4JRTlDA2uG9cTbBpHUiiKkEHwWPxhpsGSbgiwLRRJkqI5ru4d7AbgT1w/4O7IKpoxKKc1EB3IA+hitVngyxCNsTmvfisQBO4dWRMbHbNGFTec5SZcuaX5zqwAa5JYP2x8/2lPZLAlyk5aaMI2fDBSgZZBdJkU5Is5zaxsRZ9zpvpFWUbom32jd0f3aewavpv1iyKNnH7KW5c4EubXtna0EGNaOyihLWyiaYktMeLDmLAIHa7JakLNteB5tR+mnQLwa+7l+jy/z6uC9teB5tR+mnQJwa+7l+jy/z6uN3J+7872c1lXfH8P6iJ6ToyPQqv61cLJ6hLAUnGZi1FIRKZ5mHnXJdgN4vcwzpOjI9Cq/rVwn2q4Erin4/jFcWzMbDFie2For5124fN6hsybM/l/iN+DCnkZ87ErGGYpUS5SxyZ40nCRQ5NLJ5owKLtuQcuuMZwbmVRqJnH9DD4OHBiBGqfCbfGy4WJellgAHcklgWS7PpGLWXYZ0ENpCbZdTipieM41qhXOCcLjCG5uggylXmd7fAQupCtMgpXgxCaTzCMLG4yA0gujVaK9F6w8kZbbWzZiQcQ4wO4Uc052DWHa0YevlJZwGJLm1+thvj67XUSV5ud4ex7RrCCdweEyYzMizslyW3boOniM9Rxs8mZJRMNwQLns1gWds6WVPa+YhvUSeKlJliyRk4Zm6oUGanMYj1hJb2wPRd8C3S05K6B+EU1YlYJCCVLsSLYUDNv71hJsjZa1DmJKlZsEg4etROQ3M8aCqIWnLF1XHblcGDtiUktB5mPEoMxAULXsxEPB4aLA1E07huxdl8SgEk4ikBQIdjuB3QxJYXPXlAU2pQksoh9QEhTdoBLRVPq0kMnCsqsAMDf7tw7YKqaIKM29TsdT9uSU+Hi80P8coBm8LpAXhUrC2pdnZ2fJ+qFu3JKkh8OJQBPN6OTBKUjSCqBEmdTCROQEIIAAGQUQOio3xPqc4dxjYsVFTSWhr59yC5ldKWbkuMrHXtzgyWWSVJzUDk17NGUl8DauSrAmcZkq+Fl4cJ0dJBt1DONbIoOLQlD4iMyf2gUoJYxYOLusVYRo4PqnLCuikXNrnqiw8GpRUQoF9L9ekadJ5o9n7RxxbF4SwQ3iZnaHBCWoOl0q+ELFcHVKBFnTpv6+wR9DpNkrnZWH4jl/yYLPBSWCCVKftA+DQVU5yV0CdSMXZmC2LsYy12UWIYhhf1RoODdPhq5Ib/AEVO28ocvDSZwawqxSi6dUnMb2OvZAeylYK6SG/0m1/AP7vFapCUbaW8fTUr6O4+a1Es4CNxVoRmTbrZs2j6JwrQ6KcpYr4iTZVgQQec+acO8fGMZtCnKpHSBwYrYhYLUpgABoQXc+EI321pgSiU1iqkkgE5aggntwm2jwKT7JPxNFs37mXvwJBZ2dr5wS8DbMU8lB/hGjfCCSI047KKctZyhMetEEemJIixXtvwPNqP006BODX3cv0eX+fVwXts9Dzaj9NOgTg193L9Hl/n1cbNDu/O9nO5T3x8+ERPSdGR6FV/WrhdtKmRMSElS0TAorQpAJKMgSpvBuIY0nRkehVf1q4X1CZgTxspQSvoBJTiCsRGHUYS93ivnXbh83qGzJsz+X+IVwUGGWuWQy5ayFlycajfG53iNNw4W1Ek5szHcSmxPU7eyEWw6DiZRBVjWolS1fiUc/UModcOgE7PSGcApLAgWAvnYRjVNhnQR2kZ+hmhSCcQUSQVFIwsrCMSSN4LwypLJhZQISOMSiWqUkK6C1hagcLklQJd+2GNKeb/ANRVo/iLEvA7mqtFlFsxai+Fgd9vYIK2RJC5yQoOGJY6sHEOapQQz+ET7AHP99cXKVO/aYCpO3ZRgNvo+0EtwUoZSiAzqXkOwNAgllsjDDaygue+QWlvWg6dbExxxrt1AAdQFhAqzV/cX9UIr3f9/UWGkOZYH69sN9kUXGJCUFSR/rLZlC9pSDoTmSNIK2VswzVB+iDzj8WjSzEAZDV7QajFyV3/AKAVco0Vo+PoA0+y0oSyUhA3D99564WbXo0pWiYAzKShZSwJQuxc6kFof8ZCHbRK1IQPCWCepKOcTFnRRXoTk6mL33+HiB7U2eUqwqv+E8675aN2wjnUyiU4T0HZNmH/AC+sbfatJxsgv0kOoWe2o9YgGRsdE6VLmoOEqRcEWJHN/wBpt1xWcHeyJQqpLEW7ImkJwzC6hqdRoe0ZQwXTqOQJ7AYuodgJC0laib2awH9d0aCoIQlhYDQaCHVF2xwFKur4YmaRLKQHTq7fR4Y7L2WqacSrI+J7OqCaKl443ydyf2EPkSwAwsBaHp0b4vURq1rYLWUCWEhhYCwb9hFCkDd8YNmCKimLdiqmCpDQDVbCSqeioS4Ul3ZmUCG9oaGqkxEWgdSmpqzJRm1qPhVTO5pYWClZgM4Uom7gvo0bvb1GuZT05S5ajl80ZkXx4dxb6Rl+H2zhIqFoSkhCvtBu+0JJDec/wjT121lSqamISVJVSpCglyUsSygBcpD3aMicXHDnWX73s+dRrdkE8RKfPAm4Lg2bMwU0C7IU8iWQXBSCDvBuILjShsoqS1s5UI5Co7JipUOxIXbZPQ82o/TToF4Nfdy/R5f59XBO2PA82o/TToG4Nfdy/R5f59XGzk/d+d7Ocyrvj+H9RE9J0ZHoVX9auKaekC5ZSSoc5wQWUCGIIN7xdSdGR6FV/WrjzZx5ns+givnbah83qGzHsz+X+IXTSQhBAfW5uSTckneTDnhuHpEA5Eh2bRJOtrZwoB5phpwwW9JLw3ews+aCHbVnNoxKmxI6GO0jOUKkEzOLUpacXSWXUThuHyMGSDaOJEo4FLLAqIsAxFmuN5ziUys4q0Xe5ZkNdiraejrce0GCeE20USsCSoYsKua/OuzEbxYiAtiy8U9DaHEewCGnCLZ/HpCMWEPdkJUojckq6PaI0aGNN/EA9BVlp6jC1NYhSSFO9sIAOJ9GGcX7HozPmYZiuLAYlDspY6jmR2Qz2XwbyYD7Ood1jnLQAGYtcfCNBW7KRNSyw7XBFik70qFwYnGmlgXauU06fYhx8V8EWyJSUpCUhgMgNIkzKFC65dOQJqscs2EwhlJOgm6EfxD1x1XbUIYJBKlFkpGvWTokamDIy5UpN4Y38ef1uc120kys3JNgBcqO5IgfZlCorVNmDnqDM7hCc8PbvjuTspyVK5yyGKhYAfhQNB8YZU6CEgbrOYTQ+mopxj/t/wBL3FsmximVJ4p0psnEVAbsVyB63jvHFM+b/SGeu4LwB9orOBbfhJEE0E01KUaW53aNezWKqFHGrKRcD9wzRoqKjEtISkRDRcpX8Cakox95ZJlBCQlIsP7eI8WtFSxB7AT0xzEEQiHEVmOIsItHEIRgf8WqB5UubYM6FaFiMSWL7wRC/hA/JKDCCSKcmxbwg1nD3v6o1P8AiPKehW2aSgg9bt+8ZyopzMpdnsrARJWrEMwEHwRqYysq7M+d6L9HGK58GbTg6kilkg5hAB7dfi8HPAWw8PJ5eAkpw2fNuuDDFmL7K+AGS7TIDHjR4THSYkhmK9sp6Hm1H6adAvBr7uX6PL/Pq4L234Hm1H6adAnBr7uX6PL/AD6uNmh3fneznMp74+fCInpMpHoVX9auK9lH7Mdv9G1MWUmUj0Kr+tXFWzFfZ7r6xWzttQ+b1DZj2Z/L/EPJ5hhvtrnUtOz3JbfZCtfU8JVnmQ2rlPR05fJSr+pYjFqbDOhW0hXRzOMlTTxvHF0Ou13RfogA3e4EVUot/wBwwohMMqaZicJdGEWyCTctqYXUKulFaitYds0fBuWwmK1sB2ZmD1qvCXY1Q0zDosN68wf73w319cadG2gkUqt9K5aZmEnstFRnRZVJctAuHQwYEDbTk8YhSd6SO21vjAey9mlAGI4lMATmwGSR1QzUk9seARIkqklBwWosSiPNoTcCAbZgf1juVAe3D0B2mIzY0FidJUCHGRgWqckAZqP/AAIqpJ7W0MdpnYZ0on8Q+JiF7k7WNFs7ZwlBhc5k7yYOAjxCW+vtjuDIE2cEtFa7xaqOFQ4xUhUdExy9zHphDniopWbGLTFMw5whIyP+JFWE0qUlyVzAc9EB72yvCiZOajoCX59PMTYAsQoN7XI9ke/4oVLqlS3NkE6M6iwfXJJi6k2cZ+z6IAgESJ7KNgkjJ9SN8ZGUtOTfPgaFJWiufBmn4OVGOllKcF02I1GQ9cM4WcHpOCmlJfJI9uvq/ZoZFUWqeygM9bPDEBjjHHYMTuRaF22j0PNqP006BODX3cv0eX+fVwXtrwPNqP006BODX3cv0eX+fVxs0O7872c5lPfHz4RE9JlI9Cq/rVwNstY4u2hI9dngmkykehVf1q4E2a2CzM5y/wCzFbO21D5vUPmPZn8vohgs831wyrb0NON61Z5G68+qFM080dsMtqKHIJBJviUOy6xGJU2GdDHaRVsAoMicJZnEBaLTn5pCC6UE+CNICpTdUNNkIIRPSVrXz0F1pw5oJOF9Hy0hRTHnKgNIIxrsuY05HnN7bRoyjn9mfqzjN7Jl4pyOo4j2JvGhlTPtL6/XSNGhslWtrL6vSBCn1wXUo6oGKTB3rAFIBGhaPQH/AOYtYxyoQhHssMbxmeGU9aZqAlRSMGjMXV1kRpULI1hHwxpXQiZi6Jw4bMcWoOEl7ZQOpqCU9ZlDVzPGK/mSP/1DXZW0CvAlZdQUkBTpc84M7eyFBV/bn9kQRs6cQtJvZST4eih1CK8XiWJLA+sKmXj0LinIncS/tiwiL5SO8UcmPAXjwphxjg9L1R6qKyed6o6IhiR4rKKZhsYsIimZYGE9Q6PlnDeYZlVN5rpSRLCmdsASVX9fx6oMp6tSNnUSpasKhyhI5pUCCwwqSLkHqy9UKuEExplQrUzVMX0UlLuN2V4NpwV7PpGOEpmTiDmXzIZ72fLQRgzk5XfvNNKyS51G04J1XGUstTNYhndmtY6i0NlKhHwKbkiQGLFQtvBvDxQjQguwrFae0ytUdIMclMepEPYZsC2yeh5tR+mnQLwa+7l+jy/z6uCNr+B5tR+mnQPwa+7l+jy/z6uNyh3fnezmsp74+fCInpMpHoVX9auF+yVOg+cf7dz9TDCk6Mj0Kr+tXC3Z0x0k/wAR/brL+0xWzttQ+b1D5j2Z/CPohjNPNHbBVer/AOBT2d1zc/OXnAE1Vh2xbtJT0Ega45v/ANlvGHUfYZ0UdpBHBaoQaaYEFZUCgLxknnhJCilWqTZt0B06uceyDODhPFTvshJvLOFKlHNALuoA3zgGQrnHsgVLxJsf8Hhz1ncj6kCHNLeYkdf9YUcHbiYfNH1MOaBfPVdgE31dzb9406K7KKdV9phFVeBjF89RbMGBirrEEYJEMcqj3EN/wipU1O8+yHEzoKgbblMZlOtIzHOGfg3a18osC0/i+EXJLgsq7H6WziMlgPF4nzgjeD7FfuqOZJYk/sBl2qLxStRuCA7l+anN7xKR1FXUl7AD9opKSuXXF2PsEteJIO8A+0AxdLU3ZC3YE8qppSlBiUJ+Ab9oPB9kaKd1cotWLFo3R4Fx4FtnlHSkgxIiVgc5+r94i1RWlLK3WjpdoYc8Uf7aFu3KvipC17gB61EJH1g6YpozP+IM0imSxsZ0t21ALt7QIHVdoP4BKavJGE20pptRdlFYDORYpQ/N8Ls+IaGWwBioqdIf/wBhaS2eFQIVr9Lwl4Qp+3n59MW0sgG/wvBuyCRs+XhIBFQvnP8AwKuFaEZv1Rhy2DTWs+gcHZYTKIAwgKUwYDItkOyGhhDwOqCuQ5KrKZlBIwswZIGnbeHio0qOwipU2meEx6mKVqjpColfEa2AJtjNHm1H6adA3Br7uX6PL/Pq4v2sbo82o/TToo4Nfdy/R5f59XG3Q7vzvZzWU98fPhET0mUj0Kr+tXCjZquafOP9vDekykehVf1qoV7MlOkvMQm56amLDqv9YFnSnOcoaKb2vUnmarCnGem0sI637kEzVWEE1peip2a65vwUqAuMSSBjG/QC3Wcz1RZW1SFUUpKSAtKppKQbgKUoh+0GMark1VRfZfBm9DKqOku2uKD+D8+WZM7i5ZlgFALqKnLF7m//AHAkhL4laAhPrLkfSJsurwypgmTEEqEtSQnEGsykkKzUGu1o7lzUJkYcaMRmlRZTnCEsMoFRyerj2XwZOWVUfPHijQbFlNJf8SifYwhnSz0hB3u5vloH3QlkbUlIlIRxqHCQ99Tcwi2ttRnVLWXbwFMfhGpCjNRXZfApTymk2+0uKNnM2gkC5YF2dxFfKEN0h1Zx8u/8ircQJKilNgkoBDddgSet45m8IK1T4rjRPFJYdjX+MP0U/K+DI9PS864o+oGsQ3S+Bis1CDfF15H+kfLp22q1Tc5ScOiEhIPaNYsn7frClgAjrSjnDsJJaHVKflfBjdPS864o+mCajRXwMXyqhO/q9cfKU7brQkDEuxd8IJPUonMRJW0qvEVY5gKgxAHNGtkZDtzhnSn5XwY6r0vOuKNfwrpAlYWhKgFdI3w4n0CRaECSX1NrdP8Adoq/zCesBM1SlBOTjXeWZy1nhvwRlyRUYp5SlKEkjGAAVOAlrlyM/VFZ0Kmlsvgywsqo6O2uKPouxabBIlpZmQLHQkOXfV3gsogAcIabx8v+YRP/ACKm8fL/AJhFpUp+V8Cu8opeZcUHh46CN0LxwkpvHy/5hHv/AJHTePl/zCJdHPc+A3T0vMuKDCOcPXHkwwCeENM/38u38QjhXCKn8fL/AJoXRT3PgLp6XmXFBalRk/8AEX/1EF2ach/W4Hxh3/n0jx0v+aEHDbaMqbSLTKWlaipJZKr2LkgaxCrRm4NaL4BKeUUlJdpcUYXhF/7Ewk2ZDduEFx7DBeyZyv8AL3S+MVJwsHPOSymHWH6oB25TqXNKgkqGCXlvCWUHEMuDk0yafCsHEKhKhe7NdQbQW+IjGlk9XQXYfBmgsqo3248Ua/gfKmJkkTQASrEAH5oI6N4fFUJNl7alEKK1hJJxMTbnXYH67jB3+cyPGo/mi5Ro1dFXi+DATymjfbjxQUqPUJgJW2JHjUfzREbak+NR/NBOgqX2XwZHrNK22uKPdqi6PNqP006KeDX3cv0eX+fVxxV7QlzFJCFpUQioJYu3/wAadHfBr7uX6PL/AD6uNijFxyezXN2c9XkpZW3F3/5EDp9kTMEk/bypkpCkPLEk9KZMW4UZyTktsoJ5LUeUVvye8xIkEdaT3cAayaCVlfi/gTktR5RW/J7zE5LUeUVvye8xIkLpXuXBD9XjvfFk5LUeUVvye8xOS1HlFb8nvMSJC6V7lwQurx3viyclqPKK35PeYnJajyit+T3mJEhdK9y4IXV473xZOS1HlFb8nvMTktR5RW/J7zEiQule5cELq8d74snJajyit+T3mJyWo8orfk95iRIXSvcuCF1eO98WTktR5RW/J7zE5LUeUVvye8xIkLpXuXBC6vHe+LJyWo8orfk95iclqPKK35PeYkSF0r3LghdXjvfFk5LUeUVvye8xOS1HlFb8nvMSJC6V7lwQurx3viyclqPKK35PeYnJajyit+T3mJEhdK9y4IXV473xZOS1HlFb8nvMTktR5RW/J7zEiQule5cELq8d74snJajyit+T3mJyWo8orfk95iRIXSvcuCF1eO98WTktR5RW/J7zE5LUeUVvye8xIkLpXuXBC6vHe+LJyWo8orfk95iclqPKK35PeYkSF0r3LghdXjvfFk5LUeUVvye8xOS1HlFb8nvMSJC6V7lwQurx3vizmZQz1AhU+tIIIIPEsQbEEcphjsTZyk81KF4USkIBXxYJImT1myVqYc8axIkQnVlo2wCUsnipp48fu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366" name="Picture 6" descr="https://encrypted-tbn2.gstatic.com/images?q=tbn:ANd9GcR07WgeCwICfASG2XvXvE_8RHqWnUJ-lkL8I4_NSI8Ufa9pBSur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3528392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59288"/>
          </a:xfrm>
        </p:spPr>
        <p:txBody>
          <a:bodyPr>
            <a:normAutofit/>
          </a:bodyPr>
          <a:lstStyle/>
          <a:p>
            <a:pPr algn="just"/>
            <a:r>
              <a:rPr lang="es-MX" sz="2800" b="1" dirty="0" smtClean="0">
                <a:solidFill>
                  <a:schemeClr val="bg1"/>
                </a:solidFill>
              </a:rPr>
              <a:t>Quien no se ama a sí mismo no puede amar a otro individuo.</a:t>
            </a:r>
          </a:p>
          <a:p>
            <a:pPr algn="just"/>
            <a:r>
              <a:rPr lang="es-MX" sz="2800" b="1" dirty="0" smtClean="0">
                <a:solidFill>
                  <a:schemeClr val="bg1"/>
                </a:solidFill>
              </a:rPr>
              <a:t>El amor comienza con uno y se expande hacia otros.</a:t>
            </a:r>
            <a:endParaRPr lang="es-MX" sz="2800" b="1" dirty="0">
              <a:solidFill>
                <a:schemeClr val="bg1"/>
              </a:solidFill>
            </a:endParaRPr>
          </a:p>
        </p:txBody>
      </p:sp>
      <p:pic>
        <p:nvPicPr>
          <p:cNvPr id="14338" name="Picture 2" descr="https://encrypted-tbn2.gstatic.com/images?q=tbn:ANd9GcTnaF-VICfnqN-dIYj2MQLL82knS9JUVxEm3gTdGCqPEAl2adk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492896"/>
            <a:ext cx="4748786" cy="3960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4978896" cy="4464496"/>
          </a:xfrm>
        </p:spPr>
        <p:txBody>
          <a:bodyPr/>
          <a:lstStyle/>
          <a:p>
            <a:pPr algn="just"/>
            <a:r>
              <a:rPr lang="es-MX" b="1" dirty="0" smtClean="0">
                <a:solidFill>
                  <a:schemeClr val="bg1"/>
                </a:solidFill>
              </a:rPr>
              <a:t>Las personas que se aman a sí mismas pueden amar a otra persona y  también a su familia.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La capacidad de amar no depende de la situación económica ni de la clase social, sino de la disposición de los sujetos para dar y recibir.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13314" name="Picture 2" descr="https://encrypted-tbn1.gstatic.com/images?q=tbn:ANd9GcQl-VQY9mMWOBWD89gxNSgaPV8zwoWQW9ndQKw-CbDzfRLRvGv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340768"/>
            <a:ext cx="2808312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139952" y="764704"/>
            <a:ext cx="4546848" cy="5331296"/>
          </a:xfrm>
        </p:spPr>
        <p:txBody>
          <a:bodyPr>
            <a:normAutofit/>
          </a:bodyPr>
          <a:lstStyle/>
          <a:p>
            <a:pPr algn="just"/>
            <a:r>
              <a:rPr lang="es-MX" sz="2800" b="1" dirty="0" smtClean="0">
                <a:solidFill>
                  <a:schemeClr val="bg1"/>
                </a:solidFill>
              </a:rPr>
              <a:t>Amar a sí mismo y amar a los otros es una necesidad imperiosa.</a:t>
            </a:r>
          </a:p>
          <a:p>
            <a:pPr algn="just"/>
            <a:r>
              <a:rPr lang="es-MX" sz="2800" b="1" dirty="0" smtClean="0">
                <a:solidFill>
                  <a:schemeClr val="bg1"/>
                </a:solidFill>
              </a:rPr>
              <a:t>La persona capaz de dar amor no hará una actividad que dañe ni moleste a terceros, sino que tendrá la capacidad de decidir qué hace y por qué lo hace.</a:t>
            </a:r>
            <a:endParaRPr lang="es-MX" sz="2800" b="1" dirty="0">
              <a:solidFill>
                <a:schemeClr val="bg1"/>
              </a:solidFill>
            </a:endParaRPr>
          </a:p>
        </p:txBody>
      </p:sp>
      <p:pic>
        <p:nvPicPr>
          <p:cNvPr id="12290" name="Picture 2" descr="https://encrypted-tbn1.gstatic.com/images?q=tbn:ANd9GcSB0SqkatbUi9vA-WM2xx0QrNHI1O4X8o4Yo---UlvhnoCy4Xg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2942456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amor es entrega y compenetración con otra persona, mientras el odio es lo opuesto.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odio se dirige a alguien. Se odia una persona, </a:t>
            </a:r>
            <a:r>
              <a:rPr lang="es-MX" b="1" dirty="0" smtClean="0">
                <a:solidFill>
                  <a:schemeClr val="bg1"/>
                </a:solidFill>
              </a:rPr>
              <a:t>a un </a:t>
            </a:r>
            <a:r>
              <a:rPr lang="es-MX" b="1" dirty="0" smtClean="0">
                <a:solidFill>
                  <a:schemeClr val="bg1"/>
                </a:solidFill>
              </a:rPr>
              <a:t>grupo, a una comunidad, o a los  miembros de un país.</a:t>
            </a:r>
          </a:p>
          <a:p>
            <a:pPr algn="just"/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rgbClr val="FF0000"/>
                </a:solidFill>
              </a:rPr>
              <a:t>ODIO Y VIOLENCIA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11266" name="AutoShape 2" descr="data:image/jpeg;base64,/9j/4AAQSkZJRgABAQAAAQABAAD/2wCEAAkGBxQTEhUUExQWFhUXGBwaFxcYGR0ZIBwcHBoYHBgaHR4cHiggGhwlHBobIjEiJSkrLi4uHB8zODMsNygtLisBCgoKDg0OGhAQGywkHCQsLCwsLCwsLCwsLCwsLCwsLCwsLCwsLCwsLCwsLCwsLCwsLCwsLCwsLCwsLCwsLCwsLP/AABEIAKwBJgMBIgACEQEDEQH/xAAcAAABBQEBAQAAAAAAAAAAAAAGAgMEBQcBAAj/xABEEAACAQIEBAQDBgUDAQUJAAABAhEDIQAEEjEFQVFhBhMicTKBkQdCobHB8BQjUmLRcuHxkiQzNIKyCBUWQ1Nzo8LD/8QAGAEAAwEBAAAAAAAAAAAAAAAAAAECAwT/xAAgEQEBAAICAwEBAQEAAAAAAAAAAQIREiEDMUFRIgQT/9oADAMBAAIRAxEAPwAkCSR3Fhz74cWDNjMbR12+XP5Yj0FtI+XbbEikCYBJg89uV5xaXdEC8Ty5W2PbDhpHpy58/wBBha2i9/x+WPaRy/Lt1+uAEsPa37uce8hLegRysPly546V+cx36/v3wtEFuk7/AEn5icIG6+WECBB1JcW2PbbGgDngAzYsvUMs/wDUMH43OFThqm3rjT90eq3Xbefw54cO+ItIjzm2kKBHM3J94H64kz6u1/0wjdCAbAD2wrCK4lSJIkG43+XTEagxBKBwzCDB3Cnbvy/PAEd1U5sEG4pnVB7jTP1P4YsK9dUEswUdTbFcJXMgkAeahX5oZ+dj+GK/jD+fmFy7KVppDs03axECNgZjrcxhBAzxObf4itH4aaixdhpBcgiyKGv1m2GMqtWnWKO4ejo1s0CWPwmQNomI7YuMtTHnNCQAgAgf0adIjkLHFZQzSCm+kE6dSyfvGWa17iWGJio5kuFmizGluzwC1/TDM23cQMFFCuPMZCoGlUIPMlg0iOURgdyPETUESA66tVtiS9r/ANpF8SclkFp6vNqatWn0qD90EXPPfBs7FtxDitNFf1CQptz26C+APjXGzU8tEYR5ZVgARICg3nfbBdms3TSm+ml6QCSD6ZtcW9hgc4bxkVNWjLClpIkMq8weok/PC5iYov2l06zUcuYBoKPWdiHIAUntEx39xij8PAplq8IG/m0DJMbFjAtPL5YO8yDVpGi7KDUR4S2xRgDa8Alb4zjKcQ0mrSqMyFSyMo2OklWB5GCDHO+CX6VnxHzlQ1KzVNIGqBHQQBO9zgy+zWk5dyNBQLpY3BkRot8mJNpkHnin8N8Np5pzqDQiszFZHwxpUyPvTuOQPWxf4DqUqOWGp0TUZ9RAJOlC1jfC1vsekD7Ti6rQFN2UtUhipi2hiRbuBgq8N5fTQpg3hEkn/SJ98DPjniFMvQKsGA8xjv8A0QCLX+XXF8ONU0OhUqsQo2UgbC3qIviiUv2iJLZdbfGTHsCP1x3hSactmTz8tF+tMGP/AMmI/jTOk1qcoV0q1iRz08+WGUGaNNlSpSWnUqBfgLG2lZnV0QHDIRL685YWSkZn+6oB/wDpgfz4/wCwOf8A6tT/ANdb/BxypkqzPVZs5WlFiUVFmFLwbGwJ/HEuh4fy1GnTq1nq1NOk6HfUrPExogCAZb6YY7q1o8E80UySQEcOO5BJHyuPphyr4OoPVNVgS5MzJN9rSY7bYQvilDvbsBh+jxvVsZHXEzKNP+eSn4n9n2XhjTphWO5T0E/Q+r54BK/BTRqSA5sV0sJI9UqRHxCNzsD9cazU4lbe+BLjuXV1mdJjcMV3BuY3Nxi52m46BozASoNSwVJsSBcAjr3xKTMGpU1aNK9zOw9sIrUx5gBEQnbmRH4DD64LetIk7S1zgW2mcexBzVTSLY9iJavjBItDSdPSfwJ/TD1KR7dNre2GkJM878zbpHb54Wl+g6/s42ZnFGHl7/u2GAefTn+ZjphzoN4GGC17/sxaTjxH1339scBHKTH7/XbHp32It8vpuYwgbzb+kWHxLbp6sH+M+zhtE/eX/wBQ2xoIOJpxT0GP8fUBNvIQxyku8n3gD6YmZ6o6spUgAEa5E+mVBjobz8sM/wAfTFd0Z1DCLExaFIMn32wxnKyOSFcRpMsrSARpYTHO23TEqS8zVfUwYKtMK0mTqJtERsIme8Yq+FVqWvVLAuvMk/3AbdGBxIz259QbWrKij1SNCkCJ9V9Te2IZWlllViv3tJJUsZ0qOQJ5cuuFvsfHfErVFVK1Jw4p1NbKTeBAtF9IvI5g9sQMpxE1c23kFS7UV1MZhdizRsSLDTa+LBPEOVPNR8qg3tzTntgZ8KGhTzWZfWApLLSGoXDOWtMTZRAw77KL6vlwtF01kkgm7XJJpMT8iHgchYYqcpl9VZqyk6XRYRpIWSQ1vZZ92OH814mligokKTp16hsYvEf3THY45l8wwFQTT1Lq0iRt9znckEnCs0qUzkskMtpFJFIdiGDclGu4gSSO+Lzj2bJ1qSFCVAAQYkGnqM364p6GbWrTUF6YbSVv1bUCAB/q74npw+jSBFWqJZtdwV+7p6DE09q2tXSCCw+s8hH4zhXiIowbSZ/mUhMHqf8AOHuIZfKujKK6KTsSWMeqdp+WIFDKUUXSc0retX1Qx+H7u+/OcT8Oe15xbLBswgDMoSlcpvBqKImDyB+mM04hwknMVonUKrQxmZ1EyepnGpVK9FlatLElSd2jYx2EYz7JVrktLGbnuefzOHvovp/g+XdadQlQWemwX0kzBMRNt+fLEnhlR1pU1Ih1DagEUkHZZJP9IBxX5xKpZE8101khFVmk9oXe3LBFw3wi7hjVrPT1mdCEyO5MwCRvueuHL1orFdxzKVsyaRp3FMaW1MgN9MgAnoDifmw1Wq7TpVzA1VIj1f0qCQYAtixzP2fo6FRXrTy1nWJ5cgfxxQZvwZmEVhoLRAkGSe4Avh3ZSGOOcMFSoKnmUlAGw1n3tpk7YujXo00QLmART9Q00p6jm1xLdMDr+GqmoTSqagIB8to7SY33/DHKOSdUZHA1MoVQ3p+9MEnYkaonqB0xPKnpcHi1BvMH8Qx1H1QqDdQLb2O3viXxfitILTp1Kpf06iZBIL8jpEC0D5nAhk+GvS16FbUwhmCsdI300yBBPVvpibmPDigUmL+paC06ib/zGbzIIi2hbbm7DbBbbF+Of0cfilHVZqd9paWge1oxdZZ7Bg4+WM1fgLitKMsHeQG36i2DLgfCXpSWqKQeUED8zHtiHTZVhnOIMO2KHNZ3UkFoabH2Nt5np88XHFX1ABfi5d8UGaerSeolOUqCnrFRIYi4BVdyh9XK5iMXMtM74+d0azmbQVQS1/LSRBN/VMQNog/PD+XzgYEiYHUEfngo8Q6P4GlSrKorgqwAiRY6jAjkdPS9tsCYAUGL4u2WOaTsxxar6R7/AKY9hvN5cVAASRHQA49iYobIJsY6xIiMOq/WJ/22/f64p+EcQFUEEgkRNoBB29ji0iD+EbczjoYnVbp+/wBcOAyRzsIFx/xzwxcx1iN/wnlthfQ2/wA4AcJG3fb3/d/fHW/298JTrb8Pwt254Wt7Edfp+mEEbOG1uTL0v6h++eNFG+M6z49BMcxY/wCoY0RcKqgL47wSpma7EVAo1AwyyCqgDSOQMwbi8nEfh1Nilaobo5VtGlpIVQwYE2BgCBA5xiVxPNvRzT1XgUFLuTfalRWJ6epyIHTEPgPHFCg0z6HJVgJMVdFWo5YkTGkC5tYYhfWulhwcJ51QWIQlLchUJY8vuqFXrIOIvCuILUDq4WkgqsqiobnaG3ETaBf3nE7P5xqFSuQyqrOTB3ZmpUlB6aVj5nAtwPOVfMXLuQWcxTqwpDabiZsGA5XmPfE5S66PHjvuiU5D1M/mUyCTAkbE+kxO0QbT1xWeFOF0x55qTKWECTvUMxe9tu+CfM8FqA66NUB9IAVl9MgQPhuBta+BzgmfalWqrVJ1NUhyhgeZqIta4JJgdsO/EzaBw06s0BqOlXAUECT/ADkEEcrE3wT58+X6yF9RpqfSNpVX+fqtij4HrzFasVZtArKxDoRBGuSGgQAw+H623l8XzYRAgq2ZlK1amgpTKhQFOmDDaC4J3O3TDsKE8DSmQfSlsyaUBdMWLWPuJt0GKvh3FK+brMhdYps6y6rHpYWEXMqfriblFem1AQCtStUzJIm8K2kDoTKxiBwCnTo5jVUKo1TMHRSDB5Lop+IHkY+Zi2Ky7oJy51tWkr6C2kaRIAIietifpiop5lqaoNAbUhc2MyxJAmdr/hi9o8Id0rVfSqOz3MEKRpVdWkmLkntzxVcbyumtoUh/Lpqi+XL6lCiWMd7GLTjKQ99p/BPFlSo/8O2XVVKVPX6vu03YekiDJUc+eIHCKUm+5I/E9Pnh7huU0KKq1XLeTW1U3sPgtA3ETscO+H0UuomLjuYAJP4YKYn4ZlqesuQCVkXgQP0nn1gY9/7xJraFkjeentikpcR0KR8Us3fYkfniflK4b1KCDzAH+MLlq6a44bmxhw+oSD0xJqtbA7keIgGJ/A/4xYHOnpHv/uBh803x9q/NeJ0piolVtDr8LGYYESGmIHSDgU4RnUrVirEMhdJYmxghr/PDfi3gYzmbCjVApszFBeAjFfq0LHOcN+A/Cop5cfxBhnUVNFNtgVUDU3ImDb/MYdm/SPTRKudpgTrp9hK/lOMv8Q5+tl6tU6Q6+cyhCTJ1jzHJYAxEhfl2xZfxOQXNMy0KbGmt6hVWZSpABDMS3pubbaZtgd8VU0zAevTU1gWQCqHKsoAJ9J+8G1id50g8sGS/F1Vc2aPmFwukMZKzq0/OBzxbZXPnYm2B1aOggy5j4ldtUjsd5GO5jPimJnvjKx03O+qL1rgEGQbi++JL8byuWHmV61IvErQoutVidtQI3m28QQemMe4xxmpWIGplVRsDEk9flFu+OeHOHlmvZRu0c+QHVj0xcxYZ+T5Gn8OGb4m9StTWmDItUYgIt9KggGT1wrN+GeIgErRoVY+7TrXPsGAv2nErwsoNJhpdVLKVVSRJ5GV3P1W+x3wY5LiDD0+gvqjXIIO8iFO4i9wPyxpJGO2K5zj1Wi2irlijyfS5dD9GXbvjmNo4xRpZgAV0o1CDYMoMe0zH0x7D4wbrG/CXFWXOKnJgAT2iI7mT+GNLX9+3fljCMlmylUHVDIQBEklhYRt2+nfGtU/FVEEalIYi89Yvt3xe0aXlZyOW1r2k8gDy7nDmSRr+aacnbTqj/qMT9MAHF/GNSoxSkC732+6DvA64rhnM0oLFOhJaSYMiY5wRBE2xnVzTXfKYXg++9sJF/wDj93wM+F83WcDW8g/029+erl3xfZniFOn8Zde59QPv/wA4Of6LhPhnPglDcQYPLqBjRqR/LGaZvNU6iny3DHe09txzxpOXNh7YrcvpOrPao8Y8JOYylSmrabFrD4tI1BewLBZ7SOeA7wjm0y/CRXamC9Z30qfYoJnlpXl1xprCRjHfH+ZShpyiE6MvTA93eCfw0/U4JOxbqKevxtqusMxYg79zufwwrIVXDQGMH1LsfUtwRPMEBh1uDigpVRTrzPpYEH6/7Ti/yRBsCBHqG0d/bn9caIbVwXOmrl6VQ3LopJAgTF7cr4z6rVprxBxWVXU5gqCb6GqH0t2MnTPInBx4SyzU8lllO4opqnqVk/icAPinI687VpKAvmVaYG0evy5Pa8n3xhm1xuhBkc8uXqUcmzHXoapsINMuwkkH4gt/YHAhk3OfSqlKp5aI4qtqUElVGkMdMSALx2OCjxRlwvFcpVENpyuZLJEnSiiG7/Hp+eAr7KaZ/jUDWmiQw5EGTHtIxcn0T8H+V4JnEqVKxakzuipqUkekao0jSAhggAw1h7zFzfDVpPlk8smsS0VX9ZnWHJgQLEzJjbBwCR7Y5VUMpV1BUiCDBEc5wJAnGuLpTCKEZadVqiN5YgwFVi0vAPoEFjymNoxR8T4yMrlKxos9OoPgdTTP3gBNyWtO4O82wQ5utw3yRl6jMNepgqu+oBtQkMDYaTG+2Bji3C8qLrUeqpYBKVUhlNx6mgK0LMhSTJAm25jLrR5at2n1s0Tw2lWZ4q1T/MaRLg67H8LYa4IRBdohVYuWMLBRl3kWk7SMM1uPIDTy1H4AJLAAaVBIhQLLqAa42EdTgX8UeKDmaq01PpBC01G0jeoeRK7LOxBPIHE8Oz2IuIZlPjQFULSq2tyI6RM4ueD8RoOsMQD1t+OA/L5nzaMI1lYgXmLXHe9/njuWyNSJDhmLCPRBidieZ74w+9+3Zqb/AJ9DY8WpUZZjqvaAW+gwvI8Zeq14pLFka7RIAkjb9ziuzfAGelTKkg84tP1xY+HeFLRX+azsROk1Gk35ATEYZVNzuZFMk0woqusgsJhRAiDbcbnAJU8Rsa1dtUqjOJ56pOw2gCB25YPuJVU0eYSBoNjvGshdiRJJiL88Z3mfCDhHXLsKpbUdJaHJMExqC6rdJxWG9s/JrjJJ+hXK0K2ZrgU11LqBdmMASdpHPpF+dsPccqHIOaKVNdEuWAMgqxA1AzuP7ve3PBXlQMnRQJBIvyaXn1N7TYD+3vjNfE9V8xWZqhJbcEgCbncLYfLtjTXxjLZ3F0fEoYXZR3mcVOf4lTeYkgCbjc/dAHc9eU4HqRgSwJU8xuD++RxMz9PQdJIJESRsSwkQTcjRF++J4que3aDyYKu57Wuee/X9MFPCsnUciQKaR8NiY+Vr+3vOBjJ5xlHxdhtbnbBl4erq9JiT8PLb9zikL5qr1dNNCUp7EgwW/ttcDqcQPEvFqwCGjUK0wNPlpAKlZIuLwRciccy2bLN6eQ5crWH1jA3xjNgVDJiIP7+WHSg74Z4gDAea3Lfrtj2M8r58JBDD1DY3gjHsIzHDaPlKaxEs3w9Oluvv/vi0ymVFQ66jC52uL/qY5jEDi3GZJmlGmFAm3b5YqF4q8kkyYsOQ9sGxpoC52hSqgoq6rgtF+cz8iBh7NceLARuymY94/TGdZfMmSSdlP1IJxYGsYXsI/EnD2NC/h3FijXPpc/8AS43I7G0j2xf5jiGtb/EB8/cciP3HTOUzBggXv+PbHs1xViIDXHLZgf1HscLI8Vzn82FbzEBDKZ1ISCI5lb2/0k42P7OfFgzdCHYGqtj0Ybah9R7Y+ecvxNjUGo3nfr2MYveDV3phjSlQSNQHJgwhl5qe4N5IM2jOfzdtLOUfTdeuqIXcwqrqJ7ATjEOO8JqZkPX1AtUcs4NtN5AHMwscuWG/FPjypX/hKGsp5jIlaOquAXG9iGDe64RxHRTzn8P5nmCFUMylIZmO4M6iFvPcWxdy16RMP0NcUybCZERee/X8seyHEJIV1ZdtjvzscaXlOG0q2uiaLp6iJVw6lo+9zQWJ2I3ucC/FfCppVloPDyZTSZJnaACSDi8LyZ5TTZ/CWZNTJ5ZyIJpJznkBMned8BniclOJAtBGugwH9sgGfmpxa5HxRRydClQYOXpoFKxGmNlMxsCMC3iDxLSr1RVNKSAFuzAWJYbRczgywpy9DvxJkmKotD01mddLf2gy8kXCxE9bDngd4XwX+BzC161SloVHVigvJAIkRI59bnvgYznjOtUbWGAcDT6RBAn4Z3jA1xLjIqN60K1F+GpSPlv8iN/Y4fEmo1PtQyWy+aGM6ddMqrHsxN/lip4p4ud/UaoSjBlYHqj7pEGZEfLrjLqnE/MkV9NanU/+YFhpGzMB98dSOt74j0cy9EhZ8ynIIB/C+4kTB7wcP0F7xfMmQwIamwBA3A6FJ+HpAtbbFdV4sSBchlAB9jIB+pg+4xAoZ/QDTImncr1Ht+oxW5nMeuR/yDvODYP1s8wBgm9jfflHtiAucKgkfEwgHovP67fXEavUvhERc4QFfgfPEeZSJ3iovv8AC319P0wYZnNEBJMBYaR22+QN/ljKMhnDSqrUG4MnuOY+YxptPMh1V0IIYSDvbuOeMM8e9unxZ9aHv8emboimh1PEgqY0R98dTIAA98NZLOVpajWMsBZuovB9wcD2Tpv5YH8Z5YmJR4IU8wgUewBO+CWnWQwxZmWCNbkEggfeIABkXxPtpdxaUuHLWoulVA6E6bjoJ/OPpgVr5OtQcJS1VVLQtMmWk7aGNxG97e2NB4NmdVLbe4HWb4h1a6UdbCDUj1OfUEG5A6sek9OwLmHL0i+TjuUAfadw80K7VFGpaqCpWpiZ/pZ02i4kj3I54CHFGsQaVQPK7EQwmN+R2wZ1OLvmcz5z9IA6KJA/OT88Cvizwm6k1snMGWakD9WQfp9Ma8u3JsH5eUq1KZAkNIBtcG3LC+IL6VJ+9pY9tVND9L2w7l895hC1iWYWWR6ljo2/yNsO8Yy48uROyhT1Coi/L4cOxalr5SI088NtrUgnltiy4cnmL6ibdLnCa6jkhnYzv9MIJfCvEjU7sJFgfaZ/IYk8fyOt/Oo/zUZROk3BA5jfbA2wIxJyNVtQEgSRO/6XwA5mqc0gRya3W4M/lj2J+ZrjSVaGh955iYg8wQZx7Bsac8X5RqNczFxH0tP5YH1OCLxdxI12RmUB1XSxH3ryGjkeR5GPlihytOWHSbnpgnUPK7u0mledgYEfI3/DFpk11I0dJHvB/PFNXrDVKSIxPTOjRYwY0kciOR+WEe1vkKAKnkd5/L5YhcUp02gzpbqBKnpttj3D+KAEk2Ox79MTafC8s/rNVl1XKjr/ANODY0psnw16lQKg1NPIi/fucF3DeC1qtXyMt/OqwXYqugooaSCXO+wA9sRqfD6R0+QGLC2oyD2sI6xONT+yfgrZetVdtRNVEliZkqzT8r4i2W6XJZNs3494UzH8Jk8/Ck1mUaVUjSXb+XI5z1te3PFv4p8OLw7PU0QvmWZPNbUjMYJZXBFNSNPpkGJE84xry5cGklFkVlSoDcWHlsHUjlOodri2H3KtUarADBfLB576jB3Avg5QtWgPw7xWvXqKEywpUQAGqbNpAJB0/eYGDcDnG8Y0rI8PRIY+t+TsBIB5LAAUewE85xXU81So2CiBzUj/AIwzw/xFTao1FXUvBZBIB0g3ET9029iDisaWWIc+1vIaQmZUf2VP/wCbfmvzXpjJ6+ekFbfr2M43rxBQXNZWtSmBUQgHkrX0k25MJ+WMfzv2e5zV/Jp+YLenWmoS29yAyxeRttjXl8Z6CbZw9fULHuMKPEQw01LEfCw37Ym8Q8F8QpSamUrCOar5g7XplhiHkfDWazDhKWXqu/8AoKj5s0KvzIwbJDrEg6lIv8Q5Hv74aavIjY/u2CSh4TalXFHOeZT5kJEkc9DMpBI5iJwf5T7NeHuaZUu1AJqqVXrEMSTZAqaQLXLR0jnhWiMWaoTYyD+74VQyFWpOlGMKWJCkgKLliYiAB/zjbfGnhnIJldeSTLB6LaiAqlqg2ddTbnTJAMyRy3wH5bMZjMN5FKmtS5hWHoPpPxh5ULAPT8BibkemZ1FE2IOOOv764OvFH2dVOH5X+IrVULO2lUp+oDnOq3LkB88ATHFA03PFx4e481A6WlqR3HNe4/xiqJnCdGFZsS6apwPi1NjqSKscov7EG4wT0s5QazUqnqGyOtMG1wZBbpcdfbGG8Mzr0KgdDDD8QdweoxqdDxrlBTR6hQsRenpZiJiRtEb4ni0mdaNleM0/KCUlNIaRrJaSD/TrbcTz59sCni/xBY0EZIPxaPVAnYvN2PSNo2wH8X8aUn/8NTdG5uWIA/0qL/lv2xU5bMs17kzMn8z3w7dTUZ5UTU84tIWux5dOgxNy+fqMLxHTFBSy7RPPE2hl36kfvtjJmh+KeBpVBqrFOsLyLBv9Uc+/1wLZPPSrUax3kERcHkw640Gtlyy98Zzn8gXzOhCAT942HTF41WH4Yy1MoHDnSVgjfvcEd4+uHaJBElywPYm//mxpnhDwFn00Vf8AsrxMeadcDkYKEdrXxo//AMF5Sor+flssdYuUpIpFrlWADDtiumsj5zqZRCt2K3I+6OQPKeuKx6aKYDar/wB230GD3x34Eq8PHmBvNy5a1Q2KkwFWoBtt8Qse2Aw5FyfSC0b6ZaLdhgSj1swLyIuPSBOw33xzCK2Qqi5pVBO0o1/qMewxtaV8sar+pj3JMwOmEZmn6RTpiJP1O18WWZpHQYN94H44ncD4ateiGjoOxb735jGXju5028uNwvYOzHD3UkWJAvBmJ2HvhWTyZe0H974K+PcJ/h6Jb0iSAqLaCRuepi19sDlKpUE6WiegxdZTSZT4clJWLEMwEwdh/v0GLnhGSARSVktAk+kTEmJu0dhywzwnhTvTDvoXmWPqYgnkDZdsEZ4hlMuNM63I9V5dhyBP3R2sBiK2xkEfhvgwSmHddJdh6jYDUYX25YOPP8mqvlxo0lf+nb9frjJM5x/MukeWEp7qpaSSLiPQb25HB/wiq1RKTHZl1AjuIxN6VldihOLhgVZSJ3Pzj6c8Iz9FmX+XpsOsXPIn8cVwTTJJsN/37YhNxd/LqGl6XIOhjsJ9Kkx36dMLaPXpPrcPy4E1mLLcXYgE84AO3vJwvhNLLKpVKKKSxCVAFLTFiWIkNMi+BVK5qhBrDEDcTIOn1C4hjPfYbXw7lqzJXRwdOlgAl/UNN7cxuRa8nfBjylTlqwXUaCeX5vqZmHrk6pItpPeZGJuXoq9IMFK8xuI7dhiHwlhDeq5qGxXT9OVhz+uGOO58UdKyb2URqk9I6/XDt7KdiPJVyyzaORBmfpiUMUXCqz0wRUUaQAdSyN+qmTPXn2xZ0M4CQD966tIKt2B69sbT0zN8Y4PRzKaKyBhyOxB5FWF1PcYzHK1zRq16OtnQMyEut+lwLHYTBE/EINjruMlr0yvEKwy4FRGchlYiAWPqB1brqnD53E5hMlpwvw7SzaKtXWhKSukgahNzBFv98GXAuB0spT0UhuZZjdmPUn9NsB/CshVoPehX+KVDDWEI/ocEkLBIuTbB7SY6RqgGL++Jx0ee9so/9oBVXL5dVtNVyRMCyRMe7DGCkY27/wBoep/4QQptV9U3Emnb2MT7jGJasWggrhMEbYct1GEk4Dc8zqPmMK1zb9++EscO06dj9D+eAiGYrHqBPPt88WGT48ycsV+iFkfu+GwZ5j8MLRivLeMAPiWcWeX8X0WgMSvvgAZDznCQMTxhcY1deM0nQhKgJawv1wAcV1/xQKm5YBDysYHynEHJU72P0Mflh+vkG+7b3OHMdCTVa3wjxpmkAWoCIgWAYGPbbBdwvxcX3VZP90YxLhmYZ6RADa0+ImpB+h3w/l+Lsu5II74y7jq3K3vM8VytWm1PMFDScaWDXF95jl3wJ5vOZLhlUjLEClUaXUEmGAgGTJ0wIj/OM9p8cZz8VlE3/wBv3fFfxbiJZTqv0w93SdY219A5TPLUUHr8vfcSMexmXg3jmukNQ2USde7HfnvjmJ2z0E+HU5rUx3FsGHAuDCgXC3ps2tV20m0r3FsUHBeHsKyMSsAkkgzsP84NQYm/1j9ziv8ANP526P8Adf7gf8YcPaoA5EUqfqa0k9+0b4FOE0leAUARzK+qTHNj0m9uWNRZVYENswiI6jvtgAzXDf4fMVEp+iiSugMSZ2OgcySSLY1zjjxp2rwpQNKSFA2BIH7OB9PD1TMvFJIE2Jt97R9Jn6HBU2dCqw+KJkgbRaCJ37TifwEKlFXdi12cKLEFydIMcgTtzOMcZ20t6V3CPDKZX1PVVxBUtUYU0Wx9Kbs1t9PMgdY0Pw9n6AREQ/CAAi3ieX9vtyxmPjPi2YRTTRlWmZJCAFzpUXYx6UAgWjBF4XpE0QuVpgNUpkB3BXy7nzHUTBgn4j0uREF5TZ4Za9jDxXxGmujLLGup6jfZBvt129tWArxJn9QWl6kQPHmCxVpApi1yoMyNhOJuQ4aKtPzabIwpPDMWKlxo0sFZ/iBBJBJF74mcS4OroxfYlp5WNwR32/HCkv089fLtHqZoo/qjUTdlgbE6tQHNk2IsSL47nmaowUQWJYLBPxNMC20ETGGc/wAMY0kq0QHDoC4NzrAGsEc7lT1vOEeFOIs4LgDzACFU7hrE7zJKHDR8aplUU0l1fE12i28T+n44CeN1KuYdhSJLUWY0zN9SGCBcXBtvce+J58QBaRbVqLsdKjcExpU+8/hipXN1Axoq4a+mYHxHTJmNviGqLb8sTezl0nrmsxURKlWmFq6dQ0CNYG6+skioOm/yxc0/EC1ECDQyuJUyQdQ5ERZh2wJcTos1NP5qoF1aSUmdJhyWHqY6b6T0sDYYlcH4DURDGmoziSysGRpHpqLp+Bh0I/LGsqBnwHjxdQHF9hHa3+PqD7D1Pw8/8Q7H/valNqi6SdPxyUaefqieRA6xgEy3iCrkcwVrlXp65ZDO5kTtYwZ7741Tg3H6dQ6ltKTJ5NzvsdQgz+s4dmzxy0IOG1i1NC4IYi4NjP8AnEfj+WrOg8l9JBkj+odAfu4mUawcDrHv+72w9GCwPnH7Xc4GdKToUqoZqam1EysDYkbQY5AjrjOGONM+3ZNOfIB+JEY/Rh+QUD2OMwY4cmoVdKTjwEY8pxw7fnhk4N/a/wDjD9L4G6k/jhpB/n6bY7RqWI7yPfAHQ8EKdv3fDTUvVGO5hpg9cKFS89d8Bm1dl2OFfxLdR9B/jDsA4jOsYAnZXMMfYbk7fQb4n5LN6j8B083mP2OwxRq5xOp13YBfQB3tbp7YcBfEagJPl8t2FsVwqt1P1xd/wzizERA+GIHy/XEHiNJIBQ7WI/XBYW0FahHM4UahPM+04awtW2tiTF3gyr6GFwZMEHlafa+PYruF8VpUxEEe4P6HHsZ2XapS/C+cqvWSnrOlmAI63nkO2NRFOpzK9bA2O3M4yrweP+00j0cfnjYSel8bydM73VTR4iDXamHMr8RVQVB/pkm3z67YG+OcQPnBCZeSyuIm40jQeSyeXQ++CbN5MBWNyxuVUBdXRT0XmR9ZxQ5la38XRRqcDzFGoWL6ReAJMTJ5wsYjLZxP4xlqKUyIHpQkAGAbSZ6kytz3w9WdlRBrU639IXkSABMb6R074Y4nDmqxUNqdgoNhY6VJ/tESY3E4YyKokL/Lk3GlTYxEz95oiLCJnpjPa9Ifi2gGzIpU2gLRbzSImDFo6khfqBghytEeStJf5bFYfzXJIXdUIG5Y+og3iAABJxQVqnl5sLpB9SHRtZAxBJ5+oz7x8iinWCUWZ6IYudOqTYkiwAvpE3vJgDacMhFlKFNEp0qbeZTpp/MIYmajGTp3vuBFsc4hRVhFMna+q4NjpIP12xYcA4MqqpJghi3oUKp1WMi/K3YfUxeMsiNTqI6wzsNInYC+55bWAF8K0w3SqMCUhtarqGkwQRb2YXiewBGBni1eqqNVp1FDQhaBBstyV+e45Rgw47VRMuaxIUq2ueoMLpHcrIj26YzDjfFquaZkRAAxITkYi4PK4j6Ycmyq6q+PcsSn8n1AiagULDSCXsTN5+UYJaPEaTGmFJhoiYiCBEX2MYxunlhMNMjcbfLF9woOg1U3YLBtMge42i94uJnD4/hbaI9datMLqGqBZrhoLAi/M7b7CxBAxDyueTLyEpF2RSHp1CxEzIClTMbQSNo+Y3kuNrVdVP8ALdWuJ1aupXaesHrbbBfl+JsiilKaQSVcfGBJbTJ+IS7/ACIGJspyvZvgtPOEH+ZqdNSkEUxy1IxaQ5HLlB7Yg+FteXzX8OjOCQQoZgRMSNLCxEduuLbNGsyy+mkgTUNDnrA1KTG52HJsDKeQlbQx0sKzBXvpIJJUkTYi4t0xcJtnC+JMxAPpYyQpEWiW+YJEjbpOLpuIKAdUiP8AH7+hwAcL4nTOZ0p6qi6x6dtBWLz3Py9sWXi7hjZinNMt5lGPSDGubshsYtcYL0IzL7bqQrVxm6Ta6aqtKpG6NqqaSeeltLAHqB1GMrciTEx3wZcazbZdaiGSa+olWGmVKjQzAzYAgid97YD6qcxt+U4cBAx1r48q4Utyew/PDJ1TucI5E9ceBthINiMMEsbDCQcL5YbwjOI2ElscjHMIPY6uOkWGPLgC0yIeDo0Hnc7fLEjMFT/3ugEcwYP0GJ2TyqVEXzCpbkQL/Xc4fq8PKD0mR/S4/XfGknSNhuslIj0klvbfELBMKatcKJG4i4P+MDhSBfedsRVkRj2LDJ6QTO8Y9hBN8IgnM01HxMRF4uCDE8rTjWafDswRsg/8xP5LjGuG5hqTpVSNVNgwnqDMY33LZgZzKrVoQBUEjVyOzA9wRi0qDOk0BrquCBeEBJY8l6XPbAvxvitR2pZh4UpUQKARs3xerfUemwETjSa3D5pBGYmoo62+m1+mMk4vTdXelU9L9QIiSTYHtH4YzyqpFzxzMAuwplNJMr67AEAxPzM+/fEStmgiSCuiYJXmxMhVItPLcRvyxBVFJZh6CqjWCdOokga0XZrC/uMPNRWqFgehYARgRqa0kwIJG3LniJFWnaGZNSuXsS0KCS2wAiApG09byDtgpydQaQGYnQxKxAIJ5zeQL4FqOX8upKiZJWTa8S3OVAA/LFo1Woo9Ntvlyk8/p74nK30cEXEvEVSmjFqzoFALwAbTAHwwxbbr1xQVfGNF282rU9VgiqrEIikMVgWEneNyL2wMcU4s7tTpuWFB53I9RJ3EfckR+OK3MZM6pUajJU8odfiHaRDfM9DjTHDpNoyr6s/JVvLpUk11HqgqqctrliJtaSzCNsUFbIhFFSZpkkqWUpqCsAxWd4JAO0Ti18FjzKLZMFdVSqrMzCV0UyzVCf8ASpDDuoxN4hVXM+dVpL5WWy1LyaDE7gytOmEI9T1SxJ5iZMRgts9FoIcTozVJ5nbv+xiXwwlSCI7g7HvPIjrh/imQZSTEgbnvt+fPCeHn8HDfI2IxokM8RpxUYixn2xo/AeGZipkqdepSqQQTqC2KAkBjawI+ovzwPeFPDTcQzyUB8BOqq39NMEavmdh3PbH1NRyyogpqoCKoULFgoEAe0YmxUfPFWgMwmlGcAkayTAIVvUvcC+LF61ARSoBK1FlknnaSG1dm+mCbxr4SOWmrl0JoQdaqfgn4rf0kc+XtgU8OcDd2UKSVQRBGwO0gXv1wgm+GOJ5bKuGIqB59QaGA5alPxRFjBNsaevEg1NikgEyrG4PUEiQOonAvXpUqdILUoUqjndQnqH9wIEN9AcJ4OoaQadWiDZWplgp7erb2MxyOAKj7Sfs+bPMa+VNMVAAHEwG23aYBHU9hbGM8U4ZWytRqNdNFRRsYuDzBFiOkY35OIPTzJpIXIq2XRpHqG5aVF+u2JvjHgFHN5VkrKutV/l1D8SEDcNExO4xPLV0eunzJ84xJyVRlhlmZPMjlG4v/AM4jZhNLMsgkEiRsYMSMTaQHlgEXsQb7XntvG97W540iaiskDDExiRmH5Yi4DKnCcex7CDQ+LeDsvR4Lls16zmcw4KmfTpIb0RsBCzO5J6Wxn7JBg42XxDxZV4NkqBEoaFI1I3mAVjoV3xm38OlVVgy1w0C4No2xXHpPJTeWSLCQOY74VlcqzuFAM+2w5n2w/VylSnNmHMMAR1Hy3w7kOIVdQCmW2W/4nEqX3DOEIL/E3VwQPkOWJVZHGwQDpcfQ8sOZNqlpPmE7zHziNhiVWS17djcf7Y2jIKvnFFTzFtaKiHeOvQ4jU+FO7HQjMJ5C0YmccyoMutjEEDniCuefQsORH9xEH/jGWTWLjK+HXj1aVvzZR+px7A3BJO558zj2J0ezuQdfUHmDsemN2+yymoyCBNhUqSf6jMz9CB8sYDScgiMbp9jtQ/wT/wD32jt/Lp4v4kS8WyVMetmZTIHp3jcgdCQIJxk/GuPZbM1qupL/AHWjbYKo5n9ZOCD7SOJVCwQMQuuqIBImFAE37n64g/Y3wSjVzFVqi6vLZNIMRbURIi9wD8hiPZhvxhlKlJaKw62JplvSwBYnbpvft2x3KZSs7hnbWDBswWCuzCLe8Ri2+3CuTnnE2UU1HtoJ/Nj9cC9HitWjRU02iTcQCPxmPiO2FZ+GMXUKJJ2menU23Mm/OcU+bzFSs/l02gSPMfsRMBpjYx2w7xHiDMVQhYcQ1r3gWk2ME7YnvRWll2NNVWJNh7j8hiPRqXjmV10VLKQSikW+76tB+s27jFPlOLw51ghX06iPiV1ECqo6xuOYkYOKdXzadNHAICQDF/gLb++BbxXlUFSpAA0aAI6Hr1xcukkUNOsgEXiHUkevkwMyupYjuCMEPC8p5jipUYvoNtRmW2ke3XABl65QyD2INwQeRHMY0vheZ1qsqtgIgbW29saySpqZnypWyhgPnbpgdcJR8xz8IEr36L7zi7emEf07MbjltiBwSguY4xQoVRNJKito5EiD6uuHSjV/sj8LHKZXzqqxXzEO4O6p9xO1jJ7nB6McGOjGa3GWcZb474ZUyLHMZaRSf0sB9wnYW+6Tt0ONUxHz2TSrTanUUMjCGB5jAGPcGrV6+piGVYA1rurf1EAzB64LDxpqShDUFRralddLe8xDj3+uM9o8RqZWpmKVJjppViizclRFjETvjXuB5KnWy6NUpoWIF4v8juMKnNa7DXHc2FXzVBDLdfSAL7id9uWB7xR42WjRDz6iQUAIkkciszHU4l/arWOWy7ijClYYNEkGRa9iPcYxHxBxWpmWV6kTpHwiAL8hieO7s966Vearl3ZzuzFj7kycI1nqcJx7Fpex7HsewB7HVUkwNztjmOg4AIfFVRkanS1GaNNaTrJgMlj2ImRI6YpcrWZW1ISCMSvELH+Kr3mKri/+o4aKABY5gE/TFfU+ocr52tUiXJA2HL6f5xzK0wXGs6ZP3RdtrDkJw9QNsIzFQiohG98BbFWVy6bElB/SrQfYld/riS/D6cCGYDuzf5xB4dl1IuMWJoaYOpiDyMEfljSJqh4zRFOI1BZuZ1DECjkaRAJqCCYjmBzJA5e2L/jGWUf4wN1k02GwmAYPQ/TE2bq99L2jkkU/CIIlTqX1KYIaAbexx3BJ9kXDKOYao1WkjQggRa5F4PO34nHsPljj1pGsr9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1268" name="AutoShape 4" descr="data:image/jpeg;base64,/9j/4AAQSkZJRgABAQAAAQABAAD/2wCEAAkGBxQTEhUUExQWFhUXGBwaFxcYGR0ZIBwcHBoYHBgaHR4cHiggGhwlHBobIjEiJSkrLi4uHB8zODMsNygtLisBCgoKDg0OGhAQGywkHCQsLCwsLCwsLCwsLCwsLCwsLCwsLCwsLCwsLCwsLCwsLCwsLCwsLCwsLCwsLCwsLCwsLP/AABEIAKwBJgMBIgACEQEDEQH/xAAcAAABBQEBAQAAAAAAAAAAAAAGAgMEBQcBAAj/xABEEAACAQIEBAQDBgUDAQUJAAABAhEDIQAEEjEFQVFhBhMicTKBkQdCobHB8BQjUmLRcuHxkiQzNIKyCBUWQ1Nzo8LD/8QAGAEAAwEBAAAAAAAAAAAAAAAAAAECAwT/xAAgEQEBAAICAwEBAQEAAAAAAAAAAQIREiEDMUFRIgQT/9oADAMBAAIRAxEAPwAkCSR3Fhz74cWDNjMbR12+XP5Yj0FtI+XbbEikCYBJg89uV5xaXdEC8Ty5W2PbDhpHpy58/wBBha2i9/x+WPaRy/Lt1+uAEsPa37uce8hLegRysPly546V+cx36/v3wtEFuk7/AEn5icIG6+WECBB1JcW2PbbGgDngAzYsvUMs/wDUMH43OFThqm3rjT90eq3Xbefw54cO+ItIjzm2kKBHM3J94H64kz6u1/0wjdCAbAD2wrCK4lSJIkG43+XTEagxBKBwzCDB3Cnbvy/PAEd1U5sEG4pnVB7jTP1P4YsK9dUEswUdTbFcJXMgkAeahX5oZ+dj+GK/jD+fmFy7KVppDs03axECNgZjrcxhBAzxObf4itH4aaixdhpBcgiyKGv1m2GMqtWnWKO4ejo1s0CWPwmQNomI7YuMtTHnNCQAgAgf0adIjkLHFZQzSCm+kE6dSyfvGWa17iWGJio5kuFmizGluzwC1/TDM23cQMFFCuPMZCoGlUIPMlg0iOURgdyPETUESA66tVtiS9r/ANpF8SclkFp6vNqatWn0qD90EXPPfBs7FtxDitNFf1CQptz26C+APjXGzU8tEYR5ZVgARICg3nfbBdms3TSm+ml6QCSD6ZtcW9hgc4bxkVNWjLClpIkMq8weok/PC5iYov2l06zUcuYBoKPWdiHIAUntEx39xij8PAplq8IG/m0DJMbFjAtPL5YO8yDVpGi7KDUR4S2xRgDa8Alb4zjKcQ0mrSqMyFSyMo2OklWB5GCDHO+CX6VnxHzlQ1KzVNIGqBHQQBO9zgy+zWk5dyNBQLpY3BkRot8mJNpkHnin8N8Np5pzqDQiszFZHwxpUyPvTuOQPWxf4DqUqOWGp0TUZ9RAJOlC1jfC1vsekD7Ti6rQFN2UtUhipi2hiRbuBgq8N5fTQpg3hEkn/SJ98DPjniFMvQKsGA8xjv8A0QCLX+XXF8ONU0OhUqsQo2UgbC3qIviiUv2iJLZdbfGTHsCP1x3hSactmTz8tF+tMGP/AMmI/jTOk1qcoV0q1iRz08+WGUGaNNlSpSWnUqBfgLG2lZnV0QHDIRL685YWSkZn+6oB/wDpgfz4/wCwOf8A6tT/ANdb/BxypkqzPVZs5WlFiUVFmFLwbGwJ/HEuh4fy1GnTq1nq1NOk6HfUrPExogCAZb6YY7q1o8E80UySQEcOO5BJHyuPphyr4OoPVNVgS5MzJN9rSY7bYQvilDvbsBh+jxvVsZHXEzKNP+eSn4n9n2XhjTphWO5T0E/Q+r54BK/BTRqSA5sV0sJI9UqRHxCNzsD9cazU4lbe+BLjuXV1mdJjcMV3BuY3Nxi52m46BozASoNSwVJsSBcAjr3xKTMGpU1aNK9zOw9sIrUx5gBEQnbmRH4DD64LetIk7S1zgW2mcexBzVTSLY9iJavjBItDSdPSfwJ/TD1KR7dNre2GkJM878zbpHb54Wl+g6/s42ZnFGHl7/u2GAefTn+ZjphzoN4GGC17/sxaTjxH1339scBHKTH7/XbHp32It8vpuYwgbzb+kWHxLbp6sH+M+zhtE/eX/wBQ2xoIOJpxT0GP8fUBNvIQxyku8n3gD6YmZ6o6spUgAEa5E+mVBjobz8sM/wAfTFd0Z1DCLExaFIMn32wxnKyOSFcRpMsrSARpYTHO23TEqS8zVfUwYKtMK0mTqJtERsIme8Yq+FVqWvVLAuvMk/3AbdGBxIz259QbWrKij1SNCkCJ9V9Te2IZWlllViv3tJJUsZ0qOQJ5cuuFvsfHfErVFVK1Jw4p1NbKTeBAtF9IvI5g9sQMpxE1c23kFS7UV1MZhdizRsSLDTa+LBPEOVPNR8qg3tzTntgZ8KGhTzWZfWApLLSGoXDOWtMTZRAw77KL6vlwtF01kkgm7XJJpMT8iHgchYYqcpl9VZqyk6XRYRpIWSQ1vZZ92OH814mligokKTp16hsYvEf3THY45l8wwFQTT1Lq0iRt9znckEnCs0qUzkskMtpFJFIdiGDclGu4gSSO+Lzj2bJ1qSFCVAAQYkGnqM364p6GbWrTUF6YbSVv1bUCAB/q74npw+jSBFWqJZtdwV+7p6DE09q2tXSCCw+s8hH4zhXiIowbSZ/mUhMHqf8AOHuIZfKujKK6KTsSWMeqdp+WIFDKUUXSc0retX1Qx+H7u+/OcT8Oe15xbLBswgDMoSlcpvBqKImDyB+mM04hwknMVonUKrQxmZ1EyepnGpVK9FlatLElSd2jYx2EYz7JVrktLGbnuefzOHvovp/g+XdadQlQWemwX0kzBMRNt+fLEnhlR1pU1Ih1DagEUkHZZJP9IBxX5xKpZE8101khFVmk9oXe3LBFw3wi7hjVrPT1mdCEyO5MwCRvueuHL1orFdxzKVsyaRp3FMaW1MgN9MgAnoDifmw1Wq7TpVzA1VIj1f0qCQYAtixzP2fo6FRXrTy1nWJ5cgfxxQZvwZmEVhoLRAkGSe4Avh3ZSGOOcMFSoKnmUlAGw1n3tpk7YujXo00QLmART9Q00p6jm1xLdMDr+GqmoTSqagIB8to7SY33/DHKOSdUZHA1MoVQ3p+9MEnYkaonqB0xPKnpcHi1BvMH8Qx1H1QqDdQLb2O3viXxfitILTp1Kpf06iZBIL8jpEC0D5nAhk+GvS16FbUwhmCsdI300yBBPVvpibmPDigUmL+paC06ib/zGbzIIi2hbbm7DbBbbF+Of0cfilHVZqd9paWge1oxdZZ7Bg4+WM1fgLitKMsHeQG36i2DLgfCXpSWqKQeUED8zHtiHTZVhnOIMO2KHNZ3UkFoabH2Nt5np88XHFX1ABfi5d8UGaerSeolOUqCnrFRIYi4BVdyh9XK5iMXMtM74+d0azmbQVQS1/LSRBN/VMQNog/PD+XzgYEiYHUEfngo8Q6P4GlSrKorgqwAiRY6jAjkdPS9tsCYAUGL4u2WOaTsxxar6R7/AKY9hvN5cVAASRHQA49iYobIJsY6xIiMOq/WJ/22/f64p+EcQFUEEgkRNoBB29ji0iD+EbczjoYnVbp+/wBcOAyRzsIFx/xzwxcx1iN/wnlthfQ2/wA4AcJG3fb3/d/fHW/298JTrb8Pwt254Wt7Edfp+mEEbOG1uTL0v6h++eNFG+M6z49BMcxY/wCoY0RcKqgL47wSpma7EVAo1AwyyCqgDSOQMwbi8nEfh1Nilaobo5VtGlpIVQwYE2BgCBA5xiVxPNvRzT1XgUFLuTfalRWJ6epyIHTEPgPHFCg0z6HJVgJMVdFWo5YkTGkC5tYYhfWulhwcJ51QWIQlLchUJY8vuqFXrIOIvCuILUDq4WkgqsqiobnaG3ETaBf3nE7P5xqFSuQyqrOTB3ZmpUlB6aVj5nAtwPOVfMXLuQWcxTqwpDabiZsGA5XmPfE5S66PHjvuiU5D1M/mUyCTAkbE+kxO0QbT1xWeFOF0x55qTKWECTvUMxe9tu+CfM8FqA66NUB9IAVl9MgQPhuBta+BzgmfalWqrVJ1NUhyhgeZqIta4JJgdsO/EzaBw06s0BqOlXAUECT/ADkEEcrE3wT58+X6yF9RpqfSNpVX+fqtij4HrzFasVZtArKxDoRBGuSGgQAw+H623l8XzYRAgq2ZlK1amgpTKhQFOmDDaC4J3O3TDsKE8DSmQfSlsyaUBdMWLWPuJt0GKvh3FK+brMhdYps6y6rHpYWEXMqfriblFem1AQCtStUzJIm8K2kDoTKxiBwCnTo5jVUKo1TMHRSDB5Lop+IHkY+Zi2Ky7oJy51tWkr6C2kaRIAIietifpiop5lqaoNAbUhc2MyxJAmdr/hi9o8Id0rVfSqOz3MEKRpVdWkmLkntzxVcbyumtoUh/Lpqi+XL6lCiWMd7GLTjKQ99p/BPFlSo/8O2XVVKVPX6vu03YekiDJUc+eIHCKUm+5I/E9Pnh7huU0KKq1XLeTW1U3sPgtA3ETscO+H0UuomLjuYAJP4YKYn4ZlqesuQCVkXgQP0nn1gY9/7xJraFkjeentikpcR0KR8Us3fYkfniflK4b1KCDzAH+MLlq6a44bmxhw+oSD0xJqtbA7keIgGJ/A/4xYHOnpHv/uBh803x9q/NeJ0piolVtDr8LGYYESGmIHSDgU4RnUrVirEMhdJYmxghr/PDfi3gYzmbCjVApszFBeAjFfq0LHOcN+A/Cop5cfxBhnUVNFNtgVUDU3ImDb/MYdm/SPTRKudpgTrp9hK/lOMv8Q5+tl6tU6Q6+cyhCTJ1jzHJYAxEhfl2xZfxOQXNMy0KbGmt6hVWZSpABDMS3pubbaZtgd8VU0zAevTU1gWQCqHKsoAJ9J+8G1id50g8sGS/F1Vc2aPmFwukMZKzq0/OBzxbZXPnYm2B1aOggy5j4ldtUjsd5GO5jPimJnvjKx03O+qL1rgEGQbi++JL8byuWHmV61IvErQoutVidtQI3m28QQemMe4xxmpWIGplVRsDEk9flFu+OeHOHlmvZRu0c+QHVj0xcxYZ+T5Gn8OGb4m9StTWmDItUYgIt9KggGT1wrN+GeIgErRoVY+7TrXPsGAv2nErwsoNJhpdVLKVVSRJ5GV3P1W+x3wY5LiDD0+gvqjXIIO8iFO4i9wPyxpJGO2K5zj1Wi2irlijyfS5dD9GXbvjmNo4xRpZgAV0o1CDYMoMe0zH0x7D4wbrG/CXFWXOKnJgAT2iI7mT+GNLX9+3fljCMlmylUHVDIQBEklhYRt2+nfGtU/FVEEalIYi89Yvt3xe0aXlZyOW1r2k8gDy7nDmSRr+aacnbTqj/qMT9MAHF/GNSoxSkC732+6DvA64rhnM0oLFOhJaSYMiY5wRBE2xnVzTXfKYXg++9sJF/wDj93wM+F83WcDW8g/029+erl3xfZniFOn8Zde59QPv/wA4Of6LhPhnPglDcQYPLqBjRqR/LGaZvNU6iny3DHe09txzxpOXNh7YrcvpOrPao8Y8JOYylSmrabFrD4tI1BewLBZ7SOeA7wjm0y/CRXamC9Z30qfYoJnlpXl1xprCRjHfH+ZShpyiE6MvTA93eCfw0/U4JOxbqKevxtqusMxYg79zufwwrIVXDQGMH1LsfUtwRPMEBh1uDigpVRTrzPpYEH6/7Ti/yRBsCBHqG0d/bn9caIbVwXOmrl6VQ3LopJAgTF7cr4z6rVprxBxWVXU5gqCb6GqH0t2MnTPInBx4SyzU8lllO4opqnqVk/icAPinI687VpKAvmVaYG0evy5Pa8n3xhm1xuhBkc8uXqUcmzHXoapsINMuwkkH4gt/YHAhk3OfSqlKp5aI4qtqUElVGkMdMSALx2OCjxRlwvFcpVENpyuZLJEnSiiG7/Hp+eAr7KaZ/jUDWmiQw5EGTHtIxcn0T8H+V4JnEqVKxakzuipqUkekao0jSAhggAw1h7zFzfDVpPlk8smsS0VX9ZnWHJgQLEzJjbBwCR7Y5VUMpV1BUiCDBEc5wJAnGuLpTCKEZadVqiN5YgwFVi0vAPoEFjymNoxR8T4yMrlKxos9OoPgdTTP3gBNyWtO4O82wQ5utw3yRl6jMNepgqu+oBtQkMDYaTG+2Bji3C8qLrUeqpYBKVUhlNx6mgK0LMhSTJAm25jLrR5at2n1s0Tw2lWZ4q1T/MaRLg67H8LYa4IRBdohVYuWMLBRl3kWk7SMM1uPIDTy1H4AJLAAaVBIhQLLqAa42EdTgX8UeKDmaq01PpBC01G0jeoeRK7LOxBPIHE8Oz2IuIZlPjQFULSq2tyI6RM4ueD8RoOsMQD1t+OA/L5nzaMI1lYgXmLXHe9/njuWyNSJDhmLCPRBidieZ74w+9+3Zqb/AJ9DY8WpUZZjqvaAW+gwvI8Zeq14pLFka7RIAkjb9ziuzfAGelTKkg84tP1xY+HeFLRX+azsROk1Gk35ATEYZVNzuZFMk0woqusgsJhRAiDbcbnAJU8Rsa1dtUqjOJ56pOw2gCB25YPuJVU0eYSBoNjvGshdiRJJiL88Z3mfCDhHXLsKpbUdJaHJMExqC6rdJxWG9s/JrjJJ+hXK0K2ZrgU11LqBdmMASdpHPpF+dsPccqHIOaKVNdEuWAMgqxA1AzuP7ve3PBXlQMnRQJBIvyaXn1N7TYD+3vjNfE9V8xWZqhJbcEgCbncLYfLtjTXxjLZ3F0fEoYXZR3mcVOf4lTeYkgCbjc/dAHc9eU4HqRgSwJU8xuD++RxMz9PQdJIJESRsSwkQTcjRF++J4que3aDyYKu57Wuee/X9MFPCsnUciQKaR8NiY+Vr+3vOBjJ5xlHxdhtbnbBl4erq9JiT8PLb9zikL5qr1dNNCUp7EgwW/ttcDqcQPEvFqwCGjUK0wNPlpAKlZIuLwRciccy2bLN6eQ5crWH1jA3xjNgVDJiIP7+WHSg74Z4gDAea3Lfrtj2M8r58JBDD1DY3gjHsIzHDaPlKaxEs3w9Oluvv/vi0ymVFQ66jC52uL/qY5jEDi3GZJmlGmFAm3b5YqF4q8kkyYsOQ9sGxpoC52hSqgoq6rgtF+cz8iBh7NceLARuymY94/TGdZfMmSSdlP1IJxYGsYXsI/EnD2NC/h3FijXPpc/8AS43I7G0j2xf5jiGtb/EB8/cciP3HTOUzBggXv+PbHs1xViIDXHLZgf1HscLI8Vzn82FbzEBDKZ1ISCI5lb2/0k42P7OfFgzdCHYGqtj0Ybah9R7Y+ecvxNjUGo3nfr2MYveDV3phjSlQSNQHJgwhl5qe4N5IM2jOfzdtLOUfTdeuqIXcwqrqJ7ATjEOO8JqZkPX1AtUcs4NtN5AHMwscuWG/FPjypX/hKGsp5jIlaOquAXG9iGDe64RxHRTzn8P5nmCFUMylIZmO4M6iFvPcWxdy16RMP0NcUybCZERee/X8seyHEJIV1ZdtjvzscaXlOG0q2uiaLp6iJVw6lo+9zQWJ2I3ucC/FfCppVloPDyZTSZJnaACSDi8LyZ5TTZ/CWZNTJ5ZyIJpJznkBMned8BniclOJAtBGugwH9sgGfmpxa5HxRRydClQYOXpoFKxGmNlMxsCMC3iDxLSr1RVNKSAFuzAWJYbRczgywpy9DvxJkmKotD01mddLf2gy8kXCxE9bDngd4XwX+BzC161SloVHVigvJAIkRI59bnvgYznjOtUbWGAcDT6RBAn4Z3jA1xLjIqN60K1F+GpSPlv8iN/Y4fEmo1PtQyWy+aGM6ddMqrHsxN/lip4p4ud/UaoSjBlYHqj7pEGZEfLrjLqnE/MkV9NanU/+YFhpGzMB98dSOt74j0cy9EhZ8ynIIB/C+4kTB7wcP0F7xfMmQwIamwBA3A6FJ+HpAtbbFdV4sSBchlAB9jIB+pg+4xAoZ/QDTImncr1Ht+oxW5nMeuR/yDvODYP1s8wBgm9jfflHtiAucKgkfEwgHovP67fXEavUvhERc4QFfgfPEeZSJ3iovv8AC319P0wYZnNEBJMBYaR22+QN/ljKMhnDSqrUG4MnuOY+YxptPMh1V0IIYSDvbuOeMM8e9unxZ9aHv8emboimh1PEgqY0R98dTIAA98NZLOVpajWMsBZuovB9wcD2Tpv5YH8Z5YmJR4IU8wgUewBO+CWnWQwxZmWCNbkEggfeIABkXxPtpdxaUuHLWoulVA6E6bjoJ/OPpgVr5OtQcJS1VVLQtMmWk7aGNxG97e2NB4NmdVLbe4HWb4h1a6UdbCDUj1OfUEG5A6sek9OwLmHL0i+TjuUAfadw80K7VFGpaqCpWpiZ/pZ02i4kj3I54CHFGsQaVQPK7EQwmN+R2wZ1OLvmcz5z9IA6KJA/OT88Cvizwm6k1snMGWakD9WQfp9Ma8u3JsH5eUq1KZAkNIBtcG3LC+IL6VJ+9pY9tVND9L2w7l895hC1iWYWWR6ljo2/yNsO8Yy48uROyhT1Coi/L4cOxalr5SI088NtrUgnltiy4cnmL6ibdLnCa6jkhnYzv9MIJfCvEjU7sJFgfaZ/IYk8fyOt/Oo/zUZROk3BA5jfbA2wIxJyNVtQEgSRO/6XwA5mqc0gRya3W4M/lj2J+ZrjSVaGh955iYg8wQZx7Bsac8X5RqNczFxH0tP5YH1OCLxdxI12RmUB1XSxH3ryGjkeR5GPlihytOWHSbnpgnUPK7u0mledgYEfI3/DFpk11I0dJHvB/PFNXrDVKSIxPTOjRYwY0kciOR+WEe1vkKAKnkd5/L5YhcUp02gzpbqBKnpttj3D+KAEk2Ox79MTafC8s/rNVl1XKjr/ANODY0psnw16lQKg1NPIi/fucF3DeC1qtXyMt/OqwXYqugooaSCXO+wA9sRqfD6R0+QGLC2oyD2sI6xONT+yfgrZetVdtRNVEliZkqzT8r4i2W6XJZNs3494UzH8Jk8/Ck1mUaVUjSXb+XI5z1te3PFv4p8OLw7PU0QvmWZPNbUjMYJZXBFNSNPpkGJE84xry5cGklFkVlSoDcWHlsHUjlOodri2H3KtUarADBfLB576jB3Avg5QtWgPw7xWvXqKEywpUQAGqbNpAJB0/eYGDcDnG8Y0rI8PRIY+t+TsBIB5LAAUewE85xXU81So2CiBzUj/AIwzw/xFTao1FXUvBZBIB0g3ET9029iDisaWWIc+1vIaQmZUf2VP/wCbfmvzXpjJ6+ekFbfr2M43rxBQXNZWtSmBUQgHkrX0k25MJ+WMfzv2e5zV/Jp+YLenWmoS29yAyxeRttjXl8Z6CbZw9fULHuMKPEQw01LEfCw37Ym8Q8F8QpSamUrCOar5g7XplhiHkfDWazDhKWXqu/8AoKj5s0KvzIwbJDrEg6lIv8Q5Hv74aavIjY/u2CSh4TalXFHOeZT5kJEkc9DMpBI5iJwf5T7NeHuaZUu1AJqqVXrEMSTZAqaQLXLR0jnhWiMWaoTYyD+74VQyFWpOlGMKWJCkgKLliYiAB/zjbfGnhnIJldeSTLB6LaiAqlqg2ddTbnTJAMyRy3wH5bMZjMN5FKmtS5hWHoPpPxh5ULAPT8BibkemZ1FE2IOOOv764OvFH2dVOH5X+IrVULO2lUp+oDnOq3LkB88ATHFA03PFx4e481A6WlqR3HNe4/xiqJnCdGFZsS6apwPi1NjqSKscov7EG4wT0s5QazUqnqGyOtMG1wZBbpcdfbGG8Mzr0KgdDDD8QdweoxqdDxrlBTR6hQsRenpZiJiRtEb4ni0mdaNleM0/KCUlNIaRrJaSD/TrbcTz59sCni/xBY0EZIPxaPVAnYvN2PSNo2wH8X8aUn/8NTdG5uWIA/0qL/lv2xU5bMs17kzMn8z3w7dTUZ5UTU84tIWux5dOgxNy+fqMLxHTFBSy7RPPE2hl36kfvtjJmh+KeBpVBqrFOsLyLBv9Uc+/1wLZPPSrUax3kERcHkw640Gtlyy98Zzn8gXzOhCAT942HTF41WH4Yy1MoHDnSVgjfvcEd4+uHaJBElywPYm//mxpnhDwFn00Vf8AsrxMeadcDkYKEdrXxo//AMF5Sor+flssdYuUpIpFrlWADDtiumsj5zqZRCt2K3I+6OQPKeuKx6aKYDar/wB230GD3x34Eq8PHmBvNy5a1Q2KkwFWoBtt8Qse2Aw5FyfSC0b6ZaLdhgSj1swLyIuPSBOw33xzCK2Qqi5pVBO0o1/qMewxtaV8sar+pj3JMwOmEZmn6RTpiJP1O18WWZpHQYN94H44ncD4ateiGjoOxb735jGXju5028uNwvYOzHD3UkWJAvBmJ2HvhWTyZe0H974K+PcJ/h6Jb0iSAqLaCRuepi19sDlKpUE6WiegxdZTSZT4clJWLEMwEwdh/v0GLnhGSARSVktAk+kTEmJu0dhywzwnhTvTDvoXmWPqYgnkDZdsEZ4hlMuNM63I9V5dhyBP3R2sBiK2xkEfhvgwSmHddJdh6jYDUYX25YOPP8mqvlxo0lf+nb9frjJM5x/MukeWEp7qpaSSLiPQb25HB/wiq1RKTHZl1AjuIxN6VldihOLhgVZSJ3Pzj6c8Iz9FmX+XpsOsXPIn8cVwTTJJsN/37YhNxd/LqGl6XIOhjsJ9Kkx36dMLaPXpPrcPy4E1mLLcXYgE84AO3vJwvhNLLKpVKKKSxCVAFLTFiWIkNMi+BVK5qhBrDEDcTIOn1C4hjPfYbXw7lqzJXRwdOlgAl/UNN7cxuRa8nfBjylTlqwXUaCeX5vqZmHrk6pItpPeZGJuXoq9IMFK8xuI7dhiHwlhDeq5qGxXT9OVhz+uGOO58UdKyb2URqk9I6/XDt7KdiPJVyyzaORBmfpiUMUXCqz0wRUUaQAdSyN+qmTPXn2xZ0M4CQD966tIKt2B69sbT0zN8Y4PRzKaKyBhyOxB5FWF1PcYzHK1zRq16OtnQMyEut+lwLHYTBE/EINjruMlr0yvEKwy4FRGchlYiAWPqB1brqnD53E5hMlpwvw7SzaKtXWhKSukgahNzBFv98GXAuB0spT0UhuZZjdmPUn9NsB/CshVoPehX+KVDDWEI/ocEkLBIuTbB7SY6RqgGL++Jx0ee9so/9oBVXL5dVtNVyRMCyRMe7DGCkY27/wBoep/4QQptV9U3Emnb2MT7jGJasWggrhMEbYct1GEk4Dc8zqPmMK1zb9++EscO06dj9D+eAiGYrHqBPPt88WGT48ycsV+iFkfu+GwZ5j8MLRivLeMAPiWcWeX8X0WgMSvvgAZDznCQMTxhcY1deM0nQhKgJawv1wAcV1/xQKm5YBDysYHynEHJU72P0Mflh+vkG+7b3OHMdCTVa3wjxpmkAWoCIgWAYGPbbBdwvxcX3VZP90YxLhmYZ6RADa0+ImpB+h3w/l+Lsu5II74y7jq3K3vM8VytWm1PMFDScaWDXF95jl3wJ5vOZLhlUjLEClUaXUEmGAgGTJ0wIj/OM9p8cZz8VlE3/wBv3fFfxbiJZTqv0w93SdY219A5TPLUUHr8vfcSMexmXg3jmukNQ2USde7HfnvjmJ2z0E+HU5rUx3FsGHAuDCgXC3ps2tV20m0r3FsUHBeHsKyMSsAkkgzsP84NQYm/1j9ziv8ANP526P8Adf7gf8YcPaoA5EUqfqa0k9+0b4FOE0leAUARzK+qTHNj0m9uWNRZVYENswiI6jvtgAzXDf4fMVEp+iiSugMSZ2OgcySSLY1zjjxp2rwpQNKSFA2BIH7OB9PD1TMvFJIE2Jt97R9Jn6HBU2dCqw+KJkgbRaCJ37TifwEKlFXdi12cKLEFydIMcgTtzOMcZ20t6V3CPDKZX1PVVxBUtUYU0Wx9Kbs1t9PMgdY0Pw9n6AREQ/CAAi3ieX9vtyxmPjPi2YRTTRlWmZJCAFzpUXYx6UAgWjBF4XpE0QuVpgNUpkB3BXy7nzHUTBgn4j0uREF5TZ4Za9jDxXxGmujLLGup6jfZBvt129tWArxJn9QWl6kQPHmCxVpApi1yoMyNhOJuQ4aKtPzabIwpPDMWKlxo0sFZ/iBBJBJF74mcS4OroxfYlp5WNwR32/HCkv089fLtHqZoo/qjUTdlgbE6tQHNk2IsSL47nmaowUQWJYLBPxNMC20ETGGc/wAMY0kq0QHDoC4NzrAGsEc7lT1vOEeFOIs4LgDzACFU7hrE7zJKHDR8aplUU0l1fE12i28T+n44CeN1KuYdhSJLUWY0zN9SGCBcXBtvce+J58QBaRbVqLsdKjcExpU+8/hipXN1Axoq4a+mYHxHTJmNviGqLb8sTezl0nrmsxURKlWmFq6dQ0CNYG6+skioOm/yxc0/EC1ECDQyuJUyQdQ5ERZh2wJcTos1NP5qoF1aSUmdJhyWHqY6b6T0sDYYlcH4DURDGmoziSysGRpHpqLp+Bh0I/LGsqBnwHjxdQHF9hHa3+PqD7D1Pw8/8Q7H/valNqi6SdPxyUaefqieRA6xgEy3iCrkcwVrlXp65ZDO5kTtYwZ7741Tg3H6dQ6ltKTJ5NzvsdQgz+s4dmzxy0IOG1i1NC4IYi4NjP8AnEfj+WrOg8l9JBkj+odAfu4mUawcDrHv+72w9GCwPnH7Xc4GdKToUqoZqam1EysDYkbQY5AjrjOGONM+3ZNOfIB+JEY/Rh+QUD2OMwY4cmoVdKTjwEY8pxw7fnhk4N/a/wDjD9L4G6k/jhpB/n6bY7RqWI7yPfAHQ8EKdv3fDTUvVGO5hpg9cKFS89d8Bm1dl2OFfxLdR9B/jDsA4jOsYAnZXMMfYbk7fQb4n5LN6j8B083mP2OwxRq5xOp13YBfQB3tbp7YcBfEagJPl8t2FsVwqt1P1xd/wzizERA+GIHy/XEHiNJIBQ7WI/XBYW0FahHM4UahPM+04awtW2tiTF3gyr6GFwZMEHlafa+PYruF8VpUxEEe4P6HHsZ2XapS/C+cqvWSnrOlmAI63nkO2NRFOpzK9bA2O3M4yrweP+00j0cfnjYSel8bydM73VTR4iDXamHMr8RVQVB/pkm3z67YG+OcQPnBCZeSyuIm40jQeSyeXQ++CbN5MBWNyxuVUBdXRT0XmR9ZxQ5la38XRRqcDzFGoWL6ReAJMTJ5wsYjLZxP4xlqKUyIHpQkAGAbSZ6kytz3w9WdlRBrU639IXkSABMb6R074Y4nDmqxUNqdgoNhY6VJ/tESY3E4YyKokL/Lk3GlTYxEz95oiLCJnpjPa9Ifi2gGzIpU2gLRbzSImDFo6khfqBghytEeStJf5bFYfzXJIXdUIG5Y+og3iAABJxQVqnl5sLpB9SHRtZAxBJ5+oz7x8iinWCUWZ6IYudOqTYkiwAvpE3vJgDacMhFlKFNEp0qbeZTpp/MIYmajGTp3vuBFsc4hRVhFMna+q4NjpIP12xYcA4MqqpJghi3oUKp1WMi/K3YfUxeMsiNTqI6wzsNInYC+55bWAF8K0w3SqMCUhtarqGkwQRb2YXiewBGBni1eqqNVp1FDQhaBBstyV+e45Rgw47VRMuaxIUq2ueoMLpHcrIj26YzDjfFquaZkRAAxITkYi4PK4j6Ycmyq6q+PcsSn8n1AiagULDSCXsTN5+UYJaPEaTGmFJhoiYiCBEX2MYxunlhMNMjcbfLF9woOg1U3YLBtMge42i94uJnD4/hbaI9datMLqGqBZrhoLAi/M7b7CxBAxDyueTLyEpF2RSHp1CxEzIClTMbQSNo+Y3kuNrVdVP8ALdWuJ1aupXaesHrbbBfl+JsiilKaQSVcfGBJbTJ+IS7/ACIGJspyvZvgtPOEH+ZqdNSkEUxy1IxaQ5HLlB7Yg+FteXzX8OjOCQQoZgRMSNLCxEduuLbNGsyy+mkgTUNDnrA1KTG52HJsDKeQlbQx0sKzBXvpIJJUkTYi4t0xcJtnC+JMxAPpYyQpEWiW+YJEjbpOLpuIKAdUiP8AH7+hwAcL4nTOZ0p6qi6x6dtBWLz3Py9sWXi7hjZinNMt5lGPSDGubshsYtcYL0IzL7bqQrVxm6Ta6aqtKpG6NqqaSeeltLAHqB1GMrciTEx3wZcazbZdaiGSa+olWGmVKjQzAzYAgid97YD6qcxt+U4cBAx1r48q4Utyew/PDJ1TucI5E9ceBthINiMMEsbDCQcL5YbwjOI2ElscjHMIPY6uOkWGPLgC0yIeDo0Hnc7fLEjMFT/3ugEcwYP0GJ2TyqVEXzCpbkQL/Xc4fq8PKD0mR/S4/XfGknSNhuslIj0klvbfELBMKatcKJG4i4P+MDhSBfedsRVkRj2LDJ6QTO8Y9hBN8IgnM01HxMRF4uCDE8rTjWafDswRsg/8xP5LjGuG5hqTpVSNVNgwnqDMY33LZgZzKrVoQBUEjVyOzA9wRi0qDOk0BrquCBeEBJY8l6XPbAvxvitR2pZh4UpUQKARs3xerfUemwETjSa3D5pBGYmoo62+m1+mMk4vTdXelU9L9QIiSTYHtH4YzyqpFzxzMAuwplNJMr67AEAxPzM+/fEStmgiSCuiYJXmxMhVItPLcRvyxBVFJZh6CqjWCdOokga0XZrC/uMPNRWqFgehYARgRqa0kwIJG3LniJFWnaGZNSuXsS0KCS2wAiApG09byDtgpydQaQGYnQxKxAIJ5zeQL4FqOX8upKiZJWTa8S3OVAA/LFo1Woo9Ntvlyk8/p74nK30cEXEvEVSmjFqzoFALwAbTAHwwxbbr1xQVfGNF282rU9VgiqrEIikMVgWEneNyL2wMcU4s7tTpuWFB53I9RJ3EfckR+OK3MZM6pUajJU8odfiHaRDfM9DjTHDpNoyr6s/JVvLpUk11HqgqqctrliJtaSzCNsUFbIhFFSZpkkqWUpqCsAxWd4JAO0Ti18FjzKLZMFdVSqrMzCV0UyzVCf8ASpDDuoxN4hVXM+dVpL5WWy1LyaDE7gytOmEI9T1SxJ5iZMRgts9FoIcTozVJ5nbv+xiXwwlSCI7g7HvPIjrh/imQZSTEgbnvt+fPCeHn8HDfI2IxokM8RpxUYixn2xo/AeGZipkqdepSqQQTqC2KAkBjawI+ovzwPeFPDTcQzyUB8BOqq39NMEavmdh3PbH1NRyyogpqoCKoULFgoEAe0YmxUfPFWgMwmlGcAkayTAIVvUvcC+LF61ARSoBK1FlknnaSG1dm+mCbxr4SOWmrl0JoQdaqfgn4rf0kc+XtgU8OcDd2UKSVQRBGwO0gXv1wgm+GOJ5bKuGIqB59QaGA5alPxRFjBNsaevEg1NikgEyrG4PUEiQOonAvXpUqdILUoUqjndQnqH9wIEN9AcJ4OoaQadWiDZWplgp7erb2MxyOAKj7Sfs+bPMa+VNMVAAHEwG23aYBHU9hbGM8U4ZWytRqNdNFRRsYuDzBFiOkY35OIPTzJpIXIq2XRpHqG5aVF+u2JvjHgFHN5VkrKutV/l1D8SEDcNExO4xPLV0eunzJ84xJyVRlhlmZPMjlG4v/AM4jZhNLMsgkEiRsYMSMTaQHlgEXsQb7XntvG97W540iaiskDDExiRmH5Yi4DKnCcex7CDQ+LeDsvR4Lls16zmcw4KmfTpIb0RsBCzO5J6Wxn7JBg42XxDxZV4NkqBEoaFI1I3mAVjoV3xm38OlVVgy1w0C4No2xXHpPJTeWSLCQOY74VlcqzuFAM+2w5n2w/VylSnNmHMMAR1Hy3w7kOIVdQCmW2W/4nEqX3DOEIL/E3VwQPkOWJVZHGwQDpcfQ8sOZNqlpPmE7zHziNhiVWS17djcf7Y2jIKvnFFTzFtaKiHeOvQ4jU+FO7HQjMJ5C0YmccyoMutjEEDniCuefQsORH9xEH/jGWTWLjK+HXj1aVvzZR+px7A3BJO558zj2J0ezuQdfUHmDsemN2+yymoyCBNhUqSf6jMz9CB8sYDScgiMbp9jtQ/wT/wD32jt/Lp4v4kS8WyVMetmZTIHp3jcgdCQIJxk/GuPZbM1qupL/AHWjbYKo5n9ZOCD7SOJVCwQMQuuqIBImFAE37n64g/Y3wSjVzFVqi6vLZNIMRbURIi9wD8hiPZhvxhlKlJaKw62JplvSwBYnbpvft2x3KZSs7hnbWDBswWCuzCLe8Ri2+3CuTnnE2UU1HtoJ/Nj9cC9HitWjRU02iTcQCPxmPiO2FZ+GMXUKJJ2menU23Mm/OcU+bzFSs/l02gSPMfsRMBpjYx2w7xHiDMVQhYcQ1r3gWk2ME7YnvRWll2NNVWJNh7j8hiPRqXjmV10VLKQSikW+76tB+s27jFPlOLw51ghX06iPiV1ECqo6xuOYkYOKdXzadNHAICQDF/gLb++BbxXlUFSpAA0aAI6Hr1xcukkUNOsgEXiHUkevkwMyupYjuCMEPC8p5jipUYvoNtRmW2ke3XABl65QyD2INwQeRHMY0vheZ1qsqtgIgbW29saySpqZnypWyhgPnbpgdcJR8xz8IEr36L7zi7emEf07MbjltiBwSguY4xQoVRNJKito5EiD6uuHSjV/sj8LHKZXzqqxXzEO4O6p9xO1jJ7nB6McGOjGa3GWcZb474ZUyLHMZaRSf0sB9wnYW+6Tt0ONUxHz2TSrTanUUMjCGB5jAGPcGrV6+piGVYA1rurf1EAzB64LDxpqShDUFRralddLe8xDj3+uM9o8RqZWpmKVJjppViizclRFjETvjXuB5KnWy6NUpoWIF4v8juMKnNa7DXHc2FXzVBDLdfSAL7id9uWB7xR42WjRDz6iQUAIkkciszHU4l/arWOWy7ijClYYNEkGRa9iPcYxHxBxWpmWV6kTpHwiAL8hieO7s966Vearl3ZzuzFj7kycI1nqcJx7Fpex7HsewB7HVUkwNztjmOg4AIfFVRkanS1GaNNaTrJgMlj2ImRI6YpcrWZW1ISCMSvELH+Kr3mKri/+o4aKABY5gE/TFfU+ocr52tUiXJA2HL6f5xzK0wXGs6ZP3RdtrDkJw9QNsIzFQiohG98BbFWVy6bElB/SrQfYld/riS/D6cCGYDuzf5xB4dl1IuMWJoaYOpiDyMEfljSJqh4zRFOI1BZuZ1DECjkaRAJqCCYjmBzJA5e2L/jGWUf4wN1k02GwmAYPQ/TE2bq99L2jkkU/CIIlTqX1KYIaAbexx3BJ9kXDKOYao1WkjQggRa5F4PO34nHsPljj1pGsr9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1270" name="AutoShape 6" descr="data:image/jpeg;base64,/9j/4AAQSkZJRgABAQAAAQABAAD/2wCEAAkGBxQTEhUUExQWFhUXGBwaFxcYGR0ZIBwcHBoYHBgaHR4cHiggGhwlHBobIjEiJSkrLi4uHB8zODMsNygtLisBCgoKDg0OGhAQGywkHCQsLCwsLCwsLCwsLCwsLCwsLCwsLCwsLCwsLCwsLCwsLCwsLCwsLCwsLCwsLCwsLCwsLP/AABEIAKwBJgMBIgACEQEDEQH/xAAcAAABBQEBAQAAAAAAAAAAAAAGAgMEBQcBAAj/xABEEAACAQIEBAQDBgUDAQUJAAABAhEDIQAEEjEFQVFhBhMicTKBkQdCobHB8BQjUmLRcuHxkiQzNIKyCBUWQ1Nzo8LD/8QAGAEAAwEBAAAAAAAAAAAAAAAAAAECAwT/xAAgEQEBAAICAwEBAQEAAAAAAAAAAQIREiEDMUFRIgQT/9oADAMBAAIRAxEAPwAkCSR3Fhz74cWDNjMbR12+XP5Yj0FtI+XbbEikCYBJg89uV5xaXdEC8Ty5W2PbDhpHpy58/wBBha2i9/x+WPaRy/Lt1+uAEsPa37uce8hLegRysPly546V+cx36/v3wtEFuk7/AEn5icIG6+WECBB1JcW2PbbGgDngAzYsvUMs/wDUMH43OFThqm3rjT90eq3Xbefw54cO+ItIjzm2kKBHM3J94H64kz6u1/0wjdCAbAD2wrCK4lSJIkG43+XTEagxBKBwzCDB3Cnbvy/PAEd1U5sEG4pnVB7jTP1P4YsK9dUEswUdTbFcJXMgkAeahX5oZ+dj+GK/jD+fmFy7KVppDs03axECNgZjrcxhBAzxObf4itH4aaixdhpBcgiyKGv1m2GMqtWnWKO4ejo1s0CWPwmQNomI7YuMtTHnNCQAgAgf0adIjkLHFZQzSCm+kE6dSyfvGWa17iWGJio5kuFmizGluzwC1/TDM23cQMFFCuPMZCoGlUIPMlg0iOURgdyPETUESA66tVtiS9r/ANpF8SclkFp6vNqatWn0qD90EXPPfBs7FtxDitNFf1CQptz26C+APjXGzU8tEYR5ZVgARICg3nfbBdms3TSm+ml6QCSD6ZtcW9hgc4bxkVNWjLClpIkMq8weok/PC5iYov2l06zUcuYBoKPWdiHIAUntEx39xij8PAplq8IG/m0DJMbFjAtPL5YO8yDVpGi7KDUR4S2xRgDa8Alb4zjKcQ0mrSqMyFSyMo2OklWB5GCDHO+CX6VnxHzlQ1KzVNIGqBHQQBO9zgy+zWk5dyNBQLpY3BkRot8mJNpkHnin8N8Np5pzqDQiszFZHwxpUyPvTuOQPWxf4DqUqOWGp0TUZ9RAJOlC1jfC1vsekD7Ti6rQFN2UtUhipi2hiRbuBgq8N5fTQpg3hEkn/SJ98DPjniFMvQKsGA8xjv8A0QCLX+XXF8ONU0OhUqsQo2UgbC3qIviiUv2iJLZdbfGTHsCP1x3hSactmTz8tF+tMGP/AMmI/jTOk1qcoV0q1iRz08+WGUGaNNlSpSWnUqBfgLG2lZnV0QHDIRL685YWSkZn+6oB/wDpgfz4/wCwOf8A6tT/ANdb/BxypkqzPVZs5WlFiUVFmFLwbGwJ/HEuh4fy1GnTq1nq1NOk6HfUrPExogCAZb6YY7q1o8E80UySQEcOO5BJHyuPphyr4OoPVNVgS5MzJN9rSY7bYQvilDvbsBh+jxvVsZHXEzKNP+eSn4n9n2XhjTphWO5T0E/Q+r54BK/BTRqSA5sV0sJI9UqRHxCNzsD9cazU4lbe+BLjuXV1mdJjcMV3BuY3Nxi52m46BozASoNSwVJsSBcAjr3xKTMGpU1aNK9zOw9sIrUx5gBEQnbmRH4DD64LetIk7S1zgW2mcexBzVTSLY9iJavjBItDSdPSfwJ/TD1KR7dNre2GkJM878zbpHb54Wl+g6/s42ZnFGHl7/u2GAefTn+ZjphzoN4GGC17/sxaTjxH1339scBHKTH7/XbHp32It8vpuYwgbzb+kWHxLbp6sH+M+zhtE/eX/wBQ2xoIOJpxT0GP8fUBNvIQxyku8n3gD6YmZ6o6spUgAEa5E+mVBjobz8sM/wAfTFd0Z1DCLExaFIMn32wxnKyOSFcRpMsrSARpYTHO23TEqS8zVfUwYKtMK0mTqJtERsIme8Yq+FVqWvVLAuvMk/3AbdGBxIz259QbWrKij1SNCkCJ9V9Te2IZWlllViv3tJJUsZ0qOQJ5cuuFvsfHfErVFVK1Jw4p1NbKTeBAtF9IvI5g9sQMpxE1c23kFS7UV1MZhdizRsSLDTa+LBPEOVPNR8qg3tzTntgZ8KGhTzWZfWApLLSGoXDOWtMTZRAw77KL6vlwtF01kkgm7XJJpMT8iHgchYYqcpl9VZqyk6XRYRpIWSQ1vZZ92OH814mligokKTp16hsYvEf3THY45l8wwFQTT1Lq0iRt9znckEnCs0qUzkskMtpFJFIdiGDclGu4gSSO+Lzj2bJ1qSFCVAAQYkGnqM364p6GbWrTUF6YbSVv1bUCAB/q74npw+jSBFWqJZtdwV+7p6DE09q2tXSCCw+s8hH4zhXiIowbSZ/mUhMHqf8AOHuIZfKujKK6KTsSWMeqdp+WIFDKUUXSc0retX1Qx+H7u+/OcT8Oe15xbLBswgDMoSlcpvBqKImDyB+mM04hwknMVonUKrQxmZ1EyepnGpVK9FlatLElSd2jYx2EYz7JVrktLGbnuefzOHvovp/g+XdadQlQWemwX0kzBMRNt+fLEnhlR1pU1Ih1DagEUkHZZJP9IBxX5xKpZE8101khFVmk9oXe3LBFw3wi7hjVrPT1mdCEyO5MwCRvueuHL1orFdxzKVsyaRp3FMaW1MgN9MgAnoDifmw1Wq7TpVzA1VIj1f0qCQYAtixzP2fo6FRXrTy1nWJ5cgfxxQZvwZmEVhoLRAkGSe4Avh3ZSGOOcMFSoKnmUlAGw1n3tpk7YujXo00QLmART9Q00p6jm1xLdMDr+GqmoTSqagIB8to7SY33/DHKOSdUZHA1MoVQ3p+9MEnYkaonqB0xPKnpcHi1BvMH8Qx1H1QqDdQLb2O3viXxfitILTp1Kpf06iZBIL8jpEC0D5nAhk+GvS16FbUwhmCsdI300yBBPVvpibmPDigUmL+paC06ib/zGbzIIi2hbbm7DbBbbF+Of0cfilHVZqd9paWge1oxdZZ7Bg4+WM1fgLitKMsHeQG36i2DLgfCXpSWqKQeUED8zHtiHTZVhnOIMO2KHNZ3UkFoabH2Nt5np88XHFX1ABfi5d8UGaerSeolOUqCnrFRIYi4BVdyh9XK5iMXMtM74+d0azmbQVQS1/LSRBN/VMQNog/PD+XzgYEiYHUEfngo8Q6P4GlSrKorgqwAiRY6jAjkdPS9tsCYAUGL4u2WOaTsxxar6R7/AKY9hvN5cVAASRHQA49iYobIJsY6xIiMOq/WJ/22/f64p+EcQFUEEgkRNoBB29ji0iD+EbczjoYnVbp+/wBcOAyRzsIFx/xzwxcx1iN/wnlthfQ2/wA4AcJG3fb3/d/fHW/298JTrb8Pwt254Wt7Edfp+mEEbOG1uTL0v6h++eNFG+M6z49BMcxY/wCoY0RcKqgL47wSpma7EVAo1AwyyCqgDSOQMwbi8nEfh1Nilaobo5VtGlpIVQwYE2BgCBA5xiVxPNvRzT1XgUFLuTfalRWJ6epyIHTEPgPHFCg0z6HJVgJMVdFWo5YkTGkC5tYYhfWulhwcJ51QWIQlLchUJY8vuqFXrIOIvCuILUDq4WkgqsqiobnaG3ETaBf3nE7P5xqFSuQyqrOTB3ZmpUlB6aVj5nAtwPOVfMXLuQWcxTqwpDabiZsGA5XmPfE5S66PHjvuiU5D1M/mUyCTAkbE+kxO0QbT1xWeFOF0x55qTKWECTvUMxe9tu+CfM8FqA66NUB9IAVl9MgQPhuBta+BzgmfalWqrVJ1NUhyhgeZqIta4JJgdsO/EzaBw06s0BqOlXAUECT/ADkEEcrE3wT58+X6yF9RpqfSNpVX+fqtij4HrzFasVZtArKxDoRBGuSGgQAw+H623l8XzYRAgq2ZlK1amgpTKhQFOmDDaC4J3O3TDsKE8DSmQfSlsyaUBdMWLWPuJt0GKvh3FK+brMhdYps6y6rHpYWEXMqfriblFem1AQCtStUzJIm8K2kDoTKxiBwCnTo5jVUKo1TMHRSDB5Lop+IHkY+Zi2Ky7oJy51tWkr6C2kaRIAIietifpiop5lqaoNAbUhc2MyxJAmdr/hi9o8Id0rVfSqOz3MEKRpVdWkmLkntzxVcbyumtoUh/Lpqi+XL6lCiWMd7GLTjKQ99p/BPFlSo/8O2XVVKVPX6vu03YekiDJUc+eIHCKUm+5I/E9Pnh7huU0KKq1XLeTW1U3sPgtA3ETscO+H0UuomLjuYAJP4YKYn4ZlqesuQCVkXgQP0nn1gY9/7xJraFkjeentikpcR0KR8Us3fYkfniflK4b1KCDzAH+MLlq6a44bmxhw+oSD0xJqtbA7keIgGJ/A/4xYHOnpHv/uBh803x9q/NeJ0piolVtDr8LGYYESGmIHSDgU4RnUrVirEMhdJYmxghr/PDfi3gYzmbCjVApszFBeAjFfq0LHOcN+A/Cop5cfxBhnUVNFNtgVUDU3ImDb/MYdm/SPTRKudpgTrp9hK/lOMv8Q5+tl6tU6Q6+cyhCTJ1jzHJYAxEhfl2xZfxOQXNMy0KbGmt6hVWZSpABDMS3pubbaZtgd8VU0zAevTU1gWQCqHKsoAJ9J+8G1id50g8sGS/F1Vc2aPmFwukMZKzq0/OBzxbZXPnYm2B1aOggy5j4ldtUjsd5GO5jPimJnvjKx03O+qL1rgEGQbi++JL8byuWHmV61IvErQoutVidtQI3m28QQemMe4xxmpWIGplVRsDEk9flFu+OeHOHlmvZRu0c+QHVj0xcxYZ+T5Gn8OGb4m9StTWmDItUYgIt9KggGT1wrN+GeIgErRoVY+7TrXPsGAv2nErwsoNJhpdVLKVVSRJ5GV3P1W+x3wY5LiDD0+gvqjXIIO8iFO4i9wPyxpJGO2K5zj1Wi2irlijyfS5dD9GXbvjmNo4xRpZgAV0o1CDYMoMe0zH0x7D4wbrG/CXFWXOKnJgAT2iI7mT+GNLX9+3fljCMlmylUHVDIQBEklhYRt2+nfGtU/FVEEalIYi89Yvt3xe0aXlZyOW1r2k8gDy7nDmSRr+aacnbTqj/qMT9MAHF/GNSoxSkC732+6DvA64rhnM0oLFOhJaSYMiY5wRBE2xnVzTXfKYXg++9sJF/wDj93wM+F83WcDW8g/029+erl3xfZniFOn8Zde59QPv/wA4Of6LhPhnPglDcQYPLqBjRqR/LGaZvNU6iny3DHe09txzxpOXNh7YrcvpOrPao8Y8JOYylSmrabFrD4tI1BewLBZ7SOeA7wjm0y/CRXamC9Z30qfYoJnlpXl1xprCRjHfH+ZShpyiE6MvTA93eCfw0/U4JOxbqKevxtqusMxYg79zufwwrIVXDQGMH1LsfUtwRPMEBh1uDigpVRTrzPpYEH6/7Ti/yRBsCBHqG0d/bn9caIbVwXOmrl6VQ3LopJAgTF7cr4z6rVprxBxWVXU5gqCb6GqH0t2MnTPInBx4SyzU8lllO4opqnqVk/icAPinI687VpKAvmVaYG0evy5Pa8n3xhm1xuhBkc8uXqUcmzHXoapsINMuwkkH4gt/YHAhk3OfSqlKp5aI4qtqUElVGkMdMSALx2OCjxRlwvFcpVENpyuZLJEnSiiG7/Hp+eAr7KaZ/jUDWmiQw5EGTHtIxcn0T8H+V4JnEqVKxakzuipqUkekao0jSAhggAw1h7zFzfDVpPlk8smsS0VX9ZnWHJgQLEzJjbBwCR7Y5VUMpV1BUiCDBEc5wJAnGuLpTCKEZadVqiN5YgwFVi0vAPoEFjymNoxR8T4yMrlKxos9OoPgdTTP3gBNyWtO4O82wQ5utw3yRl6jMNepgqu+oBtQkMDYaTG+2Bji3C8qLrUeqpYBKVUhlNx6mgK0LMhSTJAm25jLrR5at2n1s0Tw2lWZ4q1T/MaRLg67H8LYa4IRBdohVYuWMLBRl3kWk7SMM1uPIDTy1H4AJLAAaVBIhQLLqAa42EdTgX8UeKDmaq01PpBC01G0jeoeRK7LOxBPIHE8Oz2IuIZlPjQFULSq2tyI6RM4ueD8RoOsMQD1t+OA/L5nzaMI1lYgXmLXHe9/njuWyNSJDhmLCPRBidieZ74w+9+3Zqb/AJ9DY8WpUZZjqvaAW+gwvI8Zeq14pLFka7RIAkjb9ziuzfAGelTKkg84tP1xY+HeFLRX+azsROk1Gk35ATEYZVNzuZFMk0woqusgsJhRAiDbcbnAJU8Rsa1dtUqjOJ56pOw2gCB25YPuJVU0eYSBoNjvGshdiRJJiL88Z3mfCDhHXLsKpbUdJaHJMExqC6rdJxWG9s/JrjJJ+hXK0K2ZrgU11LqBdmMASdpHPpF+dsPccqHIOaKVNdEuWAMgqxA1AzuP7ve3PBXlQMnRQJBIvyaXn1N7TYD+3vjNfE9V8xWZqhJbcEgCbncLYfLtjTXxjLZ3F0fEoYXZR3mcVOf4lTeYkgCbjc/dAHc9eU4HqRgSwJU8xuD++RxMz9PQdJIJESRsSwkQTcjRF++J4que3aDyYKu57Wuee/X9MFPCsnUciQKaR8NiY+Vr+3vOBjJ5xlHxdhtbnbBl4erq9JiT8PLb9zikL5qr1dNNCUp7EgwW/ttcDqcQPEvFqwCGjUK0wNPlpAKlZIuLwRciccy2bLN6eQ5crWH1jA3xjNgVDJiIP7+WHSg74Z4gDAea3Lfrtj2M8r58JBDD1DY3gjHsIzHDaPlKaxEs3w9Oluvv/vi0ymVFQ66jC52uL/qY5jEDi3GZJmlGmFAm3b5YqF4q8kkyYsOQ9sGxpoC52hSqgoq6rgtF+cz8iBh7NceLARuymY94/TGdZfMmSSdlP1IJxYGsYXsI/EnD2NC/h3FijXPpc/8AS43I7G0j2xf5jiGtb/EB8/cciP3HTOUzBggXv+PbHs1xViIDXHLZgf1HscLI8Vzn82FbzEBDKZ1ISCI5lb2/0k42P7OfFgzdCHYGqtj0Ybah9R7Y+ecvxNjUGo3nfr2MYveDV3phjSlQSNQHJgwhl5qe4N5IM2jOfzdtLOUfTdeuqIXcwqrqJ7ATjEOO8JqZkPX1AtUcs4NtN5AHMwscuWG/FPjypX/hKGsp5jIlaOquAXG9iGDe64RxHRTzn8P5nmCFUMylIZmO4M6iFvPcWxdy16RMP0NcUybCZERee/X8seyHEJIV1ZdtjvzscaXlOG0q2uiaLp6iJVw6lo+9zQWJ2I3ucC/FfCppVloPDyZTSZJnaACSDi8LyZ5TTZ/CWZNTJ5ZyIJpJznkBMned8BniclOJAtBGugwH9sgGfmpxa5HxRRydClQYOXpoFKxGmNlMxsCMC3iDxLSr1RVNKSAFuzAWJYbRczgywpy9DvxJkmKotD01mddLf2gy8kXCxE9bDngd4XwX+BzC161SloVHVigvJAIkRI59bnvgYznjOtUbWGAcDT6RBAn4Z3jA1xLjIqN60K1F+GpSPlv8iN/Y4fEmo1PtQyWy+aGM6ddMqrHsxN/lip4p4ud/UaoSjBlYHqj7pEGZEfLrjLqnE/MkV9NanU/+YFhpGzMB98dSOt74j0cy9EhZ8ynIIB/C+4kTB7wcP0F7xfMmQwIamwBA3A6FJ+HpAtbbFdV4sSBchlAB9jIB+pg+4xAoZ/QDTImncr1Ht+oxW5nMeuR/yDvODYP1s8wBgm9jfflHtiAucKgkfEwgHovP67fXEavUvhERc4QFfgfPEeZSJ3iovv8AC319P0wYZnNEBJMBYaR22+QN/ljKMhnDSqrUG4MnuOY+YxptPMh1V0IIYSDvbuOeMM8e9unxZ9aHv8emboimh1PEgqY0R98dTIAA98NZLOVpajWMsBZuovB9wcD2Tpv5YH8Z5YmJR4IU8wgUewBO+CWnWQwxZmWCNbkEggfeIABkXxPtpdxaUuHLWoulVA6E6bjoJ/OPpgVr5OtQcJS1VVLQtMmWk7aGNxG97e2NB4NmdVLbe4HWb4h1a6UdbCDUj1OfUEG5A6sek9OwLmHL0i+TjuUAfadw80K7VFGpaqCpWpiZ/pZ02i4kj3I54CHFGsQaVQPK7EQwmN+R2wZ1OLvmcz5z9IA6KJA/OT88Cvizwm6k1snMGWakD9WQfp9Ma8u3JsH5eUq1KZAkNIBtcG3LC+IL6VJ+9pY9tVND9L2w7l895hC1iWYWWR6ljo2/yNsO8Yy48uROyhT1Coi/L4cOxalr5SI088NtrUgnltiy4cnmL6ibdLnCa6jkhnYzv9MIJfCvEjU7sJFgfaZ/IYk8fyOt/Oo/zUZROk3BA5jfbA2wIxJyNVtQEgSRO/6XwA5mqc0gRya3W4M/lj2J+ZrjSVaGh955iYg8wQZx7Bsac8X5RqNczFxH0tP5YH1OCLxdxI12RmUB1XSxH3ryGjkeR5GPlihytOWHSbnpgnUPK7u0mledgYEfI3/DFpk11I0dJHvB/PFNXrDVKSIxPTOjRYwY0kciOR+WEe1vkKAKnkd5/L5YhcUp02gzpbqBKnpttj3D+KAEk2Ox79MTafC8s/rNVl1XKjr/ANODY0psnw16lQKg1NPIi/fucF3DeC1qtXyMt/OqwXYqugooaSCXO+wA9sRqfD6R0+QGLC2oyD2sI6xONT+yfgrZetVdtRNVEliZkqzT8r4i2W6XJZNs3494UzH8Jk8/Ck1mUaVUjSXb+XI5z1te3PFv4p8OLw7PU0QvmWZPNbUjMYJZXBFNSNPpkGJE84xry5cGklFkVlSoDcWHlsHUjlOodri2H3KtUarADBfLB576jB3Avg5QtWgPw7xWvXqKEywpUQAGqbNpAJB0/eYGDcDnG8Y0rI8PRIY+t+TsBIB5LAAUewE85xXU81So2CiBzUj/AIwzw/xFTao1FXUvBZBIB0g3ET9029iDisaWWIc+1vIaQmZUf2VP/wCbfmvzXpjJ6+ekFbfr2M43rxBQXNZWtSmBUQgHkrX0k25MJ+WMfzv2e5zV/Jp+YLenWmoS29yAyxeRttjXl8Z6CbZw9fULHuMKPEQw01LEfCw37Ym8Q8F8QpSamUrCOar5g7XplhiHkfDWazDhKWXqu/8AoKj5s0KvzIwbJDrEg6lIv8Q5Hv74aavIjY/u2CSh4TalXFHOeZT5kJEkc9DMpBI5iJwf5T7NeHuaZUu1AJqqVXrEMSTZAqaQLXLR0jnhWiMWaoTYyD+74VQyFWpOlGMKWJCkgKLliYiAB/zjbfGnhnIJldeSTLB6LaiAqlqg2ddTbnTJAMyRy3wH5bMZjMN5FKmtS5hWHoPpPxh5ULAPT8BibkemZ1FE2IOOOv764OvFH2dVOH5X+IrVULO2lUp+oDnOq3LkB88ATHFA03PFx4e481A6WlqR3HNe4/xiqJnCdGFZsS6apwPi1NjqSKscov7EG4wT0s5QazUqnqGyOtMG1wZBbpcdfbGG8Mzr0KgdDDD8QdweoxqdDxrlBTR6hQsRenpZiJiRtEb4ni0mdaNleM0/KCUlNIaRrJaSD/TrbcTz59sCni/xBY0EZIPxaPVAnYvN2PSNo2wH8X8aUn/8NTdG5uWIA/0qL/lv2xU5bMs17kzMn8z3w7dTUZ5UTU84tIWux5dOgxNy+fqMLxHTFBSy7RPPE2hl36kfvtjJmh+KeBpVBqrFOsLyLBv9Uc+/1wLZPPSrUax3kERcHkw640Gtlyy98Zzn8gXzOhCAT942HTF41WH4Yy1MoHDnSVgjfvcEd4+uHaJBElywPYm//mxpnhDwFn00Vf8AsrxMeadcDkYKEdrXxo//AMF5Sor+flssdYuUpIpFrlWADDtiumsj5zqZRCt2K3I+6OQPKeuKx6aKYDar/wB230GD3x34Eq8PHmBvNy5a1Q2KkwFWoBtt8Qse2Aw5FyfSC0b6ZaLdhgSj1swLyIuPSBOw33xzCK2Qqi5pVBO0o1/qMewxtaV8sar+pj3JMwOmEZmn6RTpiJP1O18WWZpHQYN94H44ncD4ateiGjoOxb735jGXju5028uNwvYOzHD3UkWJAvBmJ2HvhWTyZe0H974K+PcJ/h6Jb0iSAqLaCRuepi19sDlKpUE6WiegxdZTSZT4clJWLEMwEwdh/v0GLnhGSARSVktAk+kTEmJu0dhywzwnhTvTDvoXmWPqYgnkDZdsEZ4hlMuNM63I9V5dhyBP3R2sBiK2xkEfhvgwSmHddJdh6jYDUYX25YOPP8mqvlxo0lf+nb9frjJM5x/MukeWEp7qpaSSLiPQb25HB/wiq1RKTHZl1AjuIxN6VldihOLhgVZSJ3Pzj6c8Iz9FmX+XpsOsXPIn8cVwTTJJsN/37YhNxd/LqGl6XIOhjsJ9Kkx36dMLaPXpPrcPy4E1mLLcXYgE84AO3vJwvhNLLKpVKKKSxCVAFLTFiWIkNMi+BVK5qhBrDEDcTIOn1C4hjPfYbXw7lqzJXRwdOlgAl/UNN7cxuRa8nfBjylTlqwXUaCeX5vqZmHrk6pItpPeZGJuXoq9IMFK8xuI7dhiHwlhDeq5qGxXT9OVhz+uGOO58UdKyb2URqk9I6/XDt7KdiPJVyyzaORBmfpiUMUXCqz0wRUUaQAdSyN+qmTPXn2xZ0M4CQD966tIKt2B69sbT0zN8Y4PRzKaKyBhyOxB5FWF1PcYzHK1zRq16OtnQMyEut+lwLHYTBE/EINjruMlr0yvEKwy4FRGchlYiAWPqB1brqnD53E5hMlpwvw7SzaKtXWhKSukgahNzBFv98GXAuB0spT0UhuZZjdmPUn9NsB/CshVoPehX+KVDDWEI/ocEkLBIuTbB7SY6RqgGL++Jx0ee9so/9oBVXL5dVtNVyRMCyRMe7DGCkY27/wBoep/4QQptV9U3Emnb2MT7jGJasWggrhMEbYct1GEk4Dc8zqPmMK1zb9++EscO06dj9D+eAiGYrHqBPPt88WGT48ycsV+iFkfu+GwZ5j8MLRivLeMAPiWcWeX8X0WgMSvvgAZDznCQMTxhcY1deM0nQhKgJawv1wAcV1/xQKm5YBDysYHynEHJU72P0Mflh+vkG+7b3OHMdCTVa3wjxpmkAWoCIgWAYGPbbBdwvxcX3VZP90YxLhmYZ6RADa0+ImpB+h3w/l+Lsu5II74y7jq3K3vM8VytWm1PMFDScaWDXF95jl3wJ5vOZLhlUjLEClUaXUEmGAgGTJ0wIj/OM9p8cZz8VlE3/wBv3fFfxbiJZTqv0w93SdY219A5TPLUUHr8vfcSMexmXg3jmukNQ2USde7HfnvjmJ2z0E+HU5rUx3FsGHAuDCgXC3ps2tV20m0r3FsUHBeHsKyMSsAkkgzsP84NQYm/1j9ziv8ANP526P8Adf7gf8YcPaoA5EUqfqa0k9+0b4FOE0leAUARzK+qTHNj0m9uWNRZVYENswiI6jvtgAzXDf4fMVEp+iiSugMSZ2OgcySSLY1zjjxp2rwpQNKSFA2BIH7OB9PD1TMvFJIE2Jt97R9Jn6HBU2dCqw+KJkgbRaCJ37TifwEKlFXdi12cKLEFydIMcgTtzOMcZ20t6V3CPDKZX1PVVxBUtUYU0Wx9Kbs1t9PMgdY0Pw9n6AREQ/CAAi3ieX9vtyxmPjPi2YRTTRlWmZJCAFzpUXYx6UAgWjBF4XpE0QuVpgNUpkB3BXy7nzHUTBgn4j0uREF5TZ4Za9jDxXxGmujLLGup6jfZBvt129tWArxJn9QWl6kQPHmCxVpApi1yoMyNhOJuQ4aKtPzabIwpPDMWKlxo0sFZ/iBBJBJF74mcS4OroxfYlp5WNwR32/HCkv089fLtHqZoo/qjUTdlgbE6tQHNk2IsSL47nmaowUQWJYLBPxNMC20ETGGc/wAMY0kq0QHDoC4NzrAGsEc7lT1vOEeFOIs4LgDzACFU7hrE7zJKHDR8aplUU0l1fE12i28T+n44CeN1KuYdhSJLUWY0zN9SGCBcXBtvce+J58QBaRbVqLsdKjcExpU+8/hipXN1Axoq4a+mYHxHTJmNviGqLb8sTezl0nrmsxURKlWmFq6dQ0CNYG6+skioOm/yxc0/EC1ECDQyuJUyQdQ5ERZh2wJcTos1NP5qoF1aSUmdJhyWHqY6b6T0sDYYlcH4DURDGmoziSysGRpHpqLp+Bh0I/LGsqBnwHjxdQHF9hHa3+PqD7D1Pw8/8Q7H/valNqi6SdPxyUaefqieRA6xgEy3iCrkcwVrlXp65ZDO5kTtYwZ7741Tg3H6dQ6ltKTJ5NzvsdQgz+s4dmzxy0IOG1i1NC4IYi4NjP8AnEfj+WrOg8l9JBkj+odAfu4mUawcDrHv+72w9GCwPnH7Xc4GdKToUqoZqam1EysDYkbQY5AjrjOGONM+3ZNOfIB+JEY/Rh+QUD2OMwY4cmoVdKTjwEY8pxw7fnhk4N/a/wDjD9L4G6k/jhpB/n6bY7RqWI7yPfAHQ8EKdv3fDTUvVGO5hpg9cKFS89d8Bm1dl2OFfxLdR9B/jDsA4jOsYAnZXMMfYbk7fQb4n5LN6j8B083mP2OwxRq5xOp13YBfQB3tbp7YcBfEagJPl8t2FsVwqt1P1xd/wzizERA+GIHy/XEHiNJIBQ7WI/XBYW0FahHM4UahPM+04awtW2tiTF3gyr6GFwZMEHlafa+PYruF8VpUxEEe4P6HHsZ2XapS/C+cqvWSnrOlmAI63nkO2NRFOpzK9bA2O3M4yrweP+00j0cfnjYSel8bydM73VTR4iDXamHMr8RVQVB/pkm3z67YG+OcQPnBCZeSyuIm40jQeSyeXQ++CbN5MBWNyxuVUBdXRT0XmR9ZxQ5la38XRRqcDzFGoWL6ReAJMTJ5wsYjLZxP4xlqKUyIHpQkAGAbSZ6kytz3w9WdlRBrU639IXkSABMb6R074Y4nDmqxUNqdgoNhY6VJ/tESY3E4YyKokL/Lk3GlTYxEz95oiLCJnpjPa9Ifi2gGzIpU2gLRbzSImDFo6khfqBghytEeStJf5bFYfzXJIXdUIG5Y+og3iAABJxQVqnl5sLpB9SHRtZAxBJ5+oz7x8iinWCUWZ6IYudOqTYkiwAvpE3vJgDacMhFlKFNEp0qbeZTpp/MIYmajGTp3vuBFsc4hRVhFMna+q4NjpIP12xYcA4MqqpJghi3oUKp1WMi/K3YfUxeMsiNTqI6wzsNInYC+55bWAF8K0w3SqMCUhtarqGkwQRb2YXiewBGBni1eqqNVp1FDQhaBBstyV+e45Rgw47VRMuaxIUq2ueoMLpHcrIj26YzDjfFquaZkRAAxITkYi4PK4j6Ycmyq6q+PcsSn8n1AiagULDSCXsTN5+UYJaPEaTGmFJhoiYiCBEX2MYxunlhMNMjcbfLF9woOg1U3YLBtMge42i94uJnD4/hbaI9datMLqGqBZrhoLAi/M7b7CxBAxDyueTLyEpF2RSHp1CxEzIClTMbQSNo+Y3kuNrVdVP8ALdWuJ1aupXaesHrbbBfl+JsiilKaQSVcfGBJbTJ+IS7/ACIGJspyvZvgtPOEH+ZqdNSkEUxy1IxaQ5HLlB7Yg+FteXzX8OjOCQQoZgRMSNLCxEduuLbNGsyy+mkgTUNDnrA1KTG52HJsDKeQlbQx0sKzBXvpIJJUkTYi4t0xcJtnC+JMxAPpYyQpEWiW+YJEjbpOLpuIKAdUiP8AH7+hwAcL4nTOZ0p6qi6x6dtBWLz3Py9sWXi7hjZinNMt5lGPSDGubshsYtcYL0IzL7bqQrVxm6Ta6aqtKpG6NqqaSeeltLAHqB1GMrciTEx3wZcazbZdaiGSa+olWGmVKjQzAzYAgid97YD6qcxt+U4cBAx1r48q4Utyew/PDJ1TucI5E9ceBthINiMMEsbDCQcL5YbwjOI2ElscjHMIPY6uOkWGPLgC0yIeDo0Hnc7fLEjMFT/3ugEcwYP0GJ2TyqVEXzCpbkQL/Xc4fq8PKD0mR/S4/XfGknSNhuslIj0klvbfELBMKatcKJG4i4P+MDhSBfedsRVkRj2LDJ6QTO8Y9hBN8IgnM01HxMRF4uCDE8rTjWafDswRsg/8xP5LjGuG5hqTpVSNVNgwnqDMY33LZgZzKrVoQBUEjVyOzA9wRi0qDOk0BrquCBeEBJY8l6XPbAvxvitR2pZh4UpUQKARs3xerfUemwETjSa3D5pBGYmoo62+m1+mMk4vTdXelU9L9QIiSTYHtH4YzyqpFzxzMAuwplNJMr67AEAxPzM+/fEStmgiSCuiYJXmxMhVItPLcRvyxBVFJZh6CqjWCdOokga0XZrC/uMPNRWqFgehYARgRqa0kwIJG3LniJFWnaGZNSuXsS0KCS2wAiApG09byDtgpydQaQGYnQxKxAIJ5zeQL4FqOX8upKiZJWTa8S3OVAA/LFo1Woo9Ntvlyk8/p74nK30cEXEvEVSmjFqzoFALwAbTAHwwxbbr1xQVfGNF282rU9VgiqrEIikMVgWEneNyL2wMcU4s7tTpuWFB53I9RJ3EfckR+OK3MZM6pUajJU8odfiHaRDfM9DjTHDpNoyr6s/JVvLpUk11HqgqqctrliJtaSzCNsUFbIhFFSZpkkqWUpqCsAxWd4JAO0Ti18FjzKLZMFdVSqrMzCV0UyzVCf8ASpDDuoxN4hVXM+dVpL5WWy1LyaDE7gytOmEI9T1SxJ5iZMRgts9FoIcTozVJ5nbv+xiXwwlSCI7g7HvPIjrh/imQZSTEgbnvt+fPCeHn8HDfI2IxokM8RpxUYixn2xo/AeGZipkqdepSqQQTqC2KAkBjawI+ovzwPeFPDTcQzyUB8BOqq39NMEavmdh3PbH1NRyyogpqoCKoULFgoEAe0YmxUfPFWgMwmlGcAkayTAIVvUvcC+LF61ARSoBK1FlknnaSG1dm+mCbxr4SOWmrl0JoQdaqfgn4rf0kc+XtgU8OcDd2UKSVQRBGwO0gXv1wgm+GOJ5bKuGIqB59QaGA5alPxRFjBNsaevEg1NikgEyrG4PUEiQOonAvXpUqdILUoUqjndQnqH9wIEN9AcJ4OoaQadWiDZWplgp7erb2MxyOAKj7Sfs+bPMa+VNMVAAHEwG23aYBHU9hbGM8U4ZWytRqNdNFRRsYuDzBFiOkY35OIPTzJpIXIq2XRpHqG5aVF+u2JvjHgFHN5VkrKutV/l1D8SEDcNExO4xPLV0eunzJ84xJyVRlhlmZPMjlG4v/AM4jZhNLMsgkEiRsYMSMTaQHlgEXsQb7XntvG97W540iaiskDDExiRmH5Yi4DKnCcex7CDQ+LeDsvR4Lls16zmcw4KmfTpIb0RsBCzO5J6Wxn7JBg42XxDxZV4NkqBEoaFI1I3mAVjoV3xm38OlVVgy1w0C4No2xXHpPJTeWSLCQOY74VlcqzuFAM+2w5n2w/VylSnNmHMMAR1Hy3w7kOIVdQCmW2W/4nEqX3DOEIL/E3VwQPkOWJVZHGwQDpcfQ8sOZNqlpPmE7zHziNhiVWS17djcf7Y2jIKvnFFTzFtaKiHeOvQ4jU+FO7HQjMJ5C0YmccyoMutjEEDniCuefQsORH9xEH/jGWTWLjK+HXj1aVvzZR+px7A3BJO558zj2J0ezuQdfUHmDsemN2+yymoyCBNhUqSf6jMz9CB8sYDScgiMbp9jtQ/wT/wD32jt/Lp4v4kS8WyVMetmZTIHp3jcgdCQIJxk/GuPZbM1qupL/AHWjbYKo5n9ZOCD7SOJVCwQMQuuqIBImFAE37n64g/Y3wSjVzFVqi6vLZNIMRbURIi9wD8hiPZhvxhlKlJaKw62JplvSwBYnbpvft2x3KZSs7hnbWDBswWCuzCLe8Ri2+3CuTnnE2UU1HtoJ/Nj9cC9HitWjRU02iTcQCPxmPiO2FZ+GMXUKJJ2menU23Mm/OcU+bzFSs/l02gSPMfsRMBpjYx2w7xHiDMVQhYcQ1r3gWk2ME7YnvRWll2NNVWJNh7j8hiPRqXjmV10VLKQSikW+76tB+s27jFPlOLw51ghX06iPiV1ECqo6xuOYkYOKdXzadNHAICQDF/gLb++BbxXlUFSpAA0aAI6Hr1xcukkUNOsgEXiHUkevkwMyupYjuCMEPC8p5jipUYvoNtRmW2ke3XABl65QyD2INwQeRHMY0vheZ1qsqtgIgbW29saySpqZnypWyhgPnbpgdcJR8xz8IEr36L7zi7emEf07MbjltiBwSguY4xQoVRNJKito5EiD6uuHSjV/sj8LHKZXzqqxXzEO4O6p9xO1jJ7nB6McGOjGa3GWcZb474ZUyLHMZaRSf0sB9wnYW+6Tt0ONUxHz2TSrTanUUMjCGB5jAGPcGrV6+piGVYA1rurf1EAzB64LDxpqShDUFRralddLe8xDj3+uM9o8RqZWpmKVJjppViizclRFjETvjXuB5KnWy6NUpoWIF4v8juMKnNa7DXHc2FXzVBDLdfSAL7id9uWB7xR42WjRDz6iQUAIkkciszHU4l/arWOWy7ijClYYNEkGRa9iPcYxHxBxWpmWV6kTpHwiAL8hieO7s966Vearl3ZzuzFj7kycI1nqcJx7Fpex7HsewB7HVUkwNztjmOg4AIfFVRkanS1GaNNaTrJgMlj2ImRI6YpcrWZW1ISCMSvELH+Kr3mKri/+o4aKABY5gE/TFfU+ocr52tUiXJA2HL6f5xzK0wXGs6ZP3RdtrDkJw9QNsIzFQiohG98BbFWVy6bElB/SrQfYld/riS/D6cCGYDuzf5xB4dl1IuMWJoaYOpiDyMEfljSJqh4zRFOI1BZuZ1DECjkaRAJqCCYjmBzJA5e2L/jGWUf4wN1k02GwmAYPQ/TE2bq99L2jkkU/CIIlTqX1KYIaAbexx3BJ9kXDKOYao1WkjQggRa5F4PO34nHsPljj1pGsr9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1272" name="Picture 8" descr="http://4.bp.blogspot.com/_ZpjzFunQmXU/RgfkoNNexNI/AAAAAAAAAUY/XUAlMPrtO0s/s400/1174906337_extras_albumes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573016"/>
            <a:ext cx="3810000" cy="2228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644008" y="332656"/>
            <a:ext cx="4042792" cy="576334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dirty="0" smtClean="0"/>
              <a:t>“</a:t>
            </a:r>
            <a:r>
              <a:rPr lang="es-MX" b="1" dirty="0" smtClean="0">
                <a:solidFill>
                  <a:schemeClr val="bg1"/>
                </a:solidFill>
              </a:rPr>
              <a:t>Sólo se odia lo querido</a:t>
            </a:r>
            <a:r>
              <a:rPr lang="es-MX" b="1" dirty="0" smtClean="0">
                <a:solidFill>
                  <a:schemeClr val="bg1"/>
                </a:solidFill>
              </a:rPr>
              <a:t>”, en </a:t>
            </a:r>
            <a:r>
              <a:rPr lang="es-MX" b="1" dirty="0" smtClean="0">
                <a:solidFill>
                  <a:schemeClr val="bg1"/>
                </a:solidFill>
              </a:rPr>
              <a:t>las relaciones amorosas o de amistad, las personas pueden mantener rencor al otro a lo largo de los años.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odio social es distinto. Se llega a odiar a un grupo de personas que han causado daños físicos o emocionales a determinados </a:t>
            </a:r>
            <a:r>
              <a:rPr lang="es-MX" b="1" dirty="0" smtClean="0">
                <a:solidFill>
                  <a:schemeClr val="bg1"/>
                </a:solidFill>
              </a:rPr>
              <a:t>individuos</a:t>
            </a:r>
            <a:r>
              <a:rPr lang="es-MX" b="1" dirty="0" smtClean="0">
                <a:solidFill>
                  <a:schemeClr val="bg1"/>
                </a:solidFill>
              </a:rPr>
              <a:t>.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10242" name="Picture 2" descr="https://encrypted-tbn2.gstatic.com/images?q=tbn:ANd9GcTkjASIXzohsTCwWcJqPIL2bguusoJwZZGmbyYZCqHZBQu6MGbCV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0648"/>
            <a:ext cx="2809875" cy="2448272"/>
          </a:xfrm>
          <a:prstGeom prst="rect">
            <a:avLst/>
          </a:prstGeom>
          <a:noFill/>
        </p:spPr>
      </p:pic>
      <p:pic>
        <p:nvPicPr>
          <p:cNvPr id="10244" name="Picture 4" descr="https://encrypted-tbn3.gstatic.com/images?q=tbn:ANd9GcTh9UuBDQyOjhfC-48cPwzoACMHNe-A1f_3K2E6-sV73ZPNTdk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284984"/>
            <a:ext cx="2827015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2808312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 intolerancia va de la mano con este tipo de odio. Se estigma al otro por su raza, su credo religioso o político, su sexo, su preferencia sexual, su origen social, su nacionalidad, etc. 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intolerante odia a todo aquel que se escapa a lo normal.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9218" name="Picture 2" descr="https://encrypted-tbn1.gstatic.com/images?q=tbn:ANd9GcQS1Xsk11xddY6m9nqBaJe2HqoAAzVSIEZdi5OmmcedJG3evz7gu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852506"/>
            <a:ext cx="3816424" cy="3793658"/>
          </a:xfrm>
          <a:prstGeom prst="rect">
            <a:avLst/>
          </a:prstGeom>
          <a:noFill/>
        </p:spPr>
      </p:pic>
      <p:pic>
        <p:nvPicPr>
          <p:cNvPr id="9220" name="Picture 4" descr="https://encrypted-tbn2.gstatic.com/images?q=tbn:ANd9GcSSh1gJ-G-8dFb7G95Xitdw-hHex7f40gdhcRNfTZ9KauK2GICf2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4219" y="3861048"/>
            <a:ext cx="3133725" cy="2088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31296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odio y la violencia generan odio y </a:t>
            </a:r>
            <a:r>
              <a:rPr lang="es-MX" b="1" dirty="0" smtClean="0">
                <a:solidFill>
                  <a:schemeClr val="bg1"/>
                </a:solidFill>
              </a:rPr>
              <a:t>violencia. En </a:t>
            </a:r>
            <a:r>
              <a:rPr lang="es-MX" b="1" dirty="0" smtClean="0">
                <a:solidFill>
                  <a:schemeClr val="bg1"/>
                </a:solidFill>
              </a:rPr>
              <a:t>la sociedad contemporánea, el odio y la violencia deben combatirse.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ttps://encrypted-tbn0.gstatic.com/images?q=tbn:ANd9GcS8hNWklgfLHJZELK5h_JaRHM8DHGwEzI1Uzi71rbRYCiuO3i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420888"/>
            <a:ext cx="4392488" cy="38933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947936"/>
            <a:ext cx="8229600" cy="2553072"/>
          </a:xfrm>
        </p:spPr>
        <p:txBody>
          <a:bodyPr/>
          <a:lstStyle/>
          <a:p>
            <a:pPr algn="just"/>
            <a:r>
              <a:rPr lang="es-MX" b="1" dirty="0" smtClean="0">
                <a:solidFill>
                  <a:schemeClr val="bg1"/>
                </a:solidFill>
              </a:rPr>
              <a:t>Aristóteles: consideró  que la felicidad es una actividad del </a:t>
            </a:r>
            <a:r>
              <a:rPr lang="es-MX" b="1" dirty="0" smtClean="0">
                <a:solidFill>
                  <a:schemeClr val="bg1"/>
                </a:solidFill>
              </a:rPr>
              <a:t>alma </a:t>
            </a:r>
            <a:r>
              <a:rPr lang="es-MX" b="1" dirty="0" smtClean="0">
                <a:solidFill>
                  <a:schemeClr val="bg1"/>
                </a:solidFill>
              </a:rPr>
              <a:t>vinculada con la virtud.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El placer no lleva a la </a:t>
            </a:r>
            <a:r>
              <a:rPr lang="es-MX" b="1" dirty="0" smtClean="0">
                <a:solidFill>
                  <a:schemeClr val="bg1"/>
                </a:solidFill>
              </a:rPr>
              <a:t>felicidad.</a:t>
            </a:r>
            <a:endParaRPr lang="es-MX" b="1" dirty="0" smtClean="0">
              <a:solidFill>
                <a:schemeClr val="bg1"/>
              </a:solidFill>
            </a:endParaRP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La felicidad es alcanzada por personas que deciden hacer de su vida una obra.</a:t>
            </a:r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961256" y="44624"/>
            <a:ext cx="7787208" cy="864096"/>
          </a:xfrm>
        </p:spPr>
        <p:txBody>
          <a:bodyPr>
            <a:normAutofit fontScale="90000"/>
          </a:bodyPr>
          <a:lstStyle/>
          <a:p>
            <a:pPr algn="just"/>
            <a:r>
              <a:rPr lang="es-MX" sz="3600" dirty="0" smtClean="0">
                <a:solidFill>
                  <a:srgbClr val="FF0000"/>
                </a:solidFill>
              </a:rPr>
              <a:t>SENTIMIENTOS, DESEOS  Y EMOCIONES</a:t>
            </a:r>
            <a:endParaRPr lang="es-MX" sz="3600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s://encrypted-tbn1.gstatic.com/images?q=tbn:ANd9GcT_nT8XnjOa78wPK5Rlm4Uye8LjSPLs5AAIO8fkgBXmMhDxFDuyO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12976"/>
            <a:ext cx="4968552" cy="33063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635896" y="1340768"/>
            <a:ext cx="4906888" cy="2880320"/>
          </a:xfrm>
        </p:spPr>
        <p:txBody>
          <a:bodyPr/>
          <a:lstStyle/>
          <a:p>
            <a:pPr algn="just"/>
            <a:r>
              <a:rPr lang="es-MX" b="1" dirty="0" smtClean="0">
                <a:solidFill>
                  <a:schemeClr val="bg1"/>
                </a:solidFill>
              </a:rPr>
              <a:t>La felicidad guarda relación con la riqueza del alma.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El individuo feliz, es el que obra bien y vive bien porque ha cultivado intelectual y moralmente su alma.</a:t>
            </a:r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6146" name="AutoShape 2" descr="data:image/jpeg;base64,/9j/4AAQSkZJRgABAQAAAQABAAD/2wCEAAkGBxQSEhQUEhQUFBQUFRQUFBQUFRQUFBQUFBQWFhQUFRQYHCggGBolGxQUITEhJSksLi4uFx8zODMsNygtLiwBCgoKDg0OGhAQGywkICQsLCwsLCwsLCwsLCwsLCwsLCwsLCwsLCwsLCwsLCwsLCwsLCwsLCwsLCwsLCwsLCwsLP/AABEIAMIBAwMBEQACEQEDEQH/xAAcAAACAwEBAQEAAAAAAAAAAAAABAECAwUHBgj/xABDEAACAgECBAMFBQUFBQkAAAABAgADEQQSBRMhMUFRYQYicYGRByMyUqEUQpKx0RUzYmPBJHLC4fAWNENTc4KisrP/xAAbAQEAAwEBAQEAAAAAAAAAAAAAAQIDBAUGB//EADYRAAICAgAEBAMIAgICAwEAAAABAhEDEgQhMUETUWFxBaGxFCIygZHB0fBS4TNCNGIVI3IG/9oADAMBAAIRAxEAPwDymtJwtnpJDFdczbNEhquqZORqkMpTM3I1ihmuiZOZqkbrR6Sjmao2GnlNzRGiUSrmXNhRKbkoutEruWNFplXMktyZGwslKIcybLXIqKXchVUElj4ASI7Tkox6spPLHHFyk6SOZ/ayWWcrTjnP4uP7pB5s/wDT4Tr+yyhDxMr1Xl3fsjl+3Kc9MKt+fZHWTTefecTmux2bGvI6Sm5WyP2b0k+ITsB00eINijaeSpkqRm2nl1MWZNRLbk2ZtRLKZBm1EtuQYakBFLN0VQST6CaQuclFdTPJNQi5S6IrysgEdiAR8D1k7U6ITTVoxemXUirQu9EupmbQtZVNVIyaFbK5qmYyQtYk1TMmhaxZomZNGO2Xszo6ddU5nI0Q3VTMZSNEPUaeYSmaIcqomMpmiHKtPMZTNExhNNM3M0TJ5Ejc1RqtIHf9ZXZvoTdGoolNybLrTIcybLcqRsTYcmNhZpXp5VzDkfL/AGm2bNPWgOC9nUeaqpJ+WSs9X4JHbNKXkvr/AFnk/FZ/cjH1/v1PoeCcGXTUrWo64BdvFnx7zH/rtiedxXFSz5XN/l6I7+HxRw41Ffn7jwpnPuauRbliRsVsOXGwsgVSdidhXiuqWhQ7qShJDMMe6cZXIJ8SMfEjzm3DYpZ24xfPy8/P9OvsYZuI8JW1yL1qtgyjKwwDkEHoyhh9QQfnKy2xupKn/UbQzRkri7B9PIUy+wu9M0UybMzTL7ixbWcOWxGRs7W6HHf5TXFneOSkuqM8sVki4PoyP2MKMAYA7AdAI8Vt2wqiqRg+nl1MNmFlM0UijE7qZtGRRiN9fpn085vBmUuhyVtICh1bc27w6DucfSdjgm24tUjijkkklNO3ZilTDdux1JPT9JZyTqisISV7d2QVixR2qKpxSkSh+mmc8pGiOhRVOeUi6HaqpjKRohpKZk5GiYwlUzciyZbkyNjRMX4hwlL1CuOgZG7An3WBx18Dgj5zTDxMsLbj5NfqZ5sUcqSfmjocuc+xtYbIsmywrkbCyOVGxNmtdcq2D4D7TGB1WlrPgNx/99gX/gn0PwZNYMk/7yX+zx/iLvLGP95s9JeqfNWes2U5cbFbDlxsLDlxsRZXlybJsm7TLYjI6hlYEMp7EHvEMkoSUoumiJJSVPoed+zXN0nEn0mWes5TGc4UIbam9MBsHw94+k+m47w+J4FcRVPr+d01/fI8nhnLDxHh9un7o9BsWfNJnsWYMkumTZm1MupE7FTXJTIbM3rllIixPVFUUsxwqgkk+AE3xpyaiurIlJRTk+iObXeXdhy2VQqsrnGG3DPbwx5TplBQinsm/LyMo5HKVauvMw1w2ozBS5AJCr3J8hL4qlJJui2STjFtKzm03LYPdI3Doy9cq3iMHBnTKEoPmuXYxhljNcnzML6peMhJCVqTeLM5IWKzSzKj6GiqedKRRHRopnPKRoh+mmc8pF0OpTMXIumNJTMnIumZ6qq3KCoJgt75fPur4lQCMmXxyxU979K8xJz5a162OrVOdyNbNBXK7CyeXGxawWuQ5Cy3LkbCw5cWLNK0iy6Z5f8AaCC/FKkHcDToPizkj/7T6n4XUeBlJ/8As/l/o8XjfvcQl7HrT19Z8jseu2AqkbFCTTGwsyZJKYsqVlrJEuOcUTS0NdZ+6MKvi7n8KD4/oMnwm/CcNLicqxx/P0XdmWbKsUHJnyX2c6Z7rL9bb1awlFPxIawj0GEUfAiez8ayxxwhwuPouf8AH7tnHwEG5Syy/vmfbPXPATPSszNcvsTZm1cspE2c/jukVqLAyCxQpJRmKA46/jHYzp4TI45o6uvWr+RjmqUHav5CGqttOjR9Im5nRCoZssqsOhyxAJAPYzohHEuJcc75Ju/de3mZynPwU8S50acZ0gfTuGrazKfgHRiwHTB8DmV4bI4Zk0659exfKlLG01fLock6O5q6mrc1soHMrdW2t0BYe+Nwx4HtOvxcSnJTVrs0+fy5GajkcIuLp90+nzGra/8AnMYyOpnI0vKYMaiCGcs2PzHAJx8p2ZPEi0p9l8jDE8bTcO7+ZlektFlmjk8RVtjbc5x0xOvC1srOfPej16i61sB3H0P9Zo5RZmoyS6n1OnWeVNlUjp0Vzlky6OhRXOeUi6HK1mLZdDCLM2yxqolGWLhZFkiHCdW9lmoDoyqlgFZZCu5eWue/f3t3X1nTxGKEIQcWm2udO+dv9jLHOUnK135HS2zks2JCxZNk7ZFkEbZNk2XQSGybPKftHvNHFK7gMlFotAPYlGOAf4Z9Z8HisvAyg+7kv1X+zyOMlrnUvZnpGu9qdNVUtm/cHCbQvXJcZRSx91enmRPncfw7Pkm4VVXd+nXl1f5HfLiIJWfBcf8AtJ1H/gCuoZYDBW1+mPeJIIxnIHT1yRPe4X4FgX/Jcv1S/n5nBk42b/DyOdwn7Rr1uR7wLAARZs+7ZwfFlHuMw6YOAemM9TOjP8FwyxuGPl5Xzr9+ffmZw4uaknLmes8N4hXqa1tpO5G7HsfUEeBz0nyOfBPBNwmuaPWx5IzVxN9kzNDxz2g4pZxXWpTT/dhilQ8Mfv3N8gT6AYn2nCcPD4fwzyZOtW/2X7e54uXJLiMijHp2/k9Y4doE09SU19FrXA8z4lj6k5J+M+QzZpZ8jyT6v+/I9iEFCKiuwrxPjFNDItlgDOyqFyNw3HaGI8FyR1m2DhcuVOUVyS+nb3KzzQg0mzl8Bq1FVppcvbSK9yXELgl7XON2cnClRjrjHlidfFywZcayRqMrpr2S7e/9syw7wlq+a8/zO2b03hC6hyMhNw3EeYXvicGk9dknXn2OhzV1fM5+rvqtvOletyyoLM/u7WJXurZHiMETpxwyY8Szxkqbr1tc+6oxlKMp+G16jmn0i1qERQqqAAB4ADEwnllkk5Sdtm0UoqkQ6QmWFba5rFkittU1jIizliushjXtI3Hdtxjf2bOPGdblNNb307+RSOvPX+sQ1VeAehOPAdzOjG7ZL6HGrtFi7gGHcYYYIIJH+k7JQeOVMwhkU1aMSkvYo+l06TzJsyR1aFnJJkofqE55F0MoszbLo3RZm2WNGOATjOOuBjP6nEhK3QbpWYcI4h+0ViwJZWG7C1QrEeeATgS/EYPBm4Np+3QrjnurqvcdmBoTiAAEAmQAxALqJDZJ5X9sdGNTS/5qdv8AA7H/AIxPq/8A+eneCcfKX1S/g8rj199P0PpPZfjD28NpTTItuprzWUzt5YUMFsY4wBtKkZ7nI85w8Zw0cfGylldQfO/Ppy/X9DbFkcsKUebXI8z9rK9mpsUsjspO9kGBvySwzn3iOxPmJ9JwctsKkk0u1+R5+ZVNo406jI+1+y3VsupKqDl9gDe9ge+NytjpgoX7+KrPH+NY1LBb7X5eXb2dfk2dnByqdHY9v/brq+m0jDGCttw65z0KVn9C3085xfCvhNVmzLn1S/d/x+ptxXF39yH5s6f2aezR09X7RauLbh7oPdKu4+BbofgB6zl+Ncf40/Bg/ux6+r/0a8Fg0ju+r+h9kzTxaO45+s4VTa62WVqzoUKv+8Nj71GR4bvCdGPicuOLhGXJ3y91X0M5YoSak1zJ1VFjPUy2bEQkum0nmZUgAsGGAM5xg9cRjnCMJKUbb6O+nyJlGTaafT5mfE0s31WU11Oy5VmdmVlrYgsEAGCfdHc+HrLYJY9JQySaT5ql3XSymRStOKRNCoL7CKCjlVLXAIFsz4bgcsRjxHlIm5PFFOdr/Hny/voSkt393n5jbMO2evl4zFJmhmxlkSYuJdAXsWaRYOPpeGpSH2j8bu5OBn3znHwHaduTPLLV9kl+hljxqF13di2pX0mkGaHJ1KzrgyGhA4nRzMz6TTieZMySOppxOWZah+oTCRKGa5ky5uombJLiQSZnWV7xWbE5hyQm5d5A7kLnMt4U9d9XXnXL9SNo3V8xgTMsU1AbY2zG7B27uozjpmWg0pLboRK6dCXs/o3p01VVjBnRApIzjp2GSeuO2fTsJvxmWGXPKcFybKYYOEFF9jpATlZoSJALKJDB8V9rfDeZpUuHeh+v+5bhT/8AIJ9Z7nwDPrneN/8AZfNf6s4uOhtDbyPLuEay5G2VWMgtKBgH2BtrZUMe3fz859Vmx45Lacbq65XR5kHK6T6i2ssZnZnJLsdzEkElj1JJHrNIRUYpR6Iq227ZhLEHS0PGLKa3rqITmHLuB94RtK7d3gvvN269e8wycPjyTUpq66Lt7l45JRTSPo/s49ljqbRdav3FRz17WWDqE9QO5+Q8Z5vxj4guHx+HB/fl8l5/wdXCYN5bS6L5nsLz4xHrmZEsiDjU8Rua8KdPYtJUjewXcLB1973sbMdARnJndLh8UcLlunLy9PTl1965GUcsnOtXRvxFHJXp90MszJZYloKgnoiD7wemflKYXCnz+90VpNfq+nuWnd+nu7+XUZ0eoW1FsrJKOAynBXIPY4IBmWXHLHNwkuaLxkpK0Z67Rczb95ZXtbd9223Po2Qcj0lsWbS/up35r6ESjt3a9hNdKi6nfy7OY1eDdkmsgH8BG7APj+ETfxJSwa7Kk/w9/fp+5XWKyXTuuouOIbmdybaq6dwdbKwotAAO9SwyBnp3657eM08DWKjSk5VTTuvR1yIWS23zSXmuozotULqksUECxVcA9xuGcHHjMcuN4puD7OjWElOKku5LiQiRS8TaIOXqBOqBJw9fpyzg7iEwQyYBB8u4nfiyJRarn2ZjPG5STvl3Rzjw6r8gnT4+TzMvs2L/ABPqtOJ5MyUjo0zmkXSK8W17U1qyqWJsrXADN7rOA2APHGcestw+FZZtN1yf05FMsnBWvNHaqM4ZGxurTNomid0UTRkKEDmzaN5UKXx720HIXPlnriW3lrpfLrXqFBXfcZRpk0Gi+6RRApqtU62VqlRdWLcx9yqKwB0OD+I58JtDHBwlKUqa6KupSUpKSSRvbqFUqGYAu2xfVtpbH0U/SZxxykm0unN+3T9yzklSfcuzAdyAPMnA69BKpN9CehoJUHO9rE3aHVA/+RYfmqlh+oE6vh7risb/APZGedXil7M/Ppn6CeARACAfTewXs8ut1BWzIqrXe+OhbqAEz4ZJ+gM834pxr4XDtH8TdL+Tq4TCss/vdEe16elKkWutQiKMKqjAAnxE5yySc5u2z2lFJUid8igY1Fhncwbr093aQPI9ev6TSWr6KvzKpPuzDi+pZKnKNWj9FRrSQgdiFXOAfEiacPjjLIlJNrvXWlzZGRtRbXzN9OWCrvxuwAxHYtjrjoP5CZzScnp0JjdK+pgzXC5dor5G07up5u89jjGNv6zRLF4Ttvf5V9bKvfZVVG41SFzWCC6qGK+IViQpPx2n6TPwpKCn2botsr1M3azmDHL5W05yW5m/PTAxjbjMuvD8Pne35VX1H3tvT5imo0zPY4Nv3T1FDVhdwY9N4bGcbSeh8cTWGSMYJ6/eTu+fTy/UrKMnLryroJ8M4S1FhAKmkVVVoMkMvLByxXGCzZGTnwm2fiY5oc/xW2/z7eyKYsTg/Skh+wTmR00cu/VHm8so+Cu4WdNnQgFSc5B6jpOyONeHva61Xcz2+/rX5mGpWXgzQ+dNrNbapUbE2BT6ldx+PcT0tYrHFp83f8GMJyeSUeyoyZZKZpR3tO04JoySOjQZzSLJDlZmLLJDNeJmyaLvaq4yQM9BkgZPkMyqjJ9BaXUviVLEkQCVMhhl90iiKIzBNCHEuHC5qWJI5NotwCeuFYYwD5t39CPGdODO8UZqvxKvmjHJi2cX5OxnXaFLkNdoLI3RlDMuR5EqQZlizTxSU4dV7P6l5wU1UjdBtXC9cDABJ8B0BY5Pz6zNvZ2yapUjCuq3Uaeyu9Fqa1Hrwj8wAOpUHO0devrNXLHhzRnibkk0+aro/czSlKLUlVn58dMEg9wSD49vWfoKdqzwGqdFZJAQD1/7KuENTpnucYOoKlR/lpnafmST8MT5D47xKyZlij/16+7/AIPZ4LDpDZ9X9D7ImeIdhGZJBQmSDkarh73vcl+P2dhVygjsrK1ZLMzYA6k7fEj3RO2GeGGMZY/xq7tcqfL+9OpjLHKbal+HlXMZ4hw1LhWGLjlWJapVjncnbdnO4d+8yw8RLE5Ul95NPl5l54lOr7Oxt7lVd2cjGcjBz5Y88zJQblqWbpWc3hehxZZexO+3AOBagKLnaGqsJ2EZ8Dj4ZnTnzXCOJLkvZ836qr/Myx4/vOb7+/0Z0TOU6TPlLuDbVLAYDYG4DyB7y+0q1vkVcVdg5hFkheyXRIraZtFCjn6hp0QRNHJ1JnXAUINOhFGjtaczhkZpHQpac8kWodqaYyRahlHmTRNCXGeC1akDfuV0zssRirITjqMdz08Z0cNxeTh29eafVPozDNw8cvXr5nUrwAAOw6dST+p6mckubs31L5lSaIBgFg0iiKMTqRvCbXyRnOx9g+L42/rNPCeu1r9Vf6dSu3Ov2/c5fCV041Wq5Y+9zVzDlSNpQYCgfhGQc+JJ+GOviHmfD4t/w866+ff9vQwwqHizpc+X0O4DOA6aJBkA3pMpIg/PfHVxqdQB2F1oHwDtP0Phm3hg3/ivofO5v+SXuxCbmZ0vZ3hv7TqaafB3Ab0QdXP8IM5+Lz+Bhlk8l8+3zNuHx+JlUf7Xc/QJAAAHQAYAHYAdABPz3m3bPoChaTRFBmCKKsZKRIrRqEvryjHa25dy7lYEEqcZwQQQfmJtKE8M6kua7dSqanHkxdaktqbTvazsEFdrD3LDkYLYx0z18xNHKWPIs0Y0rtLqvb8ilKUXBvn3K62muvTe8pvXTgMACN+afLYANwx6dRLYp5J5+T1cv05+98mVkoxx8+aX7HRU5AOCvQe6cZHocE9fnOV8nVm8ehUiCxXEsSK6bVJapas5UMy5wQCUJVsZ7jIPWazxSxupdaT/AFKwmpK0RaIiaIVuE1iDjcUvZFyK2fr1C4yB547n5ZndghGbptL3K5JOCtK/YRvm0S4kZuilHY07TimiiQ0mtUOqHO5uwCsR82AwvzMzeGTi5dl6ojeKlr3Oih9Jys1oZQzNoUZaXiKPZZWpy1e3d5e+CQAfPp1+Il8mCcIRm+jv5FI5Iyk4rsN75jRrRYWSKIokWSKFFg8iiKI5kmiaKVVIpYqqguQWIGCxAwCfPoJaUpSSTfToVUEm2l1Ng8pRNFdRfsRmALEAkKASSQOg6Anr8JbHDaST5FZvVN1ZfhWt5iK+103AHY6lXU+IIMrnxeHNxtOu65oiD3inVe54R7Qj/a9T/wCvd/8Ao0+84T/gx/8A5X0Pns//ACy939Tn4m5kfXfZ1w1rrbGrcV2VitlY7ug5qlyAO+VUqR2Iczyvi2eOLHFTVp3f6Ovnz/I7uCxSns4uny+t/sev2WT45I9ujMvJoUU1OpVEZ2O1UUsx8goyTLQxynJRiubKyaim30LCzI6Hv1ka0TQnqdLlq2Ww1rWzO4U4V1YNkMO34iGyfI+c3x5KUk422kl5rp+3Izlj6NOqGq7gygqwZT2KkEH1BHSYuLi6a5l1TVoV4ZoRQhrVmZSzt75BOXYs3UAeLGa58zyy3aSfLp6cimPEoRoYqXaMDOB5szH6sSZnJ7O3/H0NIwSVIguYotRUuZKSJoQOnCFeUeUA2WVEQK+e+4Y6fEYnT4jle/3vVt2ingpfg5fpzNbL/WZqBrqKXaibRgTqczUXzqhAtqc+6ydEYlWJl5tRmdWgzkkiiOhQ855I0ocrcTFoam6OPOZtFqJqRQWYAAvgsfEkAAZ+QiTk0k+i6FVjSbaXXqbZEzplqDIkk0QWiidQDRQonfFEakF4olRLhpFEUIXVv+012DPLFdiuC5C7iVKsEz1PRh1850xcfAlB9bTXL3vmc8sc/FUu1eZ0eG6xLOtbKwDFSVIOCO4PrObNinDlJUaRnGf4XZ4Jq7Czux7szE/Ekkz76EUopLyPmcv/ACS92Y5ljM6/svxttHetoBK4Kuv5kPf5jAI+E5ON4VcTieN9ez9Tp4XiPBnfZ9T2vmhgGByCAQR4gjIM+K1adM+loo1hk6oamVwDqVdQykYKsAQR6g95MW4NSi6ZEsakqYKdoAHQAYAHgB2wIf3nbJUElSM9DbYEHNKF8tkqCARuO3oT5Yl8sce3/wBd16meOEtfv9fQs7kKRVsU4O3K5UH1UEfzlUk5XO39f3LPHSqPI0TUnAzjOBnGcZ8cekq4K+XQlQdcy37RI0J0MGddwfB3AbfxNjHqucH4kTRJ669vZfXqR4Suyzav0kLGX0MX1I8pdQZKic+3itfN5Wff2byOnQZAGfU57Tpjw0/D8TtdGfiR8Tw+9WZXXAy0Ys31ErnE2imQ0I3ETeJRihm3MzZ06LJyyiQkPU2zCUTRIaS6ZOJZRNUulXAvqai6U0GpcXyNBqTz5Gg1AXCNCdSwtkakagbY1Goc2NRqTzo0GpPNjUam1N2O3ylZRsjU8R4xXt1Fw7YtsGPg5n22B7YoP0X0PkuJjrmmvV/UTImxiRiAe1+z2oB0mnP+TWP4VA/0nxXFwriJ+7PreHV4ov0X0HC8xo21FtfxOqlC9rhVGB5nJ7DA6kzTFw+TLLWCtlMko447SdIy4bxevUIXqJKglTkEEEeh+Il83C5MEtZojFkhljtB2hrmTHU11MdZSlqFLFDKcdDnw6jtL45Txy2g6ZnPDHItZK0JcYW5wiUkIp/vH7sAMEKOuevUE950cO8Ublk5vsv75GWfHllUcfJd2dBbfhOZxOrVg1ojUambWSyRKiYvZLqJOova80imTQrY81SFClpmsUVaE7TNomUhYmamQ7Q0xki6Q5W8waNUhpHmbRdRNlslHEtRcWSupbUkWxqTqBskajUkWRqNS3NkakahzY1GoC2NRqWF0jUahz40GppXfIcBqeV+1P8A3u/1cn64Jn1XBf8Ajw9j5D4gq4mf97HLnUcYQD1v2ebbpaB/lqfqM/6z5Li1eeb9WfZ8JjrBBei+hvr+JJShew4UfUnwAHiZniwTyy1ijTJKGOLlN0kef8E4SdZc91nSrmFm82JOdgP8z4T6HieJXDY1jj+KuX8ngcLwr4zNLNL8N37+n8noCMFAVAFUDAAGAB5AT51pydyds+iUElSLc6RqNSOdGg1DnRqNSDbJ1J1KmyTqNTNrJZRJ1MXsl0hqYPZLpChd3M1SIaFrHmiRmxWx5qkYyYuXmlGVjlTTGSNIjlbzFo2SGUaZtGiRsrylFki2+RRdIN8UTQB4oUW3StCid0UKDdFCg3RQoA0URROYoUXVpDQPN/akf7Xd8QfqqmfScF/48f73Pjviarip/wB7I5c6jhIzAPvq/aCvTaWgN71hqXCDvjHQsfATwZcHPNnm1yV9T6lcfj4fhobc5arl+XyPmw93ELwGPTucfhrTxwPP+ZnpVi4PFa/22eRF5viGdJ9PkkffaapakVEGFUYA/r6z5+cnkk5S6s+qx4444qEeiLcyV1L0G+TQoN8UKDfIoBvk0CjPJSJooWlqIM2aSkDJzLpEMwdpokUYvYZojOQraZqjGQsTNKMWM1PM5I1ixuqyZOJvEZWyZuJojRXlXEuiwskal0WDyNSSDZGpICyNQSLZGooOZGoDmRqCRZGoDmxqRRItjUHxvtjVi8N+dAfmuV/kBPa4B/8A1V5M+T+MwriNvNfTl/BwZ2nkkQDStGcgAFmOAB3PkBIbUVbLRjKclFc2ff8ABdCNPXt6bz1dvM+Q9BPB4nK8077dj7LgOEXDY67vq/72Q8bpz6ncRzo1FEi2NSKI5sak0HNjUUHOjUUQbpOpBQ2ydQZtdJUSDFrZdRKsxe2aKJm2LvbLqJlJitts1jE55yFzZNNTDdGh1YVcn9P5Qsbk6RV8QoRtlrNbmncOgPT1H9esLFU6EuJ2w79DPScXIABwxJ7k9+vXHpJnw6bspi45pU+bvz+g/fxTG0pgqc5b8u3v5ZmMcF3fU7JcY1Tj058/KvqM8P1wtBPTocdD+szyYtGb8PxKy3Q3umTidO4bo1J3DdGo3DdGpOwbo1Gwbo1Gwbo1Gwbo1GxIeNRscb2r0xetXHU1k5/3Wxk/IgTs4OWsnF9zxvjGFzxqa/6/RnzGj0bWsVQZIBb6D/XoPnPQnNQVs+fwYJ5pawXaylendm2hWLZxjByD6+UlySVtlYYck5axi7PseC8JFA3HBsPc+C+i/wBZ5nEZ3k5LofUcBwMeHW0ucvp6I6ZactHo7FcxqTsSDI1GxG6NSdiN0akbBuihuG6NRuVLSUiNyu6TRG5mzS2pVzMmeWUSjmLu8ukZSyGFjy6RjLILWNNEjlnkMDYJpqzneQ5iakhSvnOlw52ebHO1Bx8wfUtt2Z90E4Hlnv1+ZhQV2JZpKOi6GO8y1GO7Lc0+fTy8PpFIt4kh3hetZXUA4y3jjHXp1mObGpRdnXwnEyjNJPufXpqUIyGXHnkTzXjl0o+jjng1akjmWathd+LC5XADAhs+nhN1jWnTmccuIazfi5cu65nXDCc1HoqaDMiidiYomyIoWGYoWGYoWGYoWEkq+ZkqpWDgIgPfACy7lKfW2ZKOLEuVR/RGL8VqH7+fgCZdYJvsYy47BHlsLtx+vwDH5D+st9lkYv4niXRMyb2gXwQ/US32R+Zm/ise0SP+0A/If4v+UfZH5kf/ACi/x+ZZePr+RvkRD4V+ZZfFI/4ssvHk8Qw+hkPhZFl8UxvqmOV8QrIBDr18zg/SYvFNPodUeLxSV7Ir/aVXbeJPgT8iv23Df4kUfilQ/f8AoCZKwTfYrLjsK5bGbcWq/N+hk/Z5+RV8fh8zJuNV/wCL6S/2aZk/iWL1KNxiv/F9JP2aZD+I4vUyfiyf4vpLLh5FH8Qx+pk3E09fpLeBIzfH4/Uo2uTz/QyfCkZvioPuZNql85bw5Gbzw8xd7Vz3miToxeSNnPmxwhACAEAIBubegyAf5ytGrly5mavJoopF1uOc5MikWU3Y0NU3mZXVGqyPzLDWP+Y/UyNI+RdZsi6NlxxK0fvn6yvhQ8i64rMv+zLji1v5/wBB/SR4EPIuuOzr/sW/ti3836CR9nx+Rb7fn8/kg/ti3836CPs+PyH2/P8A5fQzt4la3dz8un8paOGC7Gc+LzS6yFXcnqTn4zRJIwcm+bIzBFhmARmSQGYFhmBYboJsN0iiLDMkBukUTYZgiyCZNCyMwRZGYIsrmCCMwCJJBEArJKBACAEAIBMAiAEA1QyDSPQndIJsndBNhugWG6BYboAZgE5gBADMAMwAzAIzBAZgkMwAzADMEEZgWGYIIzADMkEQQRAIggIBWSVCAEAIAQAgBACASDBKdEhpBKZO6KJ2DMCwzFCycwTYZkCwzJFk5gWRmQLDMCwzJFhmAGYFhmQLDMkWGYIsjMCwzAsMwLDMEWGYFkQAgiyIBEkgIAQAgBACAEAIAQAgBAJgEQAgE5gBmAGYAZgBmAGYAQAgBmAEAIBEAIAQAgBACAEAIAQAgBACAEAIAQAgBACAEAIAQAgBACAEAIAQAgBACAEAIAQAgBACAEAIAQAgBACAEAIAQAgBACAEAIAQAgBACAEAIAQAgBACAEAIAQAgBACAEAIAQAgBACAEAIAQAgBACAEAIAQAgBACAEAIAQAgBACAEAIAQAgBACAEAIAQAgBACAEAIAQAgBA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6148" name="AutoShape 4" descr="data:image/jpeg;base64,/9j/4AAQSkZJRgABAQAAAQABAAD/2wCEAAkGBxQSEhQUEhQUFBQUFRQUFBQUFRQUFBQUFBQWFhQUFRQYHCggGBolGxQUITEhJSksLi4uFx8zODMsNygtLiwBCgoKDg0OGhAQGywkICQsLCwsLCwsLCwsLCwsLCwsLCwsLCwsLCwsLCwsLCwsLCwsLCwsLCwsLCwsLCwsLCwsLP/AABEIAMIBAwMBEQACEQEDEQH/xAAcAAACAwEBAQEAAAAAAAAAAAAABAECAwUHBgj/xABDEAACAgECBAMFBQUFBQkAAAABAgADEQQSBRMhMUFRYQYicYGRByMyUqEUQpKx0RUzYmPBJHLC4fAWNENTc4KisrP/xAAbAQEAAwEBAQEAAAAAAAAAAAAAAQIDBAUGB//EADYRAAICAgAEBAMIAgICAwEAAAABAhEDEgQhMUETUWFxBaGxFCIygZHB0fBS4TNCNGIVI3IG/9oADAMBAAIRAxEAPwDymtJwtnpJDFdczbNEhquqZORqkMpTM3I1ihmuiZOZqkbrR6Sjmao2GnlNzRGiUSrmXNhRKbkoutEruWNFplXMktyZGwslKIcybLXIqKXchVUElj4ASI7Tkox6spPLHHFyk6SOZ/ayWWcrTjnP4uP7pB5s/wDT4Tr+yyhDxMr1Xl3fsjl+3Kc9MKt+fZHWTTefecTmux2bGvI6Sm5WyP2b0k+ITsB00eINijaeSpkqRm2nl1MWZNRLbk2ZtRLKZBm1EtuQYakBFLN0VQST6CaQuclFdTPJNQi5S6IrysgEdiAR8D1k7U6ITTVoxemXUirQu9EupmbQtZVNVIyaFbK5qmYyQtYk1TMmhaxZomZNGO2Xszo6ddU5nI0Q3VTMZSNEPUaeYSmaIcqomMpmiHKtPMZTNExhNNM3M0TJ5Ejc1RqtIHf9ZXZvoTdGoolNybLrTIcybLcqRsTYcmNhZpXp5VzDkfL/AGm2bNPWgOC9nUeaqpJ+WSs9X4JHbNKXkvr/AFnk/FZ/cjH1/v1PoeCcGXTUrWo64BdvFnx7zH/rtiedxXFSz5XN/l6I7+HxRw41Ffn7jwpnPuauRbliRsVsOXGwsgVSdidhXiuqWhQ7qShJDMMe6cZXIJ8SMfEjzm3DYpZ24xfPy8/P9OvsYZuI8JW1yL1qtgyjKwwDkEHoyhh9QQfnKy2xupKn/UbQzRkri7B9PIUy+wu9M0UybMzTL7ixbWcOWxGRs7W6HHf5TXFneOSkuqM8sVki4PoyP2MKMAYA7AdAI8Vt2wqiqRg+nl1MNmFlM0UijE7qZtGRRiN9fpn085vBmUuhyVtICh1bc27w6DucfSdjgm24tUjijkkklNO3ZilTDdux1JPT9JZyTqisISV7d2QVixR2qKpxSkSh+mmc8pGiOhRVOeUi6HaqpjKRohpKZk5GiYwlUzciyZbkyNjRMX4hwlL1CuOgZG7An3WBx18Dgj5zTDxMsLbj5NfqZ5sUcqSfmjocuc+xtYbIsmywrkbCyOVGxNmtdcq2D4D7TGB1WlrPgNx/99gX/gn0PwZNYMk/7yX+zx/iLvLGP95s9JeqfNWes2U5cbFbDlxsLDlxsRZXlybJsm7TLYjI6hlYEMp7EHvEMkoSUoumiJJSVPoed+zXN0nEn0mWes5TGc4UIbam9MBsHw94+k+m47w+J4FcRVPr+d01/fI8nhnLDxHh9un7o9BsWfNJnsWYMkumTZm1MupE7FTXJTIbM3rllIixPVFUUsxwqgkk+AE3xpyaiurIlJRTk+iObXeXdhy2VQqsrnGG3DPbwx5TplBQinsm/LyMo5HKVauvMw1w2ozBS5AJCr3J8hL4qlJJui2STjFtKzm03LYPdI3Doy9cq3iMHBnTKEoPmuXYxhljNcnzML6peMhJCVqTeLM5IWKzSzKj6GiqedKRRHRopnPKRoh+mmc8pF0OpTMXIumNJTMnIumZ6qq3KCoJgt75fPur4lQCMmXxyxU979K8xJz5a162OrVOdyNbNBXK7CyeXGxawWuQ5Cy3LkbCw5cWLNK0iy6Z5f8AaCC/FKkHcDToPizkj/7T6n4XUeBlJ/8As/l/o8XjfvcQl7HrT19Z8jseu2AqkbFCTTGwsyZJKYsqVlrJEuOcUTS0NdZ+6MKvi7n8KD4/oMnwm/CcNLicqxx/P0XdmWbKsUHJnyX2c6Z7rL9bb1awlFPxIawj0GEUfAiez8ayxxwhwuPouf8AH7tnHwEG5Syy/vmfbPXPATPSszNcvsTZm1cspE2c/jukVqLAyCxQpJRmKA46/jHYzp4TI45o6uvWr+RjmqUHav5CGqttOjR9Im5nRCoZssqsOhyxAJAPYzohHEuJcc75Ju/de3mZynPwU8S50acZ0gfTuGrazKfgHRiwHTB8DmV4bI4Zk0659exfKlLG01fLock6O5q6mrc1soHMrdW2t0BYe+Nwx4HtOvxcSnJTVrs0+fy5GajkcIuLp90+nzGra/8AnMYyOpnI0vKYMaiCGcs2PzHAJx8p2ZPEi0p9l8jDE8bTcO7+ZlektFlmjk8RVtjbc5x0xOvC1srOfPej16i61sB3H0P9Zo5RZmoyS6n1OnWeVNlUjp0Vzlky6OhRXOeUi6HK1mLZdDCLM2yxqolGWLhZFkiHCdW9lmoDoyqlgFZZCu5eWue/f3t3X1nTxGKEIQcWm2udO+dv9jLHOUnK135HS2zks2JCxZNk7ZFkEbZNk2XQSGybPKftHvNHFK7gMlFotAPYlGOAf4Z9Z8HisvAyg+7kv1X+zyOMlrnUvZnpGu9qdNVUtm/cHCbQvXJcZRSx91enmRPncfw7Pkm4VVXd+nXl1f5HfLiIJWfBcf8AtJ1H/gCuoZYDBW1+mPeJIIxnIHT1yRPe4X4FgX/Jcv1S/n5nBk42b/DyOdwn7Rr1uR7wLAARZs+7ZwfFlHuMw6YOAemM9TOjP8FwyxuGPl5Xzr9+ffmZw4uaknLmes8N4hXqa1tpO5G7HsfUEeBz0nyOfBPBNwmuaPWx5IzVxN9kzNDxz2g4pZxXWpTT/dhilQ8Mfv3N8gT6AYn2nCcPD4fwzyZOtW/2X7e54uXJLiMijHp2/k9Y4doE09SU19FrXA8z4lj6k5J+M+QzZpZ8jyT6v+/I9iEFCKiuwrxPjFNDItlgDOyqFyNw3HaGI8FyR1m2DhcuVOUVyS+nb3KzzQg0mzl8Bq1FVppcvbSK9yXELgl7XON2cnClRjrjHlidfFywZcayRqMrpr2S7e/9syw7wlq+a8/zO2b03hC6hyMhNw3EeYXvicGk9dknXn2OhzV1fM5+rvqtvOletyyoLM/u7WJXurZHiMETpxwyY8Szxkqbr1tc+6oxlKMp+G16jmn0i1qERQqqAAB4ADEwnllkk5Sdtm0UoqkQ6QmWFba5rFkittU1jIizliushjXtI3Hdtxjf2bOPGdblNNb307+RSOvPX+sQ1VeAehOPAdzOjG7ZL6HGrtFi7gGHcYYYIIJH+k7JQeOVMwhkU1aMSkvYo+l06TzJsyR1aFnJJkofqE55F0MoszbLo3RZm2WNGOATjOOuBjP6nEhK3QbpWYcI4h+0ViwJZWG7C1QrEeeATgS/EYPBm4Np+3QrjnurqvcdmBoTiAAEAmQAxALqJDZJ5X9sdGNTS/5qdv8AA7H/AIxPq/8A+eneCcfKX1S/g8rj199P0PpPZfjD28NpTTItuprzWUzt5YUMFsY4wBtKkZ7nI85w8Zw0cfGylldQfO/Ppy/X9DbFkcsKUebXI8z9rK9mpsUsjspO9kGBvySwzn3iOxPmJ9JwctsKkk0u1+R5+ZVNo406jI+1+y3VsupKqDl9gDe9ge+NytjpgoX7+KrPH+NY1LBb7X5eXb2dfk2dnByqdHY9v/brq+m0jDGCttw65z0KVn9C3085xfCvhNVmzLn1S/d/x+ptxXF39yH5s6f2aezR09X7RauLbh7oPdKu4+BbofgB6zl+Ncf40/Bg/ux6+r/0a8Fg0ju+r+h9kzTxaO45+s4VTa62WVqzoUKv+8Nj71GR4bvCdGPicuOLhGXJ3y91X0M5YoSak1zJ1VFjPUy2bEQkum0nmZUgAsGGAM5xg9cRjnCMJKUbb6O+nyJlGTaafT5mfE0s31WU11Oy5VmdmVlrYgsEAGCfdHc+HrLYJY9JQySaT5ql3XSymRStOKRNCoL7CKCjlVLXAIFsz4bgcsRjxHlIm5PFFOdr/Hny/voSkt393n5jbMO2evl4zFJmhmxlkSYuJdAXsWaRYOPpeGpSH2j8bu5OBn3znHwHaduTPLLV9kl+hljxqF13di2pX0mkGaHJ1KzrgyGhA4nRzMz6TTieZMySOppxOWZah+oTCRKGa5ky5uombJLiQSZnWV7xWbE5hyQm5d5A7kLnMt4U9d9XXnXL9SNo3V8xgTMsU1AbY2zG7B27uozjpmWg0pLboRK6dCXs/o3p01VVjBnRApIzjp2GSeuO2fTsJvxmWGXPKcFybKYYOEFF9jpATlZoSJALKJDB8V9rfDeZpUuHeh+v+5bhT/8AIJ9Z7nwDPrneN/8AZfNf6s4uOhtDbyPLuEay5G2VWMgtKBgH2BtrZUMe3fz859Vmx45Lacbq65XR5kHK6T6i2ssZnZnJLsdzEkElj1JJHrNIRUYpR6Iq227ZhLEHS0PGLKa3rqITmHLuB94RtK7d3gvvN269e8wycPjyTUpq66Lt7l45JRTSPo/s49ljqbRdav3FRz17WWDqE9QO5+Q8Z5vxj4guHx+HB/fl8l5/wdXCYN5bS6L5nsLz4xHrmZEsiDjU8Rua8KdPYtJUjewXcLB1973sbMdARnJndLh8UcLlunLy9PTl1965GUcsnOtXRvxFHJXp90MszJZYloKgnoiD7wemflKYXCnz+90VpNfq+nuWnd+nu7+XUZ0eoW1FsrJKOAynBXIPY4IBmWXHLHNwkuaLxkpK0Z67Rczb95ZXtbd9223Po2Qcj0lsWbS/up35r6ESjt3a9hNdKi6nfy7OY1eDdkmsgH8BG7APj+ETfxJSwa7Kk/w9/fp+5XWKyXTuuouOIbmdybaq6dwdbKwotAAO9SwyBnp3657eM08DWKjSk5VTTuvR1yIWS23zSXmuozotULqksUECxVcA9xuGcHHjMcuN4puD7OjWElOKku5LiQiRS8TaIOXqBOqBJw9fpyzg7iEwQyYBB8u4nfiyJRarn2ZjPG5STvl3Rzjw6r8gnT4+TzMvs2L/ABPqtOJ5MyUjo0zmkXSK8W17U1qyqWJsrXADN7rOA2APHGcestw+FZZtN1yf05FMsnBWvNHaqM4ZGxurTNomid0UTRkKEDmzaN5UKXx720HIXPlnriW3lrpfLrXqFBXfcZRpk0Gi+6RRApqtU62VqlRdWLcx9yqKwB0OD+I58JtDHBwlKUqa6KupSUpKSSRvbqFUqGYAu2xfVtpbH0U/SZxxykm0unN+3T9yzklSfcuzAdyAPMnA69BKpN9CehoJUHO9rE3aHVA/+RYfmqlh+oE6vh7risb/APZGedXil7M/Ppn6CeARACAfTewXs8ut1BWzIqrXe+OhbqAEz4ZJ+gM834pxr4XDtH8TdL+Tq4TCss/vdEe16elKkWutQiKMKqjAAnxE5yySc5u2z2lFJUid8igY1Fhncwbr093aQPI9ev6TSWr6KvzKpPuzDi+pZKnKNWj9FRrSQgdiFXOAfEiacPjjLIlJNrvXWlzZGRtRbXzN9OWCrvxuwAxHYtjrjoP5CZzScnp0JjdK+pgzXC5dor5G07up5u89jjGNv6zRLF4Ttvf5V9bKvfZVVG41SFzWCC6qGK+IViQpPx2n6TPwpKCn2botsr1M3azmDHL5W05yW5m/PTAxjbjMuvD8Pne35VX1H3tvT5imo0zPY4Nv3T1FDVhdwY9N4bGcbSeh8cTWGSMYJ6/eTu+fTy/UrKMnLryroJ8M4S1FhAKmkVVVoMkMvLByxXGCzZGTnwm2fiY5oc/xW2/z7eyKYsTg/Skh+wTmR00cu/VHm8so+Cu4WdNnQgFSc5B6jpOyONeHva61Xcz2+/rX5mGpWXgzQ+dNrNbapUbE2BT6ldx+PcT0tYrHFp83f8GMJyeSUeyoyZZKZpR3tO04JoySOjQZzSLJDlZmLLJDNeJmyaLvaq4yQM9BkgZPkMyqjJ9BaXUviVLEkQCVMhhl90iiKIzBNCHEuHC5qWJI5NotwCeuFYYwD5t39CPGdODO8UZqvxKvmjHJi2cX5OxnXaFLkNdoLI3RlDMuR5EqQZlizTxSU4dV7P6l5wU1UjdBtXC9cDABJ8B0BY5Pz6zNvZ2yapUjCuq3Uaeyu9Fqa1Hrwj8wAOpUHO0devrNXLHhzRnibkk0+aro/czSlKLUlVn58dMEg9wSD49vWfoKdqzwGqdFZJAQD1/7KuENTpnucYOoKlR/lpnafmST8MT5D47xKyZlij/16+7/AIPZ4LDpDZ9X9D7ImeIdhGZJBQmSDkarh73vcl+P2dhVygjsrK1ZLMzYA6k7fEj3RO2GeGGMZY/xq7tcqfL+9OpjLHKbal+HlXMZ4hw1LhWGLjlWJapVjncnbdnO4d+8yw8RLE5Ul95NPl5l54lOr7Oxt7lVd2cjGcjBz5Y88zJQblqWbpWc3hehxZZexO+3AOBagKLnaGqsJ2EZ8Dj4ZnTnzXCOJLkvZ836qr/Myx4/vOb7+/0Z0TOU6TPlLuDbVLAYDYG4DyB7y+0q1vkVcVdg5hFkheyXRIraZtFCjn6hp0QRNHJ1JnXAUINOhFGjtaczhkZpHQpac8kWodqaYyRahlHmTRNCXGeC1akDfuV0zssRirITjqMdz08Z0cNxeTh29eafVPozDNw8cvXr5nUrwAAOw6dST+p6mckubs31L5lSaIBgFg0iiKMTqRvCbXyRnOx9g+L42/rNPCeu1r9Vf6dSu3Ov2/c5fCV041Wq5Y+9zVzDlSNpQYCgfhGQc+JJ+GOviHmfD4t/w866+ff9vQwwqHizpc+X0O4DOA6aJBkA3pMpIg/PfHVxqdQB2F1oHwDtP0Phm3hg3/ivofO5v+SXuxCbmZ0vZ3hv7TqaafB3Ab0QdXP8IM5+Lz+Bhlk8l8+3zNuHx+JlUf7Xc/QJAAAHQAYAHYAdABPz3m3bPoChaTRFBmCKKsZKRIrRqEvryjHa25dy7lYEEqcZwQQQfmJtKE8M6kua7dSqanHkxdaktqbTvazsEFdrD3LDkYLYx0z18xNHKWPIs0Y0rtLqvb8ilKUXBvn3K62muvTe8pvXTgMACN+afLYANwx6dRLYp5J5+T1cv05+98mVkoxx8+aX7HRU5AOCvQe6cZHocE9fnOV8nVm8ehUiCxXEsSK6bVJapas5UMy5wQCUJVsZ7jIPWazxSxupdaT/AFKwmpK0RaIiaIVuE1iDjcUvZFyK2fr1C4yB547n5ZndghGbptL3K5JOCtK/YRvm0S4kZuilHY07TimiiQ0mtUOqHO5uwCsR82AwvzMzeGTi5dl6ojeKlr3Oih9Jys1oZQzNoUZaXiKPZZWpy1e3d5e+CQAfPp1+Il8mCcIRm+jv5FI5Iyk4rsN75jRrRYWSKIokWSKFFg8iiKI5kmiaKVVIpYqqguQWIGCxAwCfPoJaUpSSTfToVUEm2l1Ng8pRNFdRfsRmALEAkKASSQOg6Anr8JbHDaST5FZvVN1ZfhWt5iK+103AHY6lXU+IIMrnxeHNxtOu65oiD3inVe54R7Qj/a9T/wCvd/8Ao0+84T/gx/8A5X0Pns//ACy939Tn4m5kfXfZ1w1rrbGrcV2VitlY7ug5qlyAO+VUqR2Iczyvi2eOLHFTVp3f6Ovnz/I7uCxSns4uny+t/sev2WT45I9ujMvJoUU1OpVEZ2O1UUsx8goyTLQxynJRiubKyaim30LCzI6Hv1ka0TQnqdLlq2Ww1rWzO4U4V1YNkMO34iGyfI+c3x5KUk422kl5rp+3Izlj6NOqGq7gygqwZT2KkEH1BHSYuLi6a5l1TVoV4ZoRQhrVmZSzt75BOXYs3UAeLGa58zyy3aSfLp6cimPEoRoYqXaMDOB5szH6sSZnJ7O3/H0NIwSVIguYotRUuZKSJoQOnCFeUeUA2WVEQK+e+4Y6fEYnT4jle/3vVt2ingpfg5fpzNbL/WZqBrqKXaibRgTqczUXzqhAtqc+6ydEYlWJl5tRmdWgzkkiiOhQ855I0ocrcTFoam6OPOZtFqJqRQWYAAvgsfEkAAZ+QiTk0k+i6FVjSbaXXqbZEzplqDIkk0QWiidQDRQonfFEakF4olRLhpFEUIXVv+012DPLFdiuC5C7iVKsEz1PRh1850xcfAlB9bTXL3vmc8sc/FUu1eZ0eG6xLOtbKwDFSVIOCO4PrObNinDlJUaRnGf4XZ4Jq7Czux7szE/Ekkz76EUopLyPmcv/ACS92Y5ljM6/svxttHetoBK4Kuv5kPf5jAI+E5ON4VcTieN9ez9Tp4XiPBnfZ9T2vmhgGByCAQR4gjIM+K1adM+loo1hk6oamVwDqVdQykYKsAQR6g95MW4NSi6ZEsakqYKdoAHQAYAHgB2wIf3nbJUElSM9DbYEHNKF8tkqCARuO3oT5Yl8sce3/wBd16meOEtfv9fQs7kKRVsU4O3K5UH1UEfzlUk5XO39f3LPHSqPI0TUnAzjOBnGcZ8cekq4K+XQlQdcy37RI0J0MGddwfB3AbfxNjHqucH4kTRJ669vZfXqR4Suyzav0kLGX0MX1I8pdQZKic+3itfN5Wff2byOnQZAGfU57Tpjw0/D8TtdGfiR8Tw+9WZXXAy0Ys31ErnE2imQ0I3ETeJRihm3MzZ06LJyyiQkPU2zCUTRIaS6ZOJZRNUulXAvqai6U0GpcXyNBqTz5Gg1AXCNCdSwtkakagbY1Goc2NRqTzo0GpPNjUam1N2O3ylZRsjU8R4xXt1Fw7YtsGPg5n22B7YoP0X0PkuJjrmmvV/UTImxiRiAe1+z2oB0mnP+TWP4VA/0nxXFwriJ+7PreHV4ov0X0HC8xo21FtfxOqlC9rhVGB5nJ7DA6kzTFw+TLLWCtlMko447SdIy4bxevUIXqJKglTkEEEeh+Il83C5MEtZojFkhljtB2hrmTHU11MdZSlqFLFDKcdDnw6jtL45Txy2g6ZnPDHItZK0JcYW5wiUkIp/vH7sAMEKOuevUE950cO8Ublk5vsv75GWfHllUcfJd2dBbfhOZxOrVg1ojUambWSyRKiYvZLqJOova80imTQrY81SFClpmsUVaE7TNomUhYmamQ7Q0xki6Q5W8waNUhpHmbRdRNlslHEtRcWSupbUkWxqTqBskajUkWRqNS3NkakahzY1GoC2NRqWF0jUahz40GppXfIcBqeV+1P8A3u/1cn64Jn1XBf8Ajw9j5D4gq4mf97HLnUcYQD1v2ebbpaB/lqfqM/6z5Li1eeb9WfZ8JjrBBei+hvr+JJShew4UfUnwAHiZniwTyy1ijTJKGOLlN0kef8E4SdZc91nSrmFm82JOdgP8z4T6HieJXDY1jj+KuX8ngcLwr4zNLNL8N37+n8noCMFAVAFUDAAGAB5AT51pydyds+iUElSLc6RqNSOdGg1DnRqNSDbJ1J1KmyTqNTNrJZRJ1MXsl0hqYPZLpChd3M1SIaFrHmiRmxWx5qkYyYuXmlGVjlTTGSNIjlbzFo2SGUaZtGiRsrylFki2+RRdIN8UTQB4oUW3StCid0UKDdFCg3RQoA0URROYoUXVpDQPN/akf7Xd8QfqqmfScF/48f73Pjviarip/wB7I5c6jhIzAPvq/aCvTaWgN71hqXCDvjHQsfATwZcHPNnm1yV9T6lcfj4fhobc5arl+XyPmw93ELwGPTucfhrTxwPP+ZnpVi4PFa/22eRF5viGdJ9PkkffaapakVEGFUYA/r6z5+cnkk5S6s+qx4444qEeiLcyV1L0G+TQoN8UKDfIoBvk0CjPJSJooWlqIM2aSkDJzLpEMwdpokUYvYZojOQraZqjGQsTNKMWM1PM5I1ixuqyZOJvEZWyZuJojRXlXEuiwskal0WDyNSSDZGpICyNQSLZGooOZGoDmRqCRZGoDmxqRRItjUHxvtjVi8N+dAfmuV/kBPa4B/8A1V5M+T+MwriNvNfTl/BwZ2nkkQDStGcgAFmOAB3PkBIbUVbLRjKclFc2ff8ABdCNPXt6bz1dvM+Q9BPB4nK8077dj7LgOEXDY67vq/72Q8bpz6ncRzo1FEi2NSKI5sak0HNjUUHOjUUQbpOpBQ2ydQZtdJUSDFrZdRKsxe2aKJm2LvbLqJlJitts1jE55yFzZNNTDdGh1YVcn9P5Qsbk6RV8QoRtlrNbmncOgPT1H9esLFU6EuJ2w79DPScXIABwxJ7k9+vXHpJnw6bspi45pU+bvz+g/fxTG0pgqc5b8u3v5ZmMcF3fU7JcY1Tj058/KvqM8P1wtBPTocdD+szyYtGb8PxKy3Q3umTidO4bo1J3DdGo3DdGpOwbo1Gwbo1Gwbo1Gwbo1GxIeNRscb2r0xetXHU1k5/3Wxk/IgTs4OWsnF9zxvjGFzxqa/6/RnzGj0bWsVQZIBb6D/XoPnPQnNQVs+fwYJ5pawXaylendm2hWLZxjByD6+UlySVtlYYck5axi7PseC8JFA3HBsPc+C+i/wBZ5nEZ3k5LofUcBwMeHW0ucvp6I6ZactHo7FcxqTsSDI1GxG6NSdiN0akbBuihuG6NRuVLSUiNyu6TRG5mzS2pVzMmeWUSjmLu8ukZSyGFjy6RjLILWNNEjlnkMDYJpqzneQ5iakhSvnOlw52ebHO1Bx8wfUtt2Z90E4Hlnv1+ZhQV2JZpKOi6GO8y1GO7Lc0+fTy8PpFIt4kh3hetZXUA4y3jjHXp1mObGpRdnXwnEyjNJPufXpqUIyGXHnkTzXjl0o+jjng1akjmWathd+LC5XADAhs+nhN1jWnTmccuIazfi5cu65nXDCc1HoqaDMiidiYomyIoWGYoWGYoWGYoWEkq+ZkqpWDgIgPfACy7lKfW2ZKOLEuVR/RGL8VqH7+fgCZdYJvsYy47BHlsLtx+vwDH5D+st9lkYv4niXRMyb2gXwQ/US32R+Zm/ise0SP+0A/If4v+UfZH5kf/ACi/x+ZZePr+RvkRD4V+ZZfFI/4ssvHk8Qw+hkPhZFl8UxvqmOV8QrIBDr18zg/SYvFNPodUeLxSV7Ir/aVXbeJPgT8iv23Df4kUfilQ/f8AoCZKwTfYrLjsK5bGbcWq/N+hk/Z5+RV8fh8zJuNV/wCL6S/2aZk/iWL1KNxiv/F9JP2aZD+I4vUyfiyf4vpLLh5FH8Qx+pk3E09fpLeBIzfH4/Uo2uTz/QyfCkZvioPuZNql85bw5Gbzw8xd7Vz3miToxeSNnPmxwhACAEAIBubegyAf5ytGrly5mavJoopF1uOc5MikWU3Y0NU3mZXVGqyPzLDWP+Y/UyNI+RdZsi6NlxxK0fvn6yvhQ8i64rMv+zLji1v5/wBB/SR4EPIuuOzr/sW/ti3836CR9nx+Rb7fn8/kg/ti3836CPs+PyH2/P8A5fQzt4la3dz8un8paOGC7Gc+LzS6yFXcnqTn4zRJIwcm+bIzBFhmARmSQGYFhmBYboJsN0iiLDMkBukUTYZgiyCZNCyMwRZGYIsrmCCMwCJJBEArJKBACAEAIBMAiAEA1QyDSPQndIJsndBNhugWG6BYboAZgE5gBADMAMwAzAIzBAZgkMwAzADMEEZgWGYIIzADMkEQQRAIggIBWSVCAEAIAQAgBACASDBKdEhpBKZO6KJ2DMCwzFCycwTYZkCwzJFk5gWRmQLDMCwzJFhmAGYFhmQLDMkWGYIsjMCwzAsMwLDMEWGYFkQAgiyIBEkgIAQAgBACAEAIAQAgBAJgEQAgE5gBmAGYAZgBmAGYAQAgBmAEAIBEAIAQAgBACAEAIAQAgBACAEAIAQAgBACAEAIAQAgBACAEAIAQAgBACAEAIAQAgBACAEAIAQAgBACAEAIAQAgBACAEAIAQAgBACAEAIAQAgBACAEAIAQAgBACAEAIAQAgBACAEAIAQAgBACAEAIAQAgBACAEAIAQAgBACAEAIAQAgBACAEAIAQAgBACAEAIAQAgBA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6150" name="Picture 6" descr="http://www.mamanatural.com.mx/wp-content/uploads/2014/03/la-felicidad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2736304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619328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En nuestra contemporaneidad no se cultiva el alma porque no hay tiempo para hacerlo y porque no es una buena inversión.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Esta forma de pensar y obrar desconoce los beneficios de una vida activa.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5122" name="Picture 2" descr="https://encrypted-tbn2.gstatic.com/images?q=tbn:ANd9GcTaubI-jth7wbKGyumlXB9wgxfiIl-RehBWJ0Od5PCmdf9j8TS0O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80928"/>
            <a:ext cx="3603012" cy="2664296"/>
          </a:xfrm>
          <a:prstGeom prst="rect">
            <a:avLst/>
          </a:prstGeom>
          <a:noFill/>
        </p:spPr>
      </p:pic>
      <p:pic>
        <p:nvPicPr>
          <p:cNvPr id="5124" name="Picture 4" descr="https://encrypted-tbn2.gstatic.com/images?q=tbn:ANd9GcSnOEUb2K46Jnc-vyA9JFhAU6t4PkROdoYcgQg2cJewN5AdmQj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501008"/>
            <a:ext cx="3312368" cy="2481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deseo es una pasión incontrolable porque </a:t>
            </a:r>
            <a:r>
              <a:rPr lang="es-MX" b="1" dirty="0" smtClean="0">
                <a:solidFill>
                  <a:schemeClr val="bg1"/>
                </a:solidFill>
              </a:rPr>
              <a:t>está </a:t>
            </a:r>
            <a:r>
              <a:rPr lang="es-MX" b="1" dirty="0" smtClean="0">
                <a:solidFill>
                  <a:schemeClr val="bg1"/>
                </a:solidFill>
              </a:rPr>
              <a:t>en la vida de los individuos.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 persona que no desea es porque sus expectativas vitales se han apagado.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 ausencia de deseo es similar a una vida vegetativa.</a:t>
            </a:r>
          </a:p>
          <a:p>
            <a:pPr algn="just"/>
            <a:endParaRPr lang="es-MX" b="1" dirty="0" smtClean="0">
              <a:solidFill>
                <a:schemeClr val="bg1"/>
              </a:solidFill>
            </a:endParaRPr>
          </a:p>
          <a:p>
            <a:pPr algn="just">
              <a:buNone/>
            </a:pP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https://encrypted-tbn2.gstatic.com/images?q=tbn:ANd9GcTnELAo5Px64nBOd-OJPYVQUPVDTZIiC2LJki0ItddsXcdVshU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212976"/>
            <a:ext cx="4104456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b="1" dirty="0" smtClean="0">
                <a:solidFill>
                  <a:schemeClr val="bg1"/>
                </a:solidFill>
              </a:rPr>
              <a:t>El deseo, como una de las pasiones humanas mueve a los individuos.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Lo que cambia es el objeto de deseo y los fines que persigue para alcanzarlo y obtenerlo.</a:t>
            </a:r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002060"/>
                </a:solidFill>
              </a:rPr>
              <a:t>Aristóteles:</a:t>
            </a:r>
            <a:endParaRPr lang="es-MX" b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s://encrypted-tbn1.gstatic.com/images?q=tbn:ANd9GcT0d9k64jtuDz_t31dKCV6ww-X65AB8n_AFkWW7wRVpYVgu2MpyX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573016"/>
            <a:ext cx="3784079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995936" y="476672"/>
            <a:ext cx="4258816" cy="5619328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	La pasión se entiende como un acto vehemente del individuo; una actitud incontrolable.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 	La cólera es un claro ejemplo.</a:t>
            </a:r>
          </a:p>
          <a:p>
            <a:pPr algn="just">
              <a:buNone/>
            </a:pPr>
            <a:endParaRPr lang="es-MX" b="1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	Dentro de la pasión se encuentran pares opuestos: amor y odio; alegría y sufrimiento.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s://encrypted-tbn1.gstatic.com/images?q=tbn:ANd9GcRqrOAEiYpoJTR7ynNz7dqpel_URS_ugwE4X18XzpCOL70rXR0Ij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2935213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4618856" cy="4896544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sentimiento no es algo innato, sino resultado de la historia personal.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 simpatía es también un sentimiento que se expresa en las diferentes esferas de la vida cotidiana.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Lo opuesto es </a:t>
            </a:r>
            <a:r>
              <a:rPr lang="es-MX" b="1" dirty="0" smtClean="0">
                <a:solidFill>
                  <a:schemeClr val="bg1"/>
                </a:solidFill>
              </a:rPr>
              <a:t> </a:t>
            </a:r>
            <a:r>
              <a:rPr lang="es-MX" b="1" dirty="0" smtClean="0">
                <a:solidFill>
                  <a:schemeClr val="bg1"/>
                </a:solidFill>
              </a:rPr>
              <a:t>antipático.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 compenetración de dos o más personas es empatía.</a:t>
            </a:r>
          </a:p>
          <a:p>
            <a:pPr algn="just">
              <a:buNone/>
            </a:pP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encrypted-tbn2.gstatic.com/images?q=tbn:ANd9GcSPPZAqtT4wF2xKgWNdVsCtgJ1LTAzPiyP-7uMTCSFpifKDxps7g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761476"/>
            <a:ext cx="3240360" cy="2427144"/>
          </a:xfrm>
          <a:prstGeom prst="rect">
            <a:avLst/>
          </a:prstGeom>
          <a:noFill/>
        </p:spPr>
      </p:pic>
      <p:pic>
        <p:nvPicPr>
          <p:cNvPr id="1028" name="Picture 4" descr="https://encrypted-tbn0.gstatic.com/images?q=tbn:ANd9GcRHKLTYfcEExzahazGEg3dYMCKwzlHoAV3GeSiV4XjXfh5GR2O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789040"/>
            <a:ext cx="3600450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137</TotalTime>
  <Words>642</Words>
  <Application>Microsoft Office PowerPoint</Application>
  <PresentationFormat>Presentación en pantalla (4:3)</PresentationFormat>
  <Paragraphs>48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Papel</vt:lpstr>
      <vt:lpstr>MULTIVERSIDAD LATINOAMERICANA OAXACA URBANA</vt:lpstr>
      <vt:lpstr>4.4 RECONOCE DIFERENTES ACTITUDES DEL SER HUMANO ANTE LOS DEMÁS</vt:lpstr>
      <vt:lpstr>Diapositiva 3</vt:lpstr>
      <vt:lpstr>Diapositiva 4</vt:lpstr>
      <vt:lpstr>Diapositiva 5</vt:lpstr>
      <vt:lpstr>Diapositiva 6</vt:lpstr>
      <vt:lpstr>Diapositiva 7</vt:lpstr>
      <vt:lpstr>ODIO Y VIOLENCIA</vt:lpstr>
      <vt:lpstr>Diapositiva 9</vt:lpstr>
      <vt:lpstr>Diapositiva 10</vt:lpstr>
      <vt:lpstr>Diapositiva 11</vt:lpstr>
      <vt:lpstr>SENTIMIENTOS, DESEOS  Y EMOCIONES</vt:lpstr>
      <vt:lpstr>Diapositiva 13</vt:lpstr>
      <vt:lpstr>Diapositiva 14</vt:lpstr>
      <vt:lpstr>Diapositiva 15</vt:lpstr>
      <vt:lpstr>Aristóteles: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</dc:title>
  <dc:creator>ADMIN</dc:creator>
  <cp:lastModifiedBy>usuario</cp:lastModifiedBy>
  <cp:revision>17</cp:revision>
  <dcterms:created xsi:type="dcterms:W3CDTF">2014-05-18T22:28:38Z</dcterms:created>
  <dcterms:modified xsi:type="dcterms:W3CDTF">2015-02-19T22:49:29Z</dcterms:modified>
</cp:coreProperties>
</file>