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61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_tradnl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Marcador de fech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17" name="Marcador de pie de pá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ector recto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Marcador de número de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Marcador de contenid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13" name="Rectángu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ángu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8" name="Conector recto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Conector recto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Marcador de contenid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12" name="Marcador de contenid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ector recto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ángu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ángu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ángu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ángu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ángu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15" name="Conector recto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Marcador de contenid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26" name="Marcador de contenid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25" name="Elips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Títu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ángu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ángu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ángu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ector recto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Marcador de contenid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10" name="Elips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Rectángu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ector recto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ángu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ángu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_tradnl" smtClean="0"/>
              <a:t>Arrastre la imagen al marcador de posición o haga clic en el icono para agregar</a:t>
            </a:r>
            <a:endParaRPr kumimoji="0" lang="en-U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</p:txBody>
      </p:sp>
      <p:sp>
        <p:nvSpPr>
          <p:cNvPr id="22" name="Rectángu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ángu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ángu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ángu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ector recto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lang="es-ES_tradnl" smtClean="0"/>
              <a:t>Segundo nivel</a:t>
            </a:r>
          </a:p>
          <a:p>
            <a:pPr lvl="2" eaLnBrk="1" latinLnBrk="0" hangingPunct="1"/>
            <a:r>
              <a:rPr lang="es-ES_tradnl" smtClean="0"/>
              <a:t>Tercer nivel</a:t>
            </a:r>
          </a:p>
          <a:p>
            <a:pPr lvl="3" eaLnBrk="1" latinLnBrk="0" hangingPunct="1"/>
            <a:r>
              <a:rPr lang="es-ES_tradnl" smtClean="0"/>
              <a:t>Cuarto nivel</a:t>
            </a:r>
          </a:p>
          <a:p>
            <a:pPr lvl="4" eaLnBrk="1" latinLnBrk="0" hangingPunct="1"/>
            <a:r>
              <a:rPr lang="es-ES_tradnl" smtClean="0"/>
              <a:t>Quinto nivel</a:t>
            </a:r>
            <a:endParaRPr kumimoji="0"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ángu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ángu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ángu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ángu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Marcador de fech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025F1CB-C7CC-7949-A876-6B8F628C1644}" type="datetimeFigureOut">
              <a:rPr lang="es-ES" smtClean="0"/>
              <a:pPr/>
              <a:t>02/07/2015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8" name="Rectángu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ector recto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Marcador de número de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FDB2B3F-670A-0A41-9AC7-18F89BBA47B4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Marcador de títu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_tradnl" smtClean="0"/>
              <a:t>Clic para editar título</a:t>
            </a:r>
            <a:endParaRPr kumimoji="0" lang="en-US"/>
          </a:p>
        </p:txBody>
      </p:sp>
      <p:sp>
        <p:nvSpPr>
          <p:cNvPr id="13" name="Marcador de tex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_tradnl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_tradnl" smtClean="0"/>
              <a:t>Segundo nivel</a:t>
            </a:r>
          </a:p>
          <a:p>
            <a:pPr lvl="2" eaLnBrk="1" latinLnBrk="0" hangingPunct="1"/>
            <a:r>
              <a:rPr kumimoji="0" lang="es-ES_tradnl" smtClean="0"/>
              <a:t>Tercer nivel</a:t>
            </a:r>
          </a:p>
          <a:p>
            <a:pPr lvl="3" eaLnBrk="1" latinLnBrk="0" hangingPunct="1"/>
            <a:r>
              <a:rPr kumimoji="0" lang="es-ES_tradnl" smtClean="0"/>
              <a:t>Cuarto nivel</a:t>
            </a:r>
          </a:p>
          <a:p>
            <a:pPr lvl="4" eaLnBrk="1" latinLnBrk="0" hangingPunct="1"/>
            <a:r>
              <a:rPr kumimoji="0" lang="es-ES_tradnl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86665" y="2798620"/>
            <a:ext cx="6553200" cy="597366"/>
          </a:xfrm>
        </p:spPr>
        <p:txBody>
          <a:bodyPr>
            <a:normAutofit fontScale="55000" lnSpcReduction="20000"/>
          </a:bodyPr>
          <a:lstStyle/>
          <a:p>
            <a:r>
              <a:rPr lang="es-ES" sz="3200" dirty="0">
                <a:solidFill>
                  <a:srgbClr val="000000"/>
                </a:solidFill>
              </a:rPr>
              <a:t>CAMPUS: </a:t>
            </a:r>
            <a:r>
              <a:rPr lang="es-ES" sz="3200" dirty="0">
                <a:solidFill>
                  <a:schemeClr val="tx1"/>
                </a:solidFill>
              </a:rPr>
              <a:t>OAXACA URBANA</a:t>
            </a:r>
          </a:p>
          <a:p>
            <a:r>
              <a:rPr lang="es-ES" sz="3200" dirty="0">
                <a:solidFill>
                  <a:schemeClr val="tx1"/>
                </a:solidFill>
              </a:rPr>
              <a:t>BACHILLERATO</a:t>
            </a:r>
            <a:r>
              <a:rPr lang="es-ES" sz="3200" dirty="0"/>
              <a:t>.</a:t>
            </a:r>
          </a:p>
          <a:p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6019800" y="6356350"/>
            <a:ext cx="2895600" cy="365125"/>
          </a:xfrm>
        </p:spPr>
        <p:txBody>
          <a:bodyPr/>
          <a:lstStyle/>
          <a:p>
            <a:r>
              <a:rPr lang="es-ES" dirty="0" smtClean="0">
                <a:solidFill>
                  <a:schemeClr val="tx1"/>
                </a:solidFill>
              </a:rPr>
              <a:t>L.R.I. ANAID LUNA GARCÍA 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MULTIVERSIDAD LATINOAMERICANA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3247082" y="3754719"/>
            <a:ext cx="3650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 </a:t>
            </a:r>
            <a:r>
              <a:rPr lang="es-ES" sz="4800" b="1" dirty="0" smtClean="0">
                <a:latin typeface="Geneva"/>
                <a:cs typeface="Geneva"/>
              </a:rPr>
              <a:t>Inglés I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137627" y="4918547"/>
            <a:ext cx="70022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BLOQUE II. DESCRIBO MIS ACTIVIDADES COTIDIANAS</a:t>
            </a:r>
            <a:endParaRPr lang="es-ES" b="1" dirty="0"/>
          </a:p>
        </p:txBody>
      </p:sp>
    </p:spTree>
    <p:extLst>
      <p:ext uri="{BB962C8B-B14F-4D97-AF65-F5344CB8AC3E}">
        <p14:creationId xmlns="" xmlns:p14="http://schemas.microsoft.com/office/powerpoint/2010/main" val="408577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LEISURE.</a:t>
            </a:r>
            <a:endParaRPr lang="es-ES" dirty="0"/>
          </a:p>
        </p:txBody>
      </p:sp>
      <p:sp>
        <p:nvSpPr>
          <p:cNvPr id="6" name="CuadroTexto 5"/>
          <p:cNvSpPr txBox="1"/>
          <p:nvPr/>
        </p:nvSpPr>
        <p:spPr>
          <a:xfrm>
            <a:off x="518682" y="1699407"/>
            <a:ext cx="81200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>
                <a:solidFill>
                  <a:srgbClr val="000090"/>
                </a:solidFill>
              </a:rPr>
              <a:t> 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"Play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is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any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activity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that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has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great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meaning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but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 no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purpose</a:t>
            </a:r>
            <a:r>
              <a:rPr lang="es-ES" sz="2400" dirty="0" smtClean="0">
                <a:solidFill>
                  <a:srgbClr val="000090"/>
                </a:solidFill>
                <a:latin typeface="Charter Black"/>
                <a:cs typeface="Charter Black"/>
              </a:rPr>
              <a:t>.”             -- Mark </a:t>
            </a:r>
            <a:r>
              <a:rPr lang="es-ES" sz="2400" dirty="0" err="1" smtClean="0">
                <a:solidFill>
                  <a:srgbClr val="000090"/>
                </a:solidFill>
                <a:latin typeface="Charter Black"/>
                <a:cs typeface="Charter Black"/>
              </a:rPr>
              <a:t>Twain</a:t>
            </a:r>
            <a:endParaRPr lang="es-ES" sz="2400" dirty="0">
              <a:solidFill>
                <a:srgbClr val="000090"/>
              </a:solidFill>
              <a:latin typeface="Charter Black"/>
              <a:cs typeface="Charter Black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33309" y="3219927"/>
            <a:ext cx="763714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800" dirty="0" err="1" smtClean="0">
                <a:latin typeface="Charter Black"/>
                <a:cs typeface="Charter Black"/>
              </a:rPr>
              <a:t>Some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consider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leisure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activities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to</a:t>
            </a:r>
            <a:r>
              <a:rPr lang="es-ES" sz="2800" dirty="0" smtClean="0">
                <a:latin typeface="Charter Black"/>
                <a:cs typeface="Charter Black"/>
              </a:rPr>
              <a:t> be </a:t>
            </a:r>
            <a:r>
              <a:rPr lang="es-ES" sz="2800" dirty="0" err="1" smtClean="0">
                <a:latin typeface="Charter Black"/>
                <a:cs typeface="Charter Black"/>
              </a:rPr>
              <a:t>play</a:t>
            </a:r>
            <a:r>
              <a:rPr lang="es-ES" sz="2800" dirty="0" smtClean="0">
                <a:latin typeface="Charter Black"/>
                <a:cs typeface="Charter Black"/>
              </a:rPr>
              <a:t> and </a:t>
            </a:r>
            <a:r>
              <a:rPr lang="es-ES" sz="2800" dirty="0" err="1" smtClean="0">
                <a:latin typeface="Charter Black"/>
                <a:cs typeface="Charter Black"/>
              </a:rPr>
              <a:t>recreation</a:t>
            </a:r>
            <a:r>
              <a:rPr lang="es-ES" sz="2800" dirty="0" smtClean="0">
                <a:latin typeface="Charter Black"/>
                <a:cs typeface="Charter Black"/>
              </a:rPr>
              <a:t>. </a:t>
            </a:r>
            <a:r>
              <a:rPr lang="es-ES" sz="2800" dirty="0" err="1" smtClean="0">
                <a:latin typeface="Charter Black"/>
                <a:cs typeface="Charter Black"/>
              </a:rPr>
              <a:t>Leisure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implies</a:t>
            </a:r>
            <a:r>
              <a:rPr lang="es-ES" sz="2800" dirty="0" smtClean="0">
                <a:latin typeface="Charter Black"/>
                <a:cs typeface="Charter Black"/>
              </a:rPr>
              <a:t> a </a:t>
            </a:r>
            <a:r>
              <a:rPr lang="es-ES" sz="2800" dirty="0" err="1" smtClean="0">
                <a:latin typeface="Charter Black"/>
                <a:cs typeface="Charter Black"/>
              </a:rPr>
              <a:t>less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serious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purpose</a:t>
            </a:r>
            <a:r>
              <a:rPr lang="es-ES" sz="2800" dirty="0" smtClean="0">
                <a:latin typeface="Charter Black"/>
                <a:cs typeface="Charter Black"/>
              </a:rPr>
              <a:t>  </a:t>
            </a:r>
            <a:r>
              <a:rPr lang="es-ES" sz="2800" dirty="0" err="1" smtClean="0">
                <a:latin typeface="Charter Black"/>
                <a:cs typeface="Charter Black"/>
              </a:rPr>
              <a:t>without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necessarily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producing</a:t>
            </a:r>
            <a:r>
              <a:rPr lang="es-ES" sz="2800" dirty="0" smtClean="0">
                <a:latin typeface="Charter Black"/>
                <a:cs typeface="Charter Black"/>
              </a:rPr>
              <a:t> a </a:t>
            </a:r>
            <a:r>
              <a:rPr lang="es-ES" sz="2800" dirty="0" err="1" smtClean="0">
                <a:latin typeface="Charter Black"/>
                <a:cs typeface="Charter Black"/>
              </a:rPr>
              <a:t>product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or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skill</a:t>
            </a:r>
            <a:r>
              <a:rPr lang="es-ES" sz="2800" dirty="0" smtClean="0">
                <a:latin typeface="Charter Black"/>
                <a:cs typeface="Charter Black"/>
              </a:rPr>
              <a:t>. </a:t>
            </a:r>
            <a:r>
              <a:rPr lang="es-ES" sz="2800" dirty="0" err="1" smtClean="0">
                <a:latin typeface="Charter Black"/>
                <a:cs typeface="Charter Black"/>
              </a:rPr>
              <a:t>It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implies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joy</a:t>
            </a:r>
            <a:r>
              <a:rPr lang="es-ES" sz="2800" dirty="0" smtClean="0">
                <a:latin typeface="Charter Black"/>
                <a:cs typeface="Charter Black"/>
              </a:rPr>
              <a:t>, </a:t>
            </a:r>
            <a:r>
              <a:rPr lang="es-ES" sz="2800" dirty="0" err="1" smtClean="0">
                <a:latin typeface="Charter Black"/>
                <a:cs typeface="Charter Black"/>
              </a:rPr>
              <a:t>enthusiasm</a:t>
            </a:r>
            <a:r>
              <a:rPr lang="es-ES" sz="2800" dirty="0" smtClean="0">
                <a:latin typeface="Charter Black"/>
                <a:cs typeface="Charter Black"/>
              </a:rPr>
              <a:t> </a:t>
            </a:r>
            <a:r>
              <a:rPr lang="es-ES" sz="2800" dirty="0" err="1" smtClean="0">
                <a:latin typeface="Charter Black"/>
                <a:cs typeface="Charter Black"/>
              </a:rPr>
              <a:t>opportunity</a:t>
            </a:r>
            <a:r>
              <a:rPr lang="es-ES" sz="2800" dirty="0" smtClean="0">
                <a:latin typeface="Charter Black"/>
                <a:cs typeface="Charter Black"/>
              </a:rPr>
              <a:t> and </a:t>
            </a:r>
            <a:r>
              <a:rPr lang="es-ES" sz="2800" dirty="0" err="1" smtClean="0">
                <a:latin typeface="Charter Black"/>
                <a:cs typeface="Charter Black"/>
              </a:rPr>
              <a:t>energy</a:t>
            </a:r>
            <a:r>
              <a:rPr lang="es-ES" sz="2800" dirty="0" smtClean="0">
                <a:latin typeface="Charter Black"/>
                <a:cs typeface="Charter Black"/>
              </a:rPr>
              <a:t>.</a:t>
            </a:r>
          </a:p>
          <a:p>
            <a:pPr algn="just"/>
            <a:endParaRPr lang="es-ES" dirty="0">
              <a:latin typeface="Charter Black"/>
              <a:cs typeface="Charter Black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594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655" y="381000"/>
            <a:ext cx="3670300" cy="22098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71" y="4003991"/>
            <a:ext cx="3187700" cy="25527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9901" y="2738428"/>
            <a:ext cx="3666947" cy="366694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171" y="440762"/>
            <a:ext cx="4232889" cy="215003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7028" y="2029677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7628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429323"/>
            <a:ext cx="8432800" cy="59568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588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 smtClean="0"/>
              <a:t>Definitions</a:t>
            </a:r>
            <a:r>
              <a:rPr lang="es-ES" dirty="0" smtClean="0"/>
              <a:t> of </a:t>
            </a:r>
            <a:r>
              <a:rPr lang="es-ES" dirty="0" err="1" smtClean="0"/>
              <a:t>leisure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3" name="CuadroTexto 2"/>
          <p:cNvSpPr txBox="1"/>
          <p:nvPr/>
        </p:nvSpPr>
        <p:spPr>
          <a:xfrm>
            <a:off x="301752" y="1574187"/>
            <a:ext cx="8265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err="1">
                <a:latin typeface="Charter Black"/>
                <a:cs typeface="Charter Black"/>
              </a:rPr>
              <a:t>There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is</a:t>
            </a:r>
            <a:r>
              <a:rPr lang="es-ES" sz="2400" dirty="0">
                <a:latin typeface="Charter Black"/>
                <a:cs typeface="Charter Black"/>
              </a:rPr>
              <a:t> debate </a:t>
            </a:r>
            <a:r>
              <a:rPr lang="es-ES" sz="2400" dirty="0" err="1">
                <a:latin typeface="Charter Black"/>
                <a:cs typeface="Charter Black"/>
              </a:rPr>
              <a:t>about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how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to</a:t>
            </a:r>
            <a:r>
              <a:rPr lang="es-ES" sz="2400" dirty="0">
                <a:latin typeface="Charter Black"/>
                <a:cs typeface="Charter Black"/>
              </a:rPr>
              <a:t> define </a:t>
            </a:r>
            <a:r>
              <a:rPr lang="es-ES" sz="2400" dirty="0" err="1">
                <a:latin typeface="Charter Black"/>
                <a:cs typeface="Charter Black"/>
              </a:rPr>
              <a:t>leisure</a:t>
            </a:r>
            <a:r>
              <a:rPr lang="es-ES" sz="2400" dirty="0">
                <a:latin typeface="Charter Black"/>
                <a:cs typeface="Charter Black"/>
              </a:rPr>
              <a:t>. </a:t>
            </a:r>
            <a:r>
              <a:rPr lang="es-ES" sz="2400" dirty="0" err="1">
                <a:latin typeface="Charter Black"/>
                <a:cs typeface="Charter Black"/>
              </a:rPr>
              <a:t>However</a:t>
            </a:r>
            <a:r>
              <a:rPr lang="es-ES" sz="2400" dirty="0">
                <a:latin typeface="Charter Black"/>
                <a:cs typeface="Charter Black"/>
              </a:rPr>
              <a:t>, </a:t>
            </a:r>
            <a:r>
              <a:rPr lang="es-ES" sz="2400" dirty="0" err="1">
                <a:latin typeface="Charter Black"/>
                <a:cs typeface="Charter Black"/>
              </a:rPr>
              <a:t>there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is</a:t>
            </a:r>
            <a:r>
              <a:rPr lang="es-ES" sz="2400" dirty="0">
                <a:latin typeface="Charter Black"/>
                <a:cs typeface="Charter Black"/>
              </a:rPr>
              <a:t> a general </a:t>
            </a:r>
            <a:r>
              <a:rPr lang="es-ES" sz="2400" dirty="0" err="1">
                <a:latin typeface="Charter Black"/>
                <a:cs typeface="Charter Black"/>
              </a:rPr>
              <a:t>consensus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that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there</a:t>
            </a:r>
            <a:r>
              <a:rPr lang="es-ES" sz="2400" dirty="0">
                <a:latin typeface="Charter Black"/>
                <a:cs typeface="Charter Black"/>
              </a:rPr>
              <a:t> are </a:t>
            </a:r>
            <a:r>
              <a:rPr lang="es-ES" sz="2400" dirty="0" err="1">
                <a:latin typeface="Charter Black"/>
                <a:cs typeface="Charter Black"/>
              </a:rPr>
              <a:t>three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primary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ways</a:t>
            </a:r>
            <a:r>
              <a:rPr lang="es-ES" sz="2400" dirty="0">
                <a:latin typeface="Charter Black"/>
                <a:cs typeface="Charter Black"/>
              </a:rPr>
              <a:t> in </a:t>
            </a:r>
            <a:r>
              <a:rPr lang="es-ES" sz="2400" dirty="0" err="1">
                <a:latin typeface="Charter Black"/>
                <a:cs typeface="Charter Black"/>
              </a:rPr>
              <a:t>which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to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consider</a:t>
            </a:r>
            <a:r>
              <a:rPr lang="es-ES" sz="2400" dirty="0">
                <a:latin typeface="Charter Black"/>
                <a:cs typeface="Charter Black"/>
              </a:rPr>
              <a:t> </a:t>
            </a:r>
            <a:r>
              <a:rPr lang="es-ES" sz="2400" dirty="0" err="1">
                <a:latin typeface="Charter Black"/>
                <a:cs typeface="Charter Black"/>
              </a:rPr>
              <a:t>leisure</a:t>
            </a:r>
            <a:r>
              <a:rPr lang="es-ES" sz="2400" dirty="0">
                <a:latin typeface="Charter Black"/>
                <a:cs typeface="Charter Black"/>
              </a:rPr>
              <a:t>: </a:t>
            </a:r>
            <a:r>
              <a:rPr lang="es-ES" sz="2400" dirty="0" err="1">
                <a:latin typeface="Charter Black"/>
                <a:cs typeface="Charter Black"/>
              </a:rPr>
              <a:t>leisure</a:t>
            </a:r>
            <a:r>
              <a:rPr lang="es-ES" sz="2400" dirty="0">
                <a:latin typeface="Charter Black"/>
                <a:cs typeface="Charter Black"/>
              </a:rPr>
              <a:t> as time, </a:t>
            </a:r>
            <a:r>
              <a:rPr lang="es-ES" sz="2400" dirty="0" err="1">
                <a:latin typeface="Charter Black"/>
                <a:cs typeface="Charter Black"/>
              </a:rPr>
              <a:t>leisure</a:t>
            </a:r>
            <a:r>
              <a:rPr lang="es-ES" sz="2400" dirty="0">
                <a:latin typeface="Charter Black"/>
                <a:cs typeface="Charter Black"/>
              </a:rPr>
              <a:t> as </a:t>
            </a:r>
            <a:r>
              <a:rPr lang="es-ES" sz="2400" dirty="0" err="1">
                <a:latin typeface="Charter Black"/>
                <a:cs typeface="Charter Black"/>
              </a:rPr>
              <a:t>activity</a:t>
            </a:r>
            <a:r>
              <a:rPr lang="es-ES" sz="2400" dirty="0">
                <a:latin typeface="Charter Black"/>
                <a:cs typeface="Charter Black"/>
              </a:rPr>
              <a:t>, and </a:t>
            </a:r>
            <a:r>
              <a:rPr lang="es-ES" sz="2400" dirty="0" err="1">
                <a:latin typeface="Charter Black"/>
                <a:cs typeface="Charter Black"/>
              </a:rPr>
              <a:t>leisure</a:t>
            </a:r>
            <a:r>
              <a:rPr lang="es-ES" sz="2400" dirty="0">
                <a:latin typeface="Charter Black"/>
                <a:cs typeface="Charter Black"/>
              </a:rPr>
              <a:t> as </a:t>
            </a:r>
            <a:r>
              <a:rPr lang="es-ES" sz="2400" dirty="0" err="1">
                <a:latin typeface="Charter Black"/>
                <a:cs typeface="Charter Black"/>
              </a:rPr>
              <a:t>state</a:t>
            </a:r>
            <a:r>
              <a:rPr lang="es-ES" sz="2400" dirty="0">
                <a:latin typeface="Charter Black"/>
                <a:cs typeface="Charter Black"/>
              </a:rPr>
              <a:t> of </a:t>
            </a:r>
            <a:r>
              <a:rPr lang="es-ES" sz="2400" dirty="0" err="1">
                <a:latin typeface="Charter Black"/>
                <a:cs typeface="Charter Black"/>
              </a:rPr>
              <a:t>mind</a:t>
            </a:r>
            <a:r>
              <a:rPr lang="es-ES" sz="2400" dirty="0">
                <a:latin typeface="Charter Black"/>
                <a:cs typeface="Charter Black"/>
              </a:rPr>
              <a:t>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29254" y="3738695"/>
            <a:ext cx="8137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/>
              <a:buChar char="•"/>
            </a:pPr>
            <a:r>
              <a:rPr lang="es-ES" sz="2400" dirty="0" err="1">
                <a:solidFill>
                  <a:srgbClr val="800000"/>
                </a:solidFill>
                <a:latin typeface="Arial Black"/>
                <a:cs typeface="Arial Black"/>
              </a:rPr>
              <a:t>Leisure</a:t>
            </a:r>
            <a:r>
              <a:rPr lang="es-ES" sz="2400" dirty="0">
                <a:solidFill>
                  <a:srgbClr val="800000"/>
                </a:solidFill>
                <a:latin typeface="Arial Black"/>
                <a:cs typeface="Arial Black"/>
              </a:rPr>
              <a:t> time </a:t>
            </a:r>
            <a:r>
              <a:rPr lang="es-ES" sz="2400" dirty="0" err="1">
                <a:latin typeface="Arial Black"/>
                <a:cs typeface="Arial Black"/>
              </a:rPr>
              <a:t>is</a:t>
            </a:r>
            <a:r>
              <a:rPr lang="es-ES" sz="2400" dirty="0">
                <a:latin typeface="Arial Black"/>
                <a:cs typeface="Arial Black"/>
              </a:rPr>
              <a:t> residual time</a:t>
            </a:r>
            <a:r>
              <a:rPr lang="es-ES" sz="2400" dirty="0" smtClean="0">
                <a:latin typeface="Arial Black"/>
                <a:cs typeface="Arial Black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966" y="4335665"/>
            <a:ext cx="3326717" cy="221377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912" y="4200360"/>
            <a:ext cx="3327400" cy="2451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6215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ívico">
  <a:themeElements>
    <a:clrScheme name="Cívico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ívico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Cívico.thmx</Template>
  <TotalTime>193</TotalTime>
  <Words>94</Words>
  <Application>Microsoft Office PowerPoint</Application>
  <PresentationFormat>Presentación en pantalla 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Cívico</vt:lpstr>
      <vt:lpstr>MULTIVERSIDAD LATINOAMERICANA</vt:lpstr>
      <vt:lpstr>LEISURE.</vt:lpstr>
      <vt:lpstr>Diapositiva 3</vt:lpstr>
      <vt:lpstr>Diapositiva 4</vt:lpstr>
      <vt:lpstr>Definitions of leisure.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PC</cp:lastModifiedBy>
  <cp:revision>10</cp:revision>
  <dcterms:created xsi:type="dcterms:W3CDTF">2014-05-21T03:19:16Z</dcterms:created>
  <dcterms:modified xsi:type="dcterms:W3CDTF">2015-07-02T19:30:21Z</dcterms:modified>
</cp:coreProperties>
</file>