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9" r:id="rId3"/>
    <p:sldId id="258" r:id="rId4"/>
    <p:sldId id="260" r:id="rId5"/>
    <p:sldId id="264" r:id="rId6"/>
    <p:sldId id="265" r:id="rId7"/>
    <p:sldId id="270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EFDB646-67C4-4B75-8544-843EADCBEA9E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actividadesinfor.webcindario.com/probabilidad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458200" cy="1222375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>MULTIVERSIDAD LATINOAMERICANA</a:t>
            </a:r>
            <a:br>
              <a:rPr lang="es-MX" dirty="0" smtClean="0"/>
            </a:br>
            <a:r>
              <a:rPr lang="es-MX" dirty="0" smtClean="0"/>
              <a:t>OAXACA URBANA</a:t>
            </a:r>
            <a:br>
              <a:rPr lang="es-MX" dirty="0" smtClean="0"/>
            </a:br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79712" y="1988840"/>
            <a:ext cx="4968552" cy="864096"/>
          </a:xfrm>
        </p:spPr>
        <p:txBody>
          <a:bodyPr>
            <a:noAutofit/>
          </a:bodyPr>
          <a:lstStyle/>
          <a:p>
            <a:pPr algn="ctr"/>
            <a:r>
              <a:rPr lang="es-MX" sz="4400" b="1" dirty="0" smtClean="0"/>
              <a:t>MATEMÁTICAS II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779912" y="5661248"/>
            <a:ext cx="37465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/>
              <a:t>ING. JOEL DOMINGO MEJIA GUZMAN</a:t>
            </a:r>
            <a:endParaRPr lang="es-MX" dirty="0"/>
          </a:p>
        </p:txBody>
      </p:sp>
      <p:sp>
        <p:nvSpPr>
          <p:cNvPr id="6" name="5 CuadroTexto"/>
          <p:cNvSpPr txBox="1"/>
          <p:nvPr/>
        </p:nvSpPr>
        <p:spPr>
          <a:xfrm>
            <a:off x="467544" y="3388930"/>
            <a:ext cx="83195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/>
              <a:t>BLOQUE X. EMPLEA LOS CONCEPTOS FUNDAMENTALES DE PROBABILIDAD </a:t>
            </a:r>
            <a:endParaRPr lang="es-ES" sz="2000" b="1" dirty="0"/>
          </a:p>
        </p:txBody>
      </p:sp>
      <p:pic>
        <p:nvPicPr>
          <p:cNvPr id="7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5357813"/>
            <a:ext cx="228600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65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DEFINICION DE PROBABILIDAD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554163"/>
            <a:ext cx="8686800" cy="3098974"/>
          </a:xfrm>
        </p:spPr>
        <p:txBody>
          <a:bodyPr/>
          <a:lstStyle/>
          <a:p>
            <a:pPr algn="just"/>
            <a:r>
              <a:rPr lang="es-MX" dirty="0" smtClean="0"/>
              <a:t>Es </a:t>
            </a:r>
            <a:r>
              <a:rPr lang="es-MX" dirty="0"/>
              <a:t>un método por el cual se obtiene la frecuencia de un acontecimiento determinado mediante la realización de un experimento aleatorio, del que se conocen todos los resultados posibles, bajo condiciones suficientemente </a:t>
            </a:r>
            <a:r>
              <a:rPr lang="es-MX" dirty="0" smtClean="0"/>
              <a:t>estables.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528451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196752"/>
            <a:ext cx="2502024" cy="2502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84784"/>
            <a:ext cx="2641413" cy="2140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31446"/>
            <a:ext cx="3312368" cy="2826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93096"/>
            <a:ext cx="28575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25374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33264" y="332656"/>
            <a:ext cx="8229600" cy="1143000"/>
          </a:xfrm>
        </p:spPr>
        <p:txBody>
          <a:bodyPr>
            <a:normAutofit/>
          </a:bodyPr>
          <a:lstStyle/>
          <a:p>
            <a:r>
              <a:rPr lang="es-MX" dirty="0" smtClean="0"/>
              <a:t>EJERCICIO</a:t>
            </a:r>
            <a:endParaRPr lang="es-MX" dirty="0"/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457200" y="31321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971600" y="1340768"/>
            <a:ext cx="727280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400" dirty="0"/>
              <a:t>De una baraja de 40 cartas extraemos dos cartas a la vez., ¿cuál es la probabilidad de que al menos una de ellas sea copas?.</a:t>
            </a:r>
          </a:p>
          <a:p>
            <a:pPr algn="just"/>
            <a:r>
              <a:rPr lang="es-MX" sz="2400" dirty="0"/>
              <a:t>Solución . Sea A el suceso “ al extraer dos cartas al menos una es copas”</a:t>
            </a:r>
          </a:p>
          <a:p>
            <a:pPr algn="just"/>
            <a:r>
              <a:rPr lang="es-MX" sz="2400" dirty="0"/>
              <a:t> Sucesos posibles</a:t>
            </a:r>
            <a:r>
              <a:rPr lang="es-MX" sz="2400" dirty="0" smtClean="0"/>
              <a:t>:</a:t>
            </a:r>
            <a:r>
              <a:rPr lang="es-MX" sz="2400" dirty="0"/>
              <a:t> </a:t>
            </a:r>
            <a:r>
              <a:rPr lang="es-MX" sz="2400" dirty="0" smtClean="0"/>
              <a:t>        , </a:t>
            </a:r>
            <a:r>
              <a:rPr lang="es-MX" sz="2400" dirty="0"/>
              <a:t>que son todos los grupos de 2 cartas que se pueden sacar.</a:t>
            </a:r>
            <a:endParaRPr lang="es-MX" sz="2400" dirty="0" smtClean="0"/>
          </a:p>
          <a:p>
            <a:endParaRPr lang="es-MX" dirty="0"/>
          </a:p>
          <a:p>
            <a:endParaRPr lang="es-MX" dirty="0"/>
          </a:p>
        </p:txBody>
      </p:sp>
      <p:pic>
        <p:nvPicPr>
          <p:cNvPr id="8" name="Picture 6" descr="http://actividadesinfor.webcindario.com/probabilidad_archivos/image005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140968"/>
            <a:ext cx="342900" cy="466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59323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EJERCICIOS</a:t>
            </a:r>
            <a:endParaRPr lang="es-MX" dirty="0"/>
          </a:p>
        </p:txBody>
      </p:sp>
      <p:sp>
        <p:nvSpPr>
          <p:cNvPr id="3" name="2 Rectángulo"/>
          <p:cNvSpPr/>
          <p:nvPr/>
        </p:nvSpPr>
        <p:spPr>
          <a:xfrm>
            <a:off x="971600" y="1556792"/>
            <a:ext cx="78488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800" dirty="0">
                <a:latin typeface="Trebuchet MS"/>
              </a:rPr>
              <a:t>Se lanza una moneda sucesivamente  tres veces. Calcula la probabilidad de que salgan dos caras y una cruz.</a:t>
            </a:r>
            <a:endParaRPr lang="es-MX" sz="2800" dirty="0"/>
          </a:p>
        </p:txBody>
      </p:sp>
      <p:sp>
        <p:nvSpPr>
          <p:cNvPr id="4" name="3 Rectángulo"/>
          <p:cNvSpPr/>
          <p:nvPr/>
        </p:nvSpPr>
        <p:spPr>
          <a:xfrm>
            <a:off x="971600" y="3140968"/>
            <a:ext cx="77768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800" dirty="0">
                <a:latin typeface="Trebuchet MS"/>
              </a:rPr>
              <a:t>Tenemos  una urna con 5 bolas rojas y 4 bolas negras y  extraemos dos bolas, ¿de cuántas formas podemos  hacerlo?</a:t>
            </a:r>
            <a:endParaRPr lang="es-MX" sz="2800" dirty="0"/>
          </a:p>
        </p:txBody>
      </p:sp>
    </p:spTree>
    <p:extLst>
      <p:ext uri="{BB962C8B-B14F-4D97-AF65-F5344CB8AC3E}">
        <p14:creationId xmlns="" xmlns:p14="http://schemas.microsoft.com/office/powerpoint/2010/main" val="2808864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RETROALIMENTACIÓN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DETERMINA EL NÚMERO DE POSIBLES RESULTADOS.</a:t>
            </a:r>
          </a:p>
          <a:p>
            <a:pPr algn="just"/>
            <a:r>
              <a:rPr lang="es-MX" dirty="0" smtClean="0"/>
              <a:t>DETERMINA EL NÚMERO DE POSIBLES SOLUCIONES.</a:t>
            </a:r>
          </a:p>
          <a:p>
            <a:pPr algn="just"/>
            <a:r>
              <a:rPr lang="es-MX" dirty="0" smtClean="0"/>
              <a:t>REALIZA UN DIAGRAMA PARA ENCONTRAR POSIBLES SOLUCIONES.</a:t>
            </a:r>
          </a:p>
          <a:p>
            <a:pPr algn="just"/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633143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BIBLIOGRAFÍA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>
                <a:hlinkClick r:id="rId2"/>
              </a:rPr>
              <a:t>http://</a:t>
            </a:r>
            <a:r>
              <a:rPr lang="es-MX" dirty="0" smtClean="0">
                <a:hlinkClick r:id="rId2"/>
              </a:rPr>
              <a:t>actividadesinfor.webcindario.com/probabilidad.htm</a:t>
            </a:r>
            <a:endParaRPr lang="es-MX" dirty="0" smtClean="0"/>
          </a:p>
          <a:p>
            <a:r>
              <a:rPr lang="es-MX" dirty="0"/>
              <a:t>http://es.wikipedia.org/wiki/Probabilidad</a:t>
            </a:r>
            <a:endParaRPr lang="es-MX" dirty="0" smtClean="0"/>
          </a:p>
        </p:txBody>
      </p:sp>
    </p:spTree>
    <p:extLst>
      <p:ext uri="{BB962C8B-B14F-4D97-AF65-F5344CB8AC3E}">
        <p14:creationId xmlns="" xmlns:p14="http://schemas.microsoft.com/office/powerpoint/2010/main" val="12682684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296</TotalTime>
  <Words>142</Words>
  <Application>Microsoft Office PowerPoint</Application>
  <PresentationFormat>Presentación en pantalla (4:3)</PresentationFormat>
  <Paragraphs>22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Viajes</vt:lpstr>
      <vt:lpstr>MULTIVERSIDAD LATINOAMERICANA OAXACA URBANA  </vt:lpstr>
      <vt:lpstr>DEFINICION DE PROBABILIDAD</vt:lpstr>
      <vt:lpstr>EJEMPLOS</vt:lpstr>
      <vt:lpstr>EJERCICIO</vt:lpstr>
      <vt:lpstr>EJERCICIOS</vt:lpstr>
      <vt:lpstr>RETROALIMENTACIÓN</vt:lpstr>
      <vt:lpstr>BIBLIOGRAFÍA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 OAXACA URBANA BACHILLERATO</dc:title>
  <dc:creator>PROFE. JOEL</dc:creator>
  <cp:lastModifiedBy>PC</cp:lastModifiedBy>
  <cp:revision>44</cp:revision>
  <dcterms:created xsi:type="dcterms:W3CDTF">2014-01-21T21:35:04Z</dcterms:created>
  <dcterms:modified xsi:type="dcterms:W3CDTF">2015-07-03T16:51:32Z</dcterms:modified>
</cp:coreProperties>
</file>