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0"/>
  </p:notesMasterIdLst>
  <p:sldIdLst>
    <p:sldId id="256" r:id="rId4"/>
    <p:sldId id="257" r:id="rId5"/>
    <p:sldId id="258" r:id="rId6"/>
    <p:sldId id="259" r:id="rId7"/>
    <p:sldId id="260" r:id="rId8"/>
    <p:sldId id="261" r:id="rId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230" autoAdjust="0"/>
    <p:restoredTop sz="93333" autoAdjust="0"/>
  </p:normalViewPr>
  <p:slideViewPr>
    <p:cSldViewPr>
      <p:cViewPr>
        <p:scale>
          <a:sx n="81" d="100"/>
          <a:sy n="81" d="100"/>
        </p:scale>
        <p:origin x="-1230" y="22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831A56-967E-4605-9034-EA429421C3EB}" type="datetimeFigureOut">
              <a:rPr lang="es-MX" smtClean="0"/>
              <a:t>05/02/2016</a:t>
            </a:fld>
            <a:endParaRPr lang="es-MX"/>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8A95B-D735-43E4-96BA-97A5FF960252}" type="slidenum">
              <a:rPr lang="es-MX" smtClean="0"/>
              <a:t>‹Nº›</a:t>
            </a:fld>
            <a:endParaRPr lang="es-MX"/>
          </a:p>
        </p:txBody>
      </p:sp>
    </p:spTree>
    <p:extLst>
      <p:ext uri="{BB962C8B-B14F-4D97-AF65-F5344CB8AC3E}">
        <p14:creationId xmlns:p14="http://schemas.microsoft.com/office/powerpoint/2010/main" val="4017036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2/5/2016</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2/5/2016</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05/02/2016</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1619672" y="2819400"/>
            <a:ext cx="7074162" cy="1752600"/>
          </a:xfrm>
        </p:spPr>
        <p:txBody>
          <a:bodyPr/>
          <a:lstStyle/>
          <a:p>
            <a:r>
              <a:rPr lang="es-MX" dirty="0" smtClean="0"/>
              <a:t>José Antonio Villalobos Mendoza</a:t>
            </a:r>
          </a:p>
          <a:p>
            <a:r>
              <a:rPr lang="es-MX" dirty="0" smtClean="0"/>
              <a:t>Física I</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7813"/>
            <a:ext cx="8229600" cy="558899"/>
          </a:xfrm>
        </p:spPr>
        <p:txBody>
          <a:bodyPr/>
          <a:lstStyle/>
          <a:p>
            <a:r>
              <a:rPr lang="es-MX" dirty="0"/>
              <a:t/>
            </a:r>
            <a:br>
              <a:rPr lang="es-MX" dirty="0"/>
            </a:br>
            <a:r>
              <a:rPr lang="es-MX" sz="4000" dirty="0"/>
              <a:t>El tiro parabólico aplicado al fútbol</a:t>
            </a:r>
          </a:p>
        </p:txBody>
      </p:sp>
      <p:sp>
        <p:nvSpPr>
          <p:cNvPr id="3" name="Marcador de contenido 2"/>
          <p:cNvSpPr>
            <a:spLocks noGrp="1"/>
          </p:cNvSpPr>
          <p:nvPr>
            <p:ph idx="1"/>
          </p:nvPr>
        </p:nvSpPr>
        <p:spPr/>
        <p:txBody>
          <a:bodyPr/>
          <a:lstStyle/>
          <a:p>
            <a:pPr algn="just"/>
            <a:r>
              <a:rPr lang="es-MX" dirty="0"/>
              <a:t>Este es un enunciado curioso de un problema de lanzamiento parabólico, donde un objeto (el balón) está sometido </a:t>
            </a:r>
            <a:r>
              <a:rPr lang="es-MX" dirty="0" smtClean="0"/>
              <a:t>simultáneamente </a:t>
            </a:r>
            <a:r>
              <a:rPr lang="es-MX" dirty="0"/>
              <a:t>a la combinación de dos movimientos (uniforme y uniformemente acelerado) y puede ser de gran ayuda para captar la atención de nuestro alumnado más deportista. </a:t>
            </a:r>
          </a:p>
        </p:txBody>
      </p:sp>
    </p:spTree>
    <p:extLst>
      <p:ext uri="{BB962C8B-B14F-4D97-AF65-F5344CB8AC3E}">
        <p14:creationId xmlns:p14="http://schemas.microsoft.com/office/powerpoint/2010/main" val="2385940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6"/>
            <a:ext cx="8229600" cy="5438229"/>
          </a:xfrm>
        </p:spPr>
        <p:txBody>
          <a:bodyPr/>
          <a:lstStyle/>
          <a:p>
            <a:pPr algn="just"/>
            <a:r>
              <a:rPr lang="es-MX" i="1" dirty="0">
                <a:effectLst/>
              </a:rPr>
              <a:t>"En el partido de fútbol Atlético de Madrid – Sporting de Gijón, celebrado el día 20 de noviembre de 1988, Joaquín lanzó una volea con un ángulo de 30º y una velocidad de 108 km/h. </a:t>
            </a:r>
            <a:endParaRPr lang="es-MX" dirty="0"/>
          </a:p>
        </p:txBody>
      </p:sp>
      <p:pic>
        <p:nvPicPr>
          <p:cNvPr id="2050" name="Picture 2" descr="http://www.cubadebate.cu/wp-content/uploads/2014/09/atletico-de-madrid-liga-espa%C3%B1o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1701" y="2924944"/>
            <a:ext cx="3408313" cy="26346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887750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82245"/>
          </a:xfrm>
        </p:spPr>
        <p:txBody>
          <a:bodyPr/>
          <a:lstStyle/>
          <a:p>
            <a:pPr algn="just"/>
            <a:r>
              <a:rPr lang="es-MX" i="1" dirty="0">
                <a:effectLst/>
              </a:rPr>
              <a:t>Kevin Moran, que estaba a 50 metros del punto de lanzamiento en la dirección de avance horizontal del balón, salió corriendo con la intención de alcanzarlo en el mismo instante de su llegada al suelo, lo que, efectivamente, consiguió</a:t>
            </a:r>
            <a:r>
              <a:rPr lang="es-MX" i="1" dirty="0" smtClean="0">
                <a:effectLst/>
              </a:rPr>
              <a:t>.”</a:t>
            </a:r>
            <a:endParaRPr lang="es-MX" dirty="0"/>
          </a:p>
          <a:p>
            <a:endParaRPr lang="es-MX" dirty="0"/>
          </a:p>
        </p:txBody>
      </p:sp>
      <p:pic>
        <p:nvPicPr>
          <p:cNvPr id="3074" name="Picture 2" descr="http://1.bp.blogspot.com/-oYXobURQx4k/SzH3GrwAa4I/AAAAAAAAAR0/DPg6fEme_zo/s1600/o_real_madrid_la_historia-712763.jpg"/>
          <p:cNvPicPr>
            <a:picLocks noChangeAspect="1" noChangeArrowheads="1"/>
          </p:cNvPicPr>
          <p:nvPr/>
        </p:nvPicPr>
        <p:blipFill rotWithShape="1">
          <a:blip r:embed="rId2">
            <a:extLst>
              <a:ext uri="{28A0092B-C50C-407E-A947-70E740481C1C}">
                <a14:useLocalDpi xmlns:a14="http://schemas.microsoft.com/office/drawing/2010/main" val="0"/>
              </a:ext>
            </a:extLst>
          </a:blip>
          <a:srcRect b="8737"/>
          <a:stretch/>
        </p:blipFill>
        <p:spPr bwMode="auto">
          <a:xfrm>
            <a:off x="3923928" y="3789041"/>
            <a:ext cx="3873599" cy="252028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872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510237"/>
          </a:xfrm>
        </p:spPr>
        <p:txBody>
          <a:bodyPr/>
          <a:lstStyle/>
          <a:p>
            <a:r>
              <a:rPr lang="es-MX" dirty="0" smtClean="0"/>
              <a:t>Con base a esta información se puede llegar a obtener:</a:t>
            </a:r>
          </a:p>
          <a:p>
            <a:pPr lvl="1"/>
            <a:r>
              <a:rPr lang="es-MX" i="1" dirty="0">
                <a:effectLst/>
              </a:rPr>
              <a:t>a)</a:t>
            </a:r>
            <a:r>
              <a:rPr lang="es-MX" dirty="0">
                <a:effectLst/>
              </a:rPr>
              <a:t> </a:t>
            </a:r>
            <a:r>
              <a:rPr lang="es-MX" i="1" dirty="0">
                <a:effectLst/>
              </a:rPr>
              <a:t>V</a:t>
            </a:r>
            <a:r>
              <a:rPr lang="es-MX" i="1" dirty="0" smtClean="0">
                <a:effectLst/>
              </a:rPr>
              <a:t>ector </a:t>
            </a:r>
            <a:r>
              <a:rPr lang="es-MX" i="1" dirty="0">
                <a:effectLst/>
              </a:rPr>
              <a:t>posición del balón y de Moran 1 segundo antes de controlar el balón</a:t>
            </a:r>
            <a:endParaRPr lang="es-MX" dirty="0">
              <a:effectLst/>
            </a:endParaRPr>
          </a:p>
          <a:p>
            <a:pPr lvl="1"/>
            <a:r>
              <a:rPr lang="es-MX" i="1" dirty="0">
                <a:effectLst/>
              </a:rPr>
              <a:t>b)</a:t>
            </a:r>
            <a:r>
              <a:rPr lang="es-MX" dirty="0">
                <a:effectLst/>
              </a:rPr>
              <a:t> </a:t>
            </a:r>
            <a:r>
              <a:rPr lang="es-MX" i="1" dirty="0">
                <a:effectLst/>
              </a:rPr>
              <a:t>¿Cuál fue la velocidad de Moran, supuesta constante?</a:t>
            </a:r>
            <a:endParaRPr lang="es-MX" dirty="0">
              <a:effectLst/>
            </a:endParaRPr>
          </a:p>
          <a:p>
            <a:pPr lvl="1"/>
            <a:r>
              <a:rPr lang="es-MX" i="1" dirty="0">
                <a:effectLst/>
              </a:rPr>
              <a:t>c)</a:t>
            </a:r>
            <a:r>
              <a:rPr lang="es-MX" dirty="0">
                <a:effectLst/>
              </a:rPr>
              <a:t> </a:t>
            </a:r>
            <a:r>
              <a:rPr lang="es-MX" i="1" dirty="0" smtClean="0">
                <a:effectLst/>
              </a:rPr>
              <a:t>Determinar los </a:t>
            </a:r>
            <a:r>
              <a:rPr lang="es-MX" i="1" dirty="0">
                <a:effectLst/>
              </a:rPr>
              <a:t>componentes del vector velocidad para el balón en el momento del control efectuado por Moran</a:t>
            </a:r>
            <a:r>
              <a:rPr lang="es-MX" i="1" dirty="0" smtClean="0">
                <a:effectLst/>
              </a:rPr>
              <a:t>.</a:t>
            </a:r>
            <a:endParaRPr lang="es-MX" dirty="0">
              <a:effectLst/>
            </a:endParaRPr>
          </a:p>
          <a:p>
            <a:endParaRPr lang="es-MX" dirty="0"/>
          </a:p>
        </p:txBody>
      </p:sp>
    </p:spTree>
    <p:extLst>
      <p:ext uri="{BB962C8B-B14F-4D97-AF65-F5344CB8AC3E}">
        <p14:creationId xmlns:p14="http://schemas.microsoft.com/office/powerpoint/2010/main" val="3906794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Conclusión</a:t>
            </a:r>
            <a:endParaRPr lang="es-MX" dirty="0"/>
          </a:p>
        </p:txBody>
      </p:sp>
      <p:sp>
        <p:nvSpPr>
          <p:cNvPr id="3" name="Marcador de contenido 2"/>
          <p:cNvSpPr>
            <a:spLocks noGrp="1"/>
          </p:cNvSpPr>
          <p:nvPr>
            <p:ph idx="1"/>
          </p:nvPr>
        </p:nvSpPr>
        <p:spPr/>
        <p:txBody>
          <a:bodyPr/>
          <a:lstStyle/>
          <a:p>
            <a:pPr algn="just"/>
            <a:r>
              <a:rPr lang="es-MX" dirty="0" smtClean="0"/>
              <a:t>Este tipo de temas no sólo </a:t>
            </a:r>
            <a:r>
              <a:rPr lang="es-MX" dirty="0" smtClean="0"/>
              <a:t>está </a:t>
            </a:r>
            <a:r>
              <a:rPr lang="es-MX" dirty="0" smtClean="0"/>
              <a:t>aplicado a física en general, si no que también tiene sus usos prácticos en cualquier tipo de deporte, incluso en uno de los más populares en mundo “El futbol”.</a:t>
            </a:r>
          </a:p>
          <a:p>
            <a:pPr algn="just"/>
            <a:r>
              <a:rPr lang="es-MX" dirty="0" smtClean="0"/>
              <a:t>De esta manera puede hacer del uso de la física algo </a:t>
            </a:r>
            <a:r>
              <a:rPr lang="es-MX" dirty="0" smtClean="0"/>
              <a:t>más </a:t>
            </a:r>
            <a:r>
              <a:rPr lang="es-MX" dirty="0" smtClean="0"/>
              <a:t>entretenido que sólo el uso de fórmulas que aparentemente no tienen sentido en su uso por parte de los estudiantes.</a:t>
            </a:r>
          </a:p>
          <a:p>
            <a:endParaRPr lang="es-MX" dirty="0"/>
          </a:p>
        </p:txBody>
      </p:sp>
    </p:spTree>
    <p:extLst>
      <p:ext uri="{BB962C8B-B14F-4D97-AF65-F5344CB8AC3E}">
        <p14:creationId xmlns:p14="http://schemas.microsoft.com/office/powerpoint/2010/main" val="3644619444"/>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Tema6</Template>
  <TotalTime>846</TotalTime>
  <Words>228</Words>
  <Application>Microsoft Office PowerPoint</Application>
  <PresentationFormat>Presentación en pantalla (4:3)</PresentationFormat>
  <Paragraphs>14</Paragraphs>
  <Slides>6</Slides>
  <Notes>0</Notes>
  <HiddenSlides>0</HiddenSlides>
  <MMClips>0</MMClips>
  <ScaleCrop>false</ScaleCrop>
  <HeadingPairs>
    <vt:vector size="4" baseType="variant">
      <vt:variant>
        <vt:lpstr>Tema</vt:lpstr>
      </vt:variant>
      <vt:variant>
        <vt:i4>3</vt:i4>
      </vt:variant>
      <vt:variant>
        <vt:lpstr>Títulos de diapositiva</vt:lpstr>
      </vt:variant>
      <vt:variant>
        <vt:i4>6</vt:i4>
      </vt:variant>
    </vt:vector>
  </HeadingPairs>
  <TitlesOfParts>
    <vt:vector size="9" baseType="lpstr">
      <vt:lpstr>Tema6</vt:lpstr>
      <vt:lpstr>White with Courier font for code slides</vt:lpstr>
      <vt:lpstr>Tema1</vt:lpstr>
      <vt:lpstr>MULTIVERSIDAD                                 VERACRUZ </vt:lpstr>
      <vt:lpstr> El tiro parabólico aplicado al fútbol</vt:lpstr>
      <vt:lpstr>Presentación de PowerPoint</vt:lpstr>
      <vt:lpstr>Presentación de PowerPoint</vt:lpstr>
      <vt:lpstr>Presentación de PowerPoint</vt:lpstr>
      <vt:lpstr>Conclusión</vt:lpstr>
    </vt:vector>
  </TitlesOfParts>
  <Company>Acer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dc:title>
  <dc:creator>Valued Acer Customer</dc:creator>
  <cp:lastModifiedBy>Ordoñez</cp:lastModifiedBy>
  <cp:revision>85</cp:revision>
  <dcterms:created xsi:type="dcterms:W3CDTF">2014-08-15T00:51:36Z</dcterms:created>
  <dcterms:modified xsi:type="dcterms:W3CDTF">2016-02-05T20:08:59Z</dcterms:modified>
</cp:coreProperties>
</file>