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mn-cs"/>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8015" autoAdjust="0"/>
    <p:restoredTop sz="94660"/>
  </p:normalViewPr>
  <p:slideViewPr>
    <p:cSldViewPr snapToGrid="0">
      <p:cViewPr>
        <p:scale>
          <a:sx n="61" d="100"/>
          <a:sy n="61" d="100"/>
        </p:scale>
        <p:origin x="-1382" y="-67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7" name="Rectangle 1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bwMode="gray">
          <a:xfrm>
            <a:off x="1154955" y="4777380"/>
            <a:ext cx="8825658" cy="861420"/>
          </a:xfrm>
        </p:spPr>
        <p:txBody>
          <a:bodyPr/>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8" name="Date Placeholder 3"/>
          <p:cNvSpPr>
            <a:spLocks noGrp="1"/>
          </p:cNvSpPr>
          <p:nvPr>
            <p:ph type="dt" sz="half" idx="10"/>
          </p:nvPr>
        </p:nvSpPr>
        <p:spPr bwMode="gray">
          <a:xfrm rot="5400000">
            <a:off x="10158413" y="1792288"/>
            <a:ext cx="990600" cy="304800"/>
          </a:xfrm>
        </p:spPr>
        <p:txBody>
          <a:bodyPr anchor="t"/>
          <a:lstStyle>
            <a:lvl1pPr algn="l">
              <a:defRPr b="0" i="0">
                <a:solidFill>
                  <a:schemeClr val="bg1">
                    <a:alpha val="60000"/>
                  </a:schemeClr>
                </a:solidFill>
              </a:defRPr>
            </a:lvl1pPr>
          </a:lstStyle>
          <a:p>
            <a:pPr>
              <a:defRPr/>
            </a:pPr>
            <a:fld id="{9250B8CD-F123-4D83-80E9-F19A8E784566}" type="datetimeFigureOut">
              <a:rPr lang="en-US"/>
              <a:pPr>
                <a:defRPr/>
              </a:pPr>
              <a:t>7/6/2015</a:t>
            </a:fld>
            <a:endParaRPr lang="en-US"/>
          </a:p>
        </p:txBody>
      </p:sp>
      <p:sp>
        <p:nvSpPr>
          <p:cNvPr id="9" name="Footer Placeholder 4"/>
          <p:cNvSpPr>
            <a:spLocks noGrp="1"/>
          </p:cNvSpPr>
          <p:nvPr>
            <p:ph type="ftr" sz="quarter" idx="11"/>
          </p:nvPr>
        </p:nvSpPr>
        <p:spPr bwMode="gray">
          <a:xfrm rot="5400000">
            <a:off x="8952706" y="3228182"/>
            <a:ext cx="3859213" cy="304800"/>
          </a:xfrm>
        </p:spPr>
        <p:txBody>
          <a:bodyPr/>
          <a:lstStyle>
            <a:lvl1pPr>
              <a:defRPr b="0" i="0">
                <a:solidFill>
                  <a:schemeClr val="bg1">
                    <a:alpha val="60000"/>
                  </a:schemeClr>
                </a:solidFill>
              </a:defRPr>
            </a:lvl1pPr>
          </a:lstStyle>
          <a:p>
            <a:pPr>
              <a:defRPr/>
            </a:pPr>
            <a:r>
              <a:rPr lang="en-US"/>
              <a:t>
              </a:t>
            </a:r>
          </a:p>
        </p:txBody>
      </p:sp>
      <p:sp>
        <p:nvSpPr>
          <p:cNvPr id="10" name="Slide Number Placeholder 5"/>
          <p:cNvSpPr>
            <a:spLocks noGrp="1"/>
          </p:cNvSpPr>
          <p:nvPr>
            <p:ph type="sldNum" sz="quarter" idx="12"/>
          </p:nvPr>
        </p:nvSpPr>
        <p:spPr/>
        <p:txBody>
          <a:bodyPr/>
          <a:lstStyle>
            <a:lvl1pPr>
              <a:defRPr/>
            </a:lvl1pPr>
          </a:lstStyle>
          <a:p>
            <a:pPr>
              <a:defRPr/>
            </a:pPr>
            <a:fld id="{88626F69-FF35-4BF1-9BAC-35EA7FE639B7}"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fld id="{9C92A5F6-B346-457C-9213-05C4864BD22E}" type="datetimeFigureOut">
              <a:rPr lang="en-US"/>
              <a:pPr>
                <a:defRPr/>
              </a:pPr>
              <a:t>7/6/2015</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F6E0FF9D-DB79-4395-9AA0-C0CA6E519A05}"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grpSp>
        <p:nvGrpSpPr>
          <p:cNvPr id="4" name="Group 7"/>
          <p:cNvGrpSpPr>
            <a:grpSpLocks/>
          </p:cNvGrpSpPr>
          <p:nvPr/>
        </p:nvGrpSpPr>
        <p:grpSpPr bwMode="auto">
          <a:xfrm>
            <a:off x="0" y="0"/>
            <a:ext cx="12192000" cy="6858000"/>
            <a:chOff x="0" y="0"/>
            <a:chExt cx="12192000" cy="6858000"/>
          </a:xfrm>
        </p:grpSpPr>
        <p:sp>
          <p:nvSpPr>
            <p:cNvPr id="5"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9"/>
            <p:cNvSpPr/>
            <p:nvPr/>
          </p:nvSpPr>
          <p:spPr bwMode="gray">
            <a:xfrm>
              <a:off x="7289800" y="401638"/>
              <a:ext cx="44783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400000">
              <a:off x="3786188" y="2801938"/>
              <a:ext cx="6054725" cy="1254125"/>
            </a:xfrm>
            <a:custGeom>
              <a:avLst/>
              <a:gdLst/>
              <a:ahLst/>
              <a:cxnLst>
                <a:cxn ang="0">
                  <a:pos x="0" y="0"/>
                </a:cxn>
                <a:cxn ang="0">
                  <a:pos x="0" y="7970"/>
                </a:cxn>
                <a:cxn ang="0">
                  <a:pos x="10000" y="8000"/>
                </a:cxn>
                <a:cxn ang="0">
                  <a:pos x="10000" y="7"/>
                </a:cxn>
                <a:cxn ang="0">
                  <a:pos x="10000" y="7"/>
                </a:cxn>
                <a:cxn ang="0">
                  <a:pos x="9773" y="156"/>
                </a:cxn>
                <a:cxn ang="0">
                  <a:pos x="9547" y="298"/>
                </a:cxn>
                <a:cxn ang="0">
                  <a:pos x="9320" y="437"/>
                </a:cxn>
                <a:cxn ang="0">
                  <a:pos x="9092" y="556"/>
                </a:cxn>
                <a:cxn ang="0">
                  <a:pos x="8865" y="676"/>
                </a:cxn>
                <a:cxn ang="0">
                  <a:pos x="8637" y="788"/>
                </a:cxn>
                <a:cxn ang="0">
                  <a:pos x="8412" y="884"/>
                </a:cxn>
                <a:cxn ang="0">
                  <a:pos x="8184" y="975"/>
                </a:cxn>
                <a:cxn ang="0">
                  <a:pos x="7957" y="1058"/>
                </a:cxn>
                <a:cxn ang="0">
                  <a:pos x="7734" y="1130"/>
                </a:cxn>
                <a:cxn ang="0">
                  <a:pos x="7508" y="1202"/>
                </a:cxn>
                <a:cxn ang="0">
                  <a:pos x="7285" y="1262"/>
                </a:cxn>
                <a:cxn ang="0">
                  <a:pos x="7062" y="1309"/>
                </a:cxn>
                <a:cxn ang="0">
                  <a:pos x="6840" y="1358"/>
                </a:cxn>
                <a:cxn ang="0">
                  <a:pos x="6620" y="1399"/>
                </a:cxn>
                <a:cxn ang="0">
                  <a:pos x="6402" y="1428"/>
                </a:cxn>
                <a:cxn ang="0">
                  <a:pos x="6184" y="1453"/>
                </a:cxn>
                <a:cxn ang="0">
                  <a:pos x="5968" y="1477"/>
                </a:cxn>
                <a:cxn ang="0">
                  <a:pos x="5755" y="1488"/>
                </a:cxn>
                <a:cxn ang="0">
                  <a:pos x="5542" y="1500"/>
                </a:cxn>
                <a:cxn ang="0">
                  <a:pos x="5332" y="1506"/>
                </a:cxn>
                <a:cxn ang="0">
                  <a:pos x="5124" y="1500"/>
                </a:cxn>
                <a:cxn ang="0">
                  <a:pos x="4918" y="1500"/>
                </a:cxn>
                <a:cxn ang="0">
                  <a:pos x="4714" y="1488"/>
                </a:cxn>
                <a:cxn ang="0">
                  <a:pos x="4514" y="1470"/>
                </a:cxn>
                <a:cxn ang="0">
                  <a:pos x="4316" y="1453"/>
                </a:cxn>
                <a:cxn ang="0">
                  <a:pos x="4122" y="1434"/>
                </a:cxn>
                <a:cxn ang="0">
                  <a:pos x="3929" y="1405"/>
                </a:cxn>
                <a:cxn ang="0">
                  <a:pos x="3739" y="1374"/>
                </a:cxn>
                <a:cxn ang="0">
                  <a:pos x="3553" y="1346"/>
                </a:cxn>
                <a:cxn ang="0">
                  <a:pos x="3190" y="1267"/>
                </a:cxn>
                <a:cxn ang="0">
                  <a:pos x="2842" y="1183"/>
                </a:cxn>
                <a:cxn ang="0">
                  <a:pos x="2508" y="1095"/>
                </a:cxn>
                <a:cxn ang="0">
                  <a:pos x="2192" y="998"/>
                </a:cxn>
                <a:cxn ang="0">
                  <a:pos x="1890" y="897"/>
                </a:cxn>
                <a:cxn ang="0">
                  <a:pos x="1610" y="788"/>
                </a:cxn>
                <a:cxn ang="0">
                  <a:pos x="1347" y="681"/>
                </a:cxn>
                <a:cxn ang="0">
                  <a:pos x="1105" y="574"/>
                </a:cxn>
                <a:cxn ang="0">
                  <a:pos x="883" y="473"/>
                </a:cxn>
                <a:cxn ang="0">
                  <a:pos x="686" y="377"/>
                </a:cxn>
                <a:cxn ang="0">
                  <a:pos x="508" y="286"/>
                </a:cxn>
                <a:cxn ang="0">
                  <a:pos x="358" y="210"/>
                </a:cxn>
                <a:cxn ang="0">
                  <a:pos x="232" y="138"/>
                </a:cxn>
                <a:cxn ang="0">
                  <a:pos x="59" y="35"/>
                </a:cxn>
                <a:cxn ang="0">
                  <a:pos x="0" y="0"/>
                </a:cxn>
                <a:cxn ang="0">
                  <a:pos x="0" y="0"/>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round/>
              <a:headEnd/>
              <a:tailEnd/>
            </a:ln>
          </p:spPr>
          <p:txBody>
            <a:bodyPr/>
            <a:lstStyle/>
            <a:p>
              <a:pPr>
                <a:defRPr/>
              </a:pPr>
              <a:endParaRPr lang="es-ES"/>
            </a:p>
          </p:txBody>
        </p:sp>
        <p:sp>
          <p:nvSpPr>
            <p:cNvPr id="13" name="Freeform 5"/>
            <p:cNvSpPr>
              <a:spLocks/>
            </p:cNvSpPr>
            <p:nvPr/>
          </p:nvSpPr>
          <p:spPr bwMode="gray">
            <a:xfrm rot="-5677511">
              <a:off x="4699000" y="1825625"/>
              <a:ext cx="3298825" cy="441325"/>
            </a:xfrm>
            <a:custGeom>
              <a:avLst/>
              <a:gdLst/>
              <a:ahLst/>
              <a:cxnLst>
                <a:cxn ang="0">
                  <a:pos x="85" y="2532"/>
                </a:cxn>
                <a:cxn ang="0">
                  <a:pos x="9958" y="5291"/>
                </a:cxn>
                <a:cxn ang="0">
                  <a:pos x="10000" y="0"/>
                </a:cxn>
                <a:cxn ang="0">
                  <a:pos x="10000" y="0"/>
                </a:cxn>
                <a:cxn ang="0">
                  <a:pos x="9667" y="204"/>
                </a:cxn>
                <a:cxn ang="0">
                  <a:pos x="9334" y="400"/>
                </a:cxn>
                <a:cxn ang="0">
                  <a:pos x="9001" y="590"/>
                </a:cxn>
                <a:cxn ang="0">
                  <a:pos x="8667" y="753"/>
                </a:cxn>
                <a:cxn ang="0">
                  <a:pos x="8333" y="917"/>
                </a:cxn>
                <a:cxn ang="0">
                  <a:pos x="7999" y="1071"/>
                </a:cxn>
                <a:cxn ang="0">
                  <a:pos x="7669" y="1202"/>
                </a:cxn>
                <a:cxn ang="0">
                  <a:pos x="7333" y="1325"/>
                </a:cxn>
                <a:cxn ang="0">
                  <a:pos x="7000" y="1440"/>
                </a:cxn>
                <a:cxn ang="0">
                  <a:pos x="6673" y="1538"/>
                </a:cxn>
                <a:cxn ang="0">
                  <a:pos x="6340" y="1636"/>
                </a:cxn>
                <a:cxn ang="0">
                  <a:pos x="6013" y="1719"/>
                </a:cxn>
                <a:cxn ang="0">
                  <a:pos x="5686" y="1784"/>
                </a:cxn>
                <a:cxn ang="0">
                  <a:pos x="5359" y="1850"/>
                </a:cxn>
                <a:cxn ang="0">
                  <a:pos x="5036" y="1906"/>
                </a:cxn>
                <a:cxn ang="0">
                  <a:pos x="4717" y="1948"/>
                </a:cxn>
                <a:cxn ang="0">
                  <a:pos x="4396" y="1980"/>
                </a:cxn>
                <a:cxn ang="0">
                  <a:pos x="4079" y="2013"/>
                </a:cxn>
                <a:cxn ang="0">
                  <a:pos x="3766" y="2029"/>
                </a:cxn>
                <a:cxn ang="0">
                  <a:pos x="3454" y="2046"/>
                </a:cxn>
                <a:cxn ang="0">
                  <a:pos x="3145" y="2053"/>
                </a:cxn>
                <a:cxn ang="0">
                  <a:pos x="2839" y="2046"/>
                </a:cxn>
                <a:cxn ang="0">
                  <a:pos x="2537" y="2046"/>
                </a:cxn>
                <a:cxn ang="0">
                  <a:pos x="2238" y="2029"/>
                </a:cxn>
                <a:cxn ang="0">
                  <a:pos x="1943" y="2004"/>
                </a:cxn>
                <a:cxn ang="0">
                  <a:pos x="1653" y="1980"/>
                </a:cxn>
                <a:cxn ang="0">
                  <a:pos x="1368" y="1955"/>
                </a:cxn>
                <a:cxn ang="0">
                  <a:pos x="1085" y="1915"/>
                </a:cxn>
                <a:cxn ang="0">
                  <a:pos x="806" y="1873"/>
                </a:cxn>
                <a:cxn ang="0">
                  <a:pos x="533" y="1833"/>
                </a:cxn>
                <a:cxn ang="0">
                  <a:pos x="0" y="1726"/>
                </a:cxn>
                <a:cxn ang="0">
                  <a:pos x="85" y="2532"/>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round/>
              <a:headEnd/>
              <a:tailEnd/>
            </a:ln>
          </p:spPr>
          <p:txBody>
            <a:bodyPr/>
            <a:lstStyle/>
            <a:p>
              <a:pPr>
                <a:defRPr/>
              </a:pPr>
              <a:endParaRPr lang="es-ES"/>
            </a:p>
          </p:txBody>
        </p:sp>
        <p:sp>
          <p:nvSpPr>
            <p:cNvPr id="14"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677645"/>
            <a:ext cx="4351025" cy="2283824"/>
          </a:xfrm>
        </p:spPr>
        <p:txBody>
          <a:bodyPr/>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16" name="Date Placeholder 3"/>
          <p:cNvSpPr>
            <a:spLocks noGrp="1"/>
          </p:cNvSpPr>
          <p:nvPr>
            <p:ph type="dt" sz="half" idx="10"/>
          </p:nvPr>
        </p:nvSpPr>
        <p:spPr/>
        <p:txBody>
          <a:bodyPr/>
          <a:lstStyle>
            <a:lvl1pPr>
              <a:defRPr/>
            </a:lvl1pPr>
          </a:lstStyle>
          <a:p>
            <a:pPr>
              <a:defRPr/>
            </a:pPr>
            <a:fld id="{DFBADAA9-4EA0-4C48-B52C-84CEDC83D94E}" type="datetimeFigureOut">
              <a:rPr lang="en-US"/>
              <a:pPr>
                <a:defRPr/>
              </a:pPr>
              <a:t>7/6/2015</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F6882FA8-217F-4F11-9B1B-45266E0D594B}"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fld id="{B5D2486F-01A9-427D-99D6-BAE4416D4915}" type="datetimeFigureOut">
              <a:rPr lang="en-US"/>
              <a:pPr>
                <a:defRPr/>
              </a:pPr>
              <a:t>7/6/2015</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72429ED6-CA05-4FB1-AE3B-01AEBCA2D897}"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fld id="{6FCD4671-3E1C-4D89-BEDF-1FFB1D15A3B2}" type="datetimeFigureOut">
              <a:rPr lang="en-US"/>
              <a:pPr>
                <a:defRPr/>
              </a:pPr>
              <a:t>7/6/2015</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169E49FC-FA6B-4C63-ABA5-1FEA98EA039B}"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fld id="{E83D5638-5D50-49B9-B271-778534DF6E0F}" type="datetimeFigureOut">
              <a:rPr lang="en-US"/>
              <a:pPr>
                <a:defRPr/>
              </a:pPr>
              <a:t>7/6/2015</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
              </a:t>
            </a:r>
          </a:p>
        </p:txBody>
      </p:sp>
      <p:sp>
        <p:nvSpPr>
          <p:cNvPr id="5" name="Slide Number Placeholder 5"/>
          <p:cNvSpPr>
            <a:spLocks noGrp="1"/>
          </p:cNvSpPr>
          <p:nvPr>
            <p:ph type="sldNum" sz="quarter" idx="12"/>
          </p:nvPr>
        </p:nvSpPr>
        <p:spPr/>
        <p:txBody>
          <a:bodyPr/>
          <a:lstStyle>
            <a:lvl1pPr>
              <a:defRPr/>
            </a:lvl1pPr>
          </a:lstStyle>
          <a:p>
            <a:pPr>
              <a:defRPr/>
            </a:pPr>
            <a:fld id="{6C5B7B3B-3B2E-4A81-907D-85BC98B238A5}"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Rectangle 6"/>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p:cNvSpPr>
            <a:spLocks noGrp="1"/>
          </p:cNvSpPr>
          <p:nvPr>
            <p:ph type="dt" sz="half" idx="10"/>
          </p:nvPr>
        </p:nvSpPr>
        <p:spPr/>
        <p:txBody>
          <a:bodyPr/>
          <a:lstStyle>
            <a:lvl1pPr>
              <a:defRPr/>
            </a:lvl1pPr>
          </a:lstStyle>
          <a:p>
            <a:pPr>
              <a:defRPr/>
            </a:pPr>
            <a:fld id="{EF525F58-D387-4FE8-8E25-2830A40E2434}" type="datetimeFigureOut">
              <a:rPr lang="en-US"/>
              <a:pPr>
                <a:defRPr/>
              </a:pPr>
              <a:t>7/6/2015</a:t>
            </a:fld>
            <a:endParaRPr lang="en-US"/>
          </a:p>
        </p:txBody>
      </p:sp>
      <p:sp>
        <p:nvSpPr>
          <p:cNvPr id="4" name="Footer Placeholder 2"/>
          <p:cNvSpPr>
            <a:spLocks noGrp="1"/>
          </p:cNvSpPr>
          <p:nvPr>
            <p:ph type="ftr" sz="quarter" idx="11"/>
          </p:nvPr>
        </p:nvSpPr>
        <p:spPr/>
        <p:txBody>
          <a:bodyPr/>
          <a:lstStyle>
            <a:lvl1pPr>
              <a:defRPr/>
            </a:lvl1pPr>
          </a:lstStyle>
          <a:p>
            <a:pPr>
              <a:defRPr/>
            </a:pPr>
            <a:r>
              <a:rPr lang="en-US"/>
              <a:t>
              </a:t>
            </a:r>
          </a:p>
        </p:txBody>
      </p:sp>
      <p:sp>
        <p:nvSpPr>
          <p:cNvPr id="5" name="Slide Number Placeholder 3"/>
          <p:cNvSpPr>
            <a:spLocks noGrp="1"/>
          </p:cNvSpPr>
          <p:nvPr>
            <p:ph type="sldNum" sz="quarter" idx="12"/>
          </p:nvPr>
        </p:nvSpPr>
        <p:spPr/>
        <p:txBody>
          <a:bodyPr/>
          <a:lstStyle>
            <a:lvl1pPr>
              <a:defRPr/>
            </a:lvl1pPr>
          </a:lstStyle>
          <a:p>
            <a:pPr>
              <a:defRPr/>
            </a:pPr>
            <a:fld id="{8CFC374C-4998-4543-BA88-9B19DC94F7F7}"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5713413" y="401638"/>
              <a:ext cx="60547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677511">
              <a:off x="3140869" y="1826419"/>
              <a:ext cx="3298825" cy="439737"/>
            </a:xfrm>
            <a:custGeom>
              <a:avLst/>
              <a:gdLst/>
              <a:ahLst/>
              <a:cxnLst>
                <a:cxn ang="0">
                  <a:pos x="85" y="2532"/>
                </a:cxn>
                <a:cxn ang="0">
                  <a:pos x="9958" y="5291"/>
                </a:cxn>
                <a:cxn ang="0">
                  <a:pos x="10000" y="0"/>
                </a:cxn>
                <a:cxn ang="0">
                  <a:pos x="10000" y="0"/>
                </a:cxn>
                <a:cxn ang="0">
                  <a:pos x="9667" y="204"/>
                </a:cxn>
                <a:cxn ang="0">
                  <a:pos x="9334" y="400"/>
                </a:cxn>
                <a:cxn ang="0">
                  <a:pos x="9001" y="590"/>
                </a:cxn>
                <a:cxn ang="0">
                  <a:pos x="8667" y="753"/>
                </a:cxn>
                <a:cxn ang="0">
                  <a:pos x="8333" y="917"/>
                </a:cxn>
                <a:cxn ang="0">
                  <a:pos x="7999" y="1071"/>
                </a:cxn>
                <a:cxn ang="0">
                  <a:pos x="7669" y="1202"/>
                </a:cxn>
                <a:cxn ang="0">
                  <a:pos x="7333" y="1325"/>
                </a:cxn>
                <a:cxn ang="0">
                  <a:pos x="7000" y="1440"/>
                </a:cxn>
                <a:cxn ang="0">
                  <a:pos x="6673" y="1538"/>
                </a:cxn>
                <a:cxn ang="0">
                  <a:pos x="6340" y="1636"/>
                </a:cxn>
                <a:cxn ang="0">
                  <a:pos x="6013" y="1719"/>
                </a:cxn>
                <a:cxn ang="0">
                  <a:pos x="5686" y="1784"/>
                </a:cxn>
                <a:cxn ang="0">
                  <a:pos x="5359" y="1850"/>
                </a:cxn>
                <a:cxn ang="0">
                  <a:pos x="5036" y="1906"/>
                </a:cxn>
                <a:cxn ang="0">
                  <a:pos x="4717" y="1948"/>
                </a:cxn>
                <a:cxn ang="0">
                  <a:pos x="4396" y="1980"/>
                </a:cxn>
                <a:cxn ang="0">
                  <a:pos x="4079" y="2013"/>
                </a:cxn>
                <a:cxn ang="0">
                  <a:pos x="3766" y="2029"/>
                </a:cxn>
                <a:cxn ang="0">
                  <a:pos x="3454" y="2046"/>
                </a:cxn>
                <a:cxn ang="0">
                  <a:pos x="3145" y="2053"/>
                </a:cxn>
                <a:cxn ang="0">
                  <a:pos x="2839" y="2046"/>
                </a:cxn>
                <a:cxn ang="0">
                  <a:pos x="2537" y="2046"/>
                </a:cxn>
                <a:cxn ang="0">
                  <a:pos x="2238" y="2029"/>
                </a:cxn>
                <a:cxn ang="0">
                  <a:pos x="1943" y="2004"/>
                </a:cxn>
                <a:cxn ang="0">
                  <a:pos x="1653" y="1980"/>
                </a:cxn>
                <a:cxn ang="0">
                  <a:pos x="1368" y="1955"/>
                </a:cxn>
                <a:cxn ang="0">
                  <a:pos x="1085" y="1915"/>
                </a:cxn>
                <a:cxn ang="0">
                  <a:pos x="806" y="1873"/>
                </a:cxn>
                <a:cxn ang="0">
                  <a:pos x="533" y="1833"/>
                </a:cxn>
                <a:cxn ang="0">
                  <a:pos x="0" y="1726"/>
                </a:cxn>
                <a:cxn ang="0">
                  <a:pos x="85" y="2532"/>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round/>
              <a:headEnd/>
              <a:tailEnd/>
            </a:ln>
          </p:spPr>
          <p:txBody>
            <a:bodyPr/>
            <a:lstStyle/>
            <a:p>
              <a:pPr>
                <a:defRPr/>
              </a:pPr>
              <a:endParaRPr lang="es-ES"/>
            </a:p>
          </p:txBody>
        </p:sp>
        <p:sp>
          <p:nvSpPr>
            <p:cNvPr id="14" name="Freeform 5"/>
            <p:cNvSpPr>
              <a:spLocks/>
            </p:cNvSpPr>
            <p:nvPr/>
          </p:nvSpPr>
          <p:spPr bwMode="gray">
            <a:xfrm rot="-5400000">
              <a:off x="2228850" y="2801938"/>
              <a:ext cx="6054725" cy="1254125"/>
            </a:xfrm>
            <a:custGeom>
              <a:avLst/>
              <a:gdLst/>
              <a:ahLst/>
              <a:cxnLst>
                <a:cxn ang="0">
                  <a:pos x="0" y="0"/>
                </a:cxn>
                <a:cxn ang="0">
                  <a:pos x="0" y="7970"/>
                </a:cxn>
                <a:cxn ang="0">
                  <a:pos x="10000" y="8000"/>
                </a:cxn>
                <a:cxn ang="0">
                  <a:pos x="10000" y="7"/>
                </a:cxn>
                <a:cxn ang="0">
                  <a:pos x="10000" y="7"/>
                </a:cxn>
                <a:cxn ang="0">
                  <a:pos x="9773" y="156"/>
                </a:cxn>
                <a:cxn ang="0">
                  <a:pos x="9547" y="298"/>
                </a:cxn>
                <a:cxn ang="0">
                  <a:pos x="9320" y="437"/>
                </a:cxn>
                <a:cxn ang="0">
                  <a:pos x="9092" y="556"/>
                </a:cxn>
                <a:cxn ang="0">
                  <a:pos x="8865" y="676"/>
                </a:cxn>
                <a:cxn ang="0">
                  <a:pos x="8637" y="788"/>
                </a:cxn>
                <a:cxn ang="0">
                  <a:pos x="8412" y="884"/>
                </a:cxn>
                <a:cxn ang="0">
                  <a:pos x="8184" y="975"/>
                </a:cxn>
                <a:cxn ang="0">
                  <a:pos x="7957" y="1058"/>
                </a:cxn>
                <a:cxn ang="0">
                  <a:pos x="7734" y="1130"/>
                </a:cxn>
                <a:cxn ang="0">
                  <a:pos x="7508" y="1202"/>
                </a:cxn>
                <a:cxn ang="0">
                  <a:pos x="7285" y="1262"/>
                </a:cxn>
                <a:cxn ang="0">
                  <a:pos x="7062" y="1309"/>
                </a:cxn>
                <a:cxn ang="0">
                  <a:pos x="6840" y="1358"/>
                </a:cxn>
                <a:cxn ang="0">
                  <a:pos x="6620" y="1399"/>
                </a:cxn>
                <a:cxn ang="0">
                  <a:pos x="6402" y="1428"/>
                </a:cxn>
                <a:cxn ang="0">
                  <a:pos x="6184" y="1453"/>
                </a:cxn>
                <a:cxn ang="0">
                  <a:pos x="5968" y="1477"/>
                </a:cxn>
                <a:cxn ang="0">
                  <a:pos x="5755" y="1488"/>
                </a:cxn>
                <a:cxn ang="0">
                  <a:pos x="5542" y="1500"/>
                </a:cxn>
                <a:cxn ang="0">
                  <a:pos x="5332" y="1506"/>
                </a:cxn>
                <a:cxn ang="0">
                  <a:pos x="5124" y="1500"/>
                </a:cxn>
                <a:cxn ang="0">
                  <a:pos x="4918" y="1500"/>
                </a:cxn>
                <a:cxn ang="0">
                  <a:pos x="4714" y="1488"/>
                </a:cxn>
                <a:cxn ang="0">
                  <a:pos x="4514" y="1470"/>
                </a:cxn>
                <a:cxn ang="0">
                  <a:pos x="4316" y="1453"/>
                </a:cxn>
                <a:cxn ang="0">
                  <a:pos x="4122" y="1434"/>
                </a:cxn>
                <a:cxn ang="0">
                  <a:pos x="3929" y="1405"/>
                </a:cxn>
                <a:cxn ang="0">
                  <a:pos x="3739" y="1374"/>
                </a:cxn>
                <a:cxn ang="0">
                  <a:pos x="3553" y="1346"/>
                </a:cxn>
                <a:cxn ang="0">
                  <a:pos x="3190" y="1267"/>
                </a:cxn>
                <a:cxn ang="0">
                  <a:pos x="2842" y="1183"/>
                </a:cxn>
                <a:cxn ang="0">
                  <a:pos x="2508" y="1095"/>
                </a:cxn>
                <a:cxn ang="0">
                  <a:pos x="2192" y="998"/>
                </a:cxn>
                <a:cxn ang="0">
                  <a:pos x="1890" y="897"/>
                </a:cxn>
                <a:cxn ang="0">
                  <a:pos x="1610" y="788"/>
                </a:cxn>
                <a:cxn ang="0">
                  <a:pos x="1347" y="681"/>
                </a:cxn>
                <a:cxn ang="0">
                  <a:pos x="1105" y="574"/>
                </a:cxn>
                <a:cxn ang="0">
                  <a:pos x="883" y="473"/>
                </a:cxn>
                <a:cxn ang="0">
                  <a:pos x="686" y="377"/>
                </a:cxn>
                <a:cxn ang="0">
                  <a:pos x="508" y="286"/>
                </a:cxn>
                <a:cxn ang="0">
                  <a:pos x="358" y="210"/>
                </a:cxn>
                <a:cxn ang="0">
                  <a:pos x="232" y="138"/>
                </a:cxn>
                <a:cxn ang="0">
                  <a:pos x="59" y="35"/>
                </a:cxn>
                <a:cxn ang="0">
                  <a:pos x="0" y="0"/>
                </a:cxn>
                <a:cxn ang="0">
                  <a:pos x="0" y="0"/>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round/>
              <a:headEnd/>
              <a:tailEnd/>
            </a:ln>
          </p:spPr>
          <p:txBody>
            <a:bodyPr/>
            <a:lstStyle/>
            <a:p>
              <a:pPr>
                <a:defRPr/>
              </a:pPr>
              <a:endParaRPr lang="es-ES"/>
            </a:p>
          </p:txBody>
        </p:sp>
        <p:sp>
          <p:nvSpPr>
            <p:cNvPr id="15"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7" name="Date Placeholder 4"/>
          <p:cNvSpPr>
            <a:spLocks noGrp="1"/>
          </p:cNvSpPr>
          <p:nvPr>
            <p:ph type="dt" sz="half" idx="10"/>
          </p:nvPr>
        </p:nvSpPr>
        <p:spPr/>
        <p:txBody>
          <a:bodyPr/>
          <a:lstStyle>
            <a:lvl1pPr>
              <a:defRPr/>
            </a:lvl1pPr>
          </a:lstStyle>
          <a:p>
            <a:pPr>
              <a:defRPr/>
            </a:pPr>
            <a:fld id="{A433F1A0-064A-437B-BC04-AD3CD9F99498}" type="datetimeFigureOut">
              <a:rPr lang="en-US"/>
              <a:pPr>
                <a:defRPr/>
              </a:pPr>
              <a:t>7/6/2015</a:t>
            </a:fld>
            <a:endParaRPr lang="en-US"/>
          </a:p>
        </p:txBody>
      </p:sp>
      <p:sp>
        <p:nvSpPr>
          <p:cNvPr id="18" name="Footer Placeholder 5"/>
          <p:cNvSpPr>
            <a:spLocks noGrp="1"/>
          </p:cNvSpPr>
          <p:nvPr>
            <p:ph type="ftr" sz="quarter" idx="11"/>
          </p:nvPr>
        </p:nvSpPr>
        <p:spPr/>
        <p:txBody>
          <a:bodyPr/>
          <a:lstStyle>
            <a:lvl1pPr>
              <a:defRPr/>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28D51782-9914-4B90-B405-FAF3ADF6A80D}"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6172200" y="401638"/>
              <a:ext cx="55959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677511">
              <a:off x="4203700" y="1825625"/>
              <a:ext cx="3298825" cy="441325"/>
            </a:xfrm>
            <a:custGeom>
              <a:avLst/>
              <a:gdLst/>
              <a:ahLst/>
              <a:cxnLst>
                <a:cxn ang="0">
                  <a:pos x="85" y="2532"/>
                </a:cxn>
                <a:cxn ang="0">
                  <a:pos x="9958" y="5291"/>
                </a:cxn>
                <a:cxn ang="0">
                  <a:pos x="10000" y="0"/>
                </a:cxn>
                <a:cxn ang="0">
                  <a:pos x="10000" y="0"/>
                </a:cxn>
                <a:cxn ang="0">
                  <a:pos x="9667" y="204"/>
                </a:cxn>
                <a:cxn ang="0">
                  <a:pos x="9334" y="400"/>
                </a:cxn>
                <a:cxn ang="0">
                  <a:pos x="9001" y="590"/>
                </a:cxn>
                <a:cxn ang="0">
                  <a:pos x="8667" y="753"/>
                </a:cxn>
                <a:cxn ang="0">
                  <a:pos x="8333" y="917"/>
                </a:cxn>
                <a:cxn ang="0">
                  <a:pos x="7999" y="1071"/>
                </a:cxn>
                <a:cxn ang="0">
                  <a:pos x="7669" y="1202"/>
                </a:cxn>
                <a:cxn ang="0">
                  <a:pos x="7333" y="1325"/>
                </a:cxn>
                <a:cxn ang="0">
                  <a:pos x="7000" y="1440"/>
                </a:cxn>
                <a:cxn ang="0">
                  <a:pos x="6673" y="1538"/>
                </a:cxn>
                <a:cxn ang="0">
                  <a:pos x="6340" y="1636"/>
                </a:cxn>
                <a:cxn ang="0">
                  <a:pos x="6013" y="1719"/>
                </a:cxn>
                <a:cxn ang="0">
                  <a:pos x="5686" y="1784"/>
                </a:cxn>
                <a:cxn ang="0">
                  <a:pos x="5359" y="1850"/>
                </a:cxn>
                <a:cxn ang="0">
                  <a:pos x="5036" y="1906"/>
                </a:cxn>
                <a:cxn ang="0">
                  <a:pos x="4717" y="1948"/>
                </a:cxn>
                <a:cxn ang="0">
                  <a:pos x="4396" y="1980"/>
                </a:cxn>
                <a:cxn ang="0">
                  <a:pos x="4079" y="2013"/>
                </a:cxn>
                <a:cxn ang="0">
                  <a:pos x="3766" y="2029"/>
                </a:cxn>
                <a:cxn ang="0">
                  <a:pos x="3454" y="2046"/>
                </a:cxn>
                <a:cxn ang="0">
                  <a:pos x="3145" y="2053"/>
                </a:cxn>
                <a:cxn ang="0">
                  <a:pos x="2839" y="2046"/>
                </a:cxn>
                <a:cxn ang="0">
                  <a:pos x="2537" y="2046"/>
                </a:cxn>
                <a:cxn ang="0">
                  <a:pos x="2238" y="2029"/>
                </a:cxn>
                <a:cxn ang="0">
                  <a:pos x="1943" y="2004"/>
                </a:cxn>
                <a:cxn ang="0">
                  <a:pos x="1653" y="1980"/>
                </a:cxn>
                <a:cxn ang="0">
                  <a:pos x="1368" y="1955"/>
                </a:cxn>
                <a:cxn ang="0">
                  <a:pos x="1085" y="1915"/>
                </a:cxn>
                <a:cxn ang="0">
                  <a:pos x="806" y="1873"/>
                </a:cxn>
                <a:cxn ang="0">
                  <a:pos x="533" y="1833"/>
                </a:cxn>
                <a:cxn ang="0">
                  <a:pos x="0" y="1726"/>
                </a:cxn>
                <a:cxn ang="0">
                  <a:pos x="85" y="2532"/>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round/>
              <a:headEnd/>
              <a:tailEnd/>
            </a:ln>
          </p:spPr>
          <p:txBody>
            <a:bodyPr/>
            <a:lstStyle/>
            <a:p>
              <a:pPr>
                <a:defRPr/>
              </a:pPr>
              <a:endParaRPr lang="es-ES"/>
            </a:p>
          </p:txBody>
        </p:sp>
        <p:sp>
          <p:nvSpPr>
            <p:cNvPr id="14" name="Freeform 5"/>
            <p:cNvSpPr>
              <a:spLocks/>
            </p:cNvSpPr>
            <p:nvPr/>
          </p:nvSpPr>
          <p:spPr bwMode="gray">
            <a:xfrm rot="-5400000">
              <a:off x="3294856" y="2801145"/>
              <a:ext cx="6054725" cy="1255712"/>
            </a:xfrm>
            <a:custGeom>
              <a:avLst/>
              <a:gdLst/>
              <a:ahLst/>
              <a:cxnLst>
                <a:cxn ang="0">
                  <a:pos x="0" y="0"/>
                </a:cxn>
                <a:cxn ang="0">
                  <a:pos x="0" y="7970"/>
                </a:cxn>
                <a:cxn ang="0">
                  <a:pos x="10000" y="8000"/>
                </a:cxn>
                <a:cxn ang="0">
                  <a:pos x="10000" y="7"/>
                </a:cxn>
                <a:cxn ang="0">
                  <a:pos x="10000" y="7"/>
                </a:cxn>
                <a:cxn ang="0">
                  <a:pos x="9773" y="156"/>
                </a:cxn>
                <a:cxn ang="0">
                  <a:pos x="9547" y="298"/>
                </a:cxn>
                <a:cxn ang="0">
                  <a:pos x="9320" y="437"/>
                </a:cxn>
                <a:cxn ang="0">
                  <a:pos x="9092" y="556"/>
                </a:cxn>
                <a:cxn ang="0">
                  <a:pos x="8865" y="676"/>
                </a:cxn>
                <a:cxn ang="0">
                  <a:pos x="8637" y="788"/>
                </a:cxn>
                <a:cxn ang="0">
                  <a:pos x="8412" y="884"/>
                </a:cxn>
                <a:cxn ang="0">
                  <a:pos x="8184" y="975"/>
                </a:cxn>
                <a:cxn ang="0">
                  <a:pos x="7957" y="1058"/>
                </a:cxn>
                <a:cxn ang="0">
                  <a:pos x="7734" y="1130"/>
                </a:cxn>
                <a:cxn ang="0">
                  <a:pos x="7508" y="1202"/>
                </a:cxn>
                <a:cxn ang="0">
                  <a:pos x="7285" y="1262"/>
                </a:cxn>
                <a:cxn ang="0">
                  <a:pos x="7062" y="1309"/>
                </a:cxn>
                <a:cxn ang="0">
                  <a:pos x="6840" y="1358"/>
                </a:cxn>
                <a:cxn ang="0">
                  <a:pos x="6620" y="1399"/>
                </a:cxn>
                <a:cxn ang="0">
                  <a:pos x="6402" y="1428"/>
                </a:cxn>
                <a:cxn ang="0">
                  <a:pos x="6184" y="1453"/>
                </a:cxn>
                <a:cxn ang="0">
                  <a:pos x="5968" y="1477"/>
                </a:cxn>
                <a:cxn ang="0">
                  <a:pos x="5755" y="1488"/>
                </a:cxn>
                <a:cxn ang="0">
                  <a:pos x="5542" y="1500"/>
                </a:cxn>
                <a:cxn ang="0">
                  <a:pos x="5332" y="1506"/>
                </a:cxn>
                <a:cxn ang="0">
                  <a:pos x="5124" y="1500"/>
                </a:cxn>
                <a:cxn ang="0">
                  <a:pos x="4918" y="1500"/>
                </a:cxn>
                <a:cxn ang="0">
                  <a:pos x="4714" y="1488"/>
                </a:cxn>
                <a:cxn ang="0">
                  <a:pos x="4514" y="1470"/>
                </a:cxn>
                <a:cxn ang="0">
                  <a:pos x="4316" y="1453"/>
                </a:cxn>
                <a:cxn ang="0">
                  <a:pos x="4122" y="1434"/>
                </a:cxn>
                <a:cxn ang="0">
                  <a:pos x="3929" y="1405"/>
                </a:cxn>
                <a:cxn ang="0">
                  <a:pos x="3739" y="1374"/>
                </a:cxn>
                <a:cxn ang="0">
                  <a:pos x="3553" y="1346"/>
                </a:cxn>
                <a:cxn ang="0">
                  <a:pos x="3190" y="1267"/>
                </a:cxn>
                <a:cxn ang="0">
                  <a:pos x="2842" y="1183"/>
                </a:cxn>
                <a:cxn ang="0">
                  <a:pos x="2508" y="1095"/>
                </a:cxn>
                <a:cxn ang="0">
                  <a:pos x="2192" y="998"/>
                </a:cxn>
                <a:cxn ang="0">
                  <a:pos x="1890" y="897"/>
                </a:cxn>
                <a:cxn ang="0">
                  <a:pos x="1610" y="788"/>
                </a:cxn>
                <a:cxn ang="0">
                  <a:pos x="1347" y="681"/>
                </a:cxn>
                <a:cxn ang="0">
                  <a:pos x="1105" y="574"/>
                </a:cxn>
                <a:cxn ang="0">
                  <a:pos x="883" y="473"/>
                </a:cxn>
                <a:cxn ang="0">
                  <a:pos x="686" y="377"/>
                </a:cxn>
                <a:cxn ang="0">
                  <a:pos x="508" y="286"/>
                </a:cxn>
                <a:cxn ang="0">
                  <a:pos x="358" y="210"/>
                </a:cxn>
                <a:cxn ang="0">
                  <a:pos x="232" y="138"/>
                </a:cxn>
                <a:cxn ang="0">
                  <a:pos x="59" y="35"/>
                </a:cxn>
                <a:cxn ang="0">
                  <a:pos x="0" y="0"/>
                </a:cxn>
                <a:cxn ang="0">
                  <a:pos x="0" y="0"/>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round/>
              <a:headEnd/>
              <a:tailEnd/>
            </a:ln>
          </p:spPr>
          <p:txBody>
            <a:bodyPr/>
            <a:lstStyle/>
            <a:p>
              <a:pPr>
                <a:defRPr/>
              </a:pPr>
              <a:endParaRPr lang="es-ES"/>
            </a:p>
          </p:txBody>
        </p:sp>
        <p:sp>
          <p:nvSpPr>
            <p:cNvPr id="15"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noProof="0" smtClean="0"/>
              <a:t>Haga clic en el icono para agregar una imagen</a:t>
            </a:r>
            <a:endParaRPr lang="en-US" noProof="0"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7" name="Date Placeholder 4"/>
          <p:cNvSpPr>
            <a:spLocks noGrp="1"/>
          </p:cNvSpPr>
          <p:nvPr>
            <p:ph type="dt" sz="half" idx="10"/>
          </p:nvPr>
        </p:nvSpPr>
        <p:spPr/>
        <p:txBody>
          <a:bodyPr/>
          <a:lstStyle>
            <a:lvl1pPr>
              <a:defRPr/>
            </a:lvl1pPr>
          </a:lstStyle>
          <a:p>
            <a:pPr>
              <a:defRPr/>
            </a:pPr>
            <a:fld id="{2EDEFE17-B194-4732-80DF-B6822C5FDBF9}" type="datetimeFigureOut">
              <a:rPr lang="en-US"/>
              <a:pPr>
                <a:defRPr/>
              </a:pPr>
              <a:t>7/6/2015</a:t>
            </a:fld>
            <a:endParaRPr lang="en-US"/>
          </a:p>
        </p:txBody>
      </p:sp>
      <p:sp>
        <p:nvSpPr>
          <p:cNvPr id="18" name="Footer Placeholder 5"/>
          <p:cNvSpPr>
            <a:spLocks noGrp="1"/>
          </p:cNvSpPr>
          <p:nvPr>
            <p:ph type="ftr" sz="quarter" idx="11"/>
          </p:nvPr>
        </p:nvSpPr>
        <p:spPr/>
        <p:txBody>
          <a:bodyPr/>
          <a:lstStyle>
            <a:lvl1pPr>
              <a:defRPr/>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75B57155-6EF2-4CBC-9E33-91B8BC2F5D3C}"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10371525">
              <a:off x="263525" y="4438650"/>
              <a:ext cx="3300413" cy="439738"/>
            </a:xfrm>
            <a:custGeom>
              <a:avLst/>
              <a:gdLst/>
              <a:ahLst/>
              <a:cxnLst>
                <a:cxn ang="0">
                  <a:pos x="85" y="2532"/>
                </a:cxn>
                <a:cxn ang="0">
                  <a:pos x="9958" y="5291"/>
                </a:cxn>
                <a:cxn ang="0">
                  <a:pos x="10000" y="0"/>
                </a:cxn>
                <a:cxn ang="0">
                  <a:pos x="10000" y="0"/>
                </a:cxn>
                <a:cxn ang="0">
                  <a:pos x="9667" y="204"/>
                </a:cxn>
                <a:cxn ang="0">
                  <a:pos x="9334" y="400"/>
                </a:cxn>
                <a:cxn ang="0">
                  <a:pos x="9001" y="590"/>
                </a:cxn>
                <a:cxn ang="0">
                  <a:pos x="8667" y="753"/>
                </a:cxn>
                <a:cxn ang="0">
                  <a:pos x="8333" y="917"/>
                </a:cxn>
                <a:cxn ang="0">
                  <a:pos x="7999" y="1071"/>
                </a:cxn>
                <a:cxn ang="0">
                  <a:pos x="7669" y="1202"/>
                </a:cxn>
                <a:cxn ang="0">
                  <a:pos x="7333" y="1325"/>
                </a:cxn>
                <a:cxn ang="0">
                  <a:pos x="7000" y="1440"/>
                </a:cxn>
                <a:cxn ang="0">
                  <a:pos x="6673" y="1538"/>
                </a:cxn>
                <a:cxn ang="0">
                  <a:pos x="6340" y="1636"/>
                </a:cxn>
                <a:cxn ang="0">
                  <a:pos x="6013" y="1719"/>
                </a:cxn>
                <a:cxn ang="0">
                  <a:pos x="5686" y="1784"/>
                </a:cxn>
                <a:cxn ang="0">
                  <a:pos x="5359" y="1850"/>
                </a:cxn>
                <a:cxn ang="0">
                  <a:pos x="5036" y="1906"/>
                </a:cxn>
                <a:cxn ang="0">
                  <a:pos x="4717" y="1948"/>
                </a:cxn>
                <a:cxn ang="0">
                  <a:pos x="4396" y="1980"/>
                </a:cxn>
                <a:cxn ang="0">
                  <a:pos x="4079" y="2013"/>
                </a:cxn>
                <a:cxn ang="0">
                  <a:pos x="3766" y="2029"/>
                </a:cxn>
                <a:cxn ang="0">
                  <a:pos x="3454" y="2046"/>
                </a:cxn>
                <a:cxn ang="0">
                  <a:pos x="3145" y="2053"/>
                </a:cxn>
                <a:cxn ang="0">
                  <a:pos x="2839" y="2046"/>
                </a:cxn>
                <a:cxn ang="0">
                  <a:pos x="2537" y="2046"/>
                </a:cxn>
                <a:cxn ang="0">
                  <a:pos x="2238" y="2029"/>
                </a:cxn>
                <a:cxn ang="0">
                  <a:pos x="1943" y="2004"/>
                </a:cxn>
                <a:cxn ang="0">
                  <a:pos x="1653" y="1980"/>
                </a:cxn>
                <a:cxn ang="0">
                  <a:pos x="1368" y="1955"/>
                </a:cxn>
                <a:cxn ang="0">
                  <a:pos x="1085" y="1915"/>
                </a:cxn>
                <a:cxn ang="0">
                  <a:pos x="806" y="1873"/>
                </a:cxn>
                <a:cxn ang="0">
                  <a:pos x="533" y="1833"/>
                </a:cxn>
                <a:cxn ang="0">
                  <a:pos x="0" y="1726"/>
                </a:cxn>
                <a:cxn ang="0">
                  <a:pos x="85" y="2532"/>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round/>
              <a:headEnd/>
              <a:tailEnd/>
            </a:ln>
          </p:spPr>
          <p:txBody>
            <a:bodyPr/>
            <a:lstStyle/>
            <a:p>
              <a:pPr>
                <a:defRPr/>
              </a:pPr>
              <a:endParaRPr lang="es-ES"/>
            </a:p>
          </p:txBody>
        </p:sp>
        <p:sp>
          <p:nvSpPr>
            <p:cNvPr id="13" name="Freeform 5"/>
            <p:cNvSpPr>
              <a:spLocks/>
            </p:cNvSpPr>
            <p:nvPr/>
          </p:nvSpPr>
          <p:spPr bwMode="gray">
            <a:xfrm rot="10800000">
              <a:off x="458788" y="320675"/>
              <a:ext cx="11277600" cy="4533900"/>
            </a:xfrm>
            <a:custGeom>
              <a:avLst/>
              <a:gdLst>
                <a:gd name="T0" fmla="*/ 0 w 7104"/>
                <a:gd name="T1" fmla="*/ 0 h 2856"/>
                <a:gd name="T2" fmla="*/ 7104 w 7104"/>
                <a:gd name="T3" fmla="*/ 2856 h 2856"/>
              </a:gdLst>
              <a:ahLst/>
              <a:cxnLst>
                <a:cxn ang="0">
                  <a:pos x="0" y="0"/>
                </a:cxn>
                <a:cxn ang="0">
                  <a:pos x="0" y="2856"/>
                </a:cxn>
                <a:cxn ang="0">
                  <a:pos x="7104" y="2856"/>
                </a:cxn>
                <a:cxn ang="0">
                  <a:pos x="7104" y="1"/>
                </a:cxn>
                <a:cxn ang="0">
                  <a:pos x="7104" y="1"/>
                </a:cxn>
                <a:cxn ang="0">
                  <a:pos x="6943" y="26"/>
                </a:cxn>
                <a:cxn ang="0">
                  <a:pos x="6782" y="50"/>
                </a:cxn>
                <a:cxn ang="0">
                  <a:pos x="6621" y="73"/>
                </a:cxn>
                <a:cxn ang="0">
                  <a:pos x="6459" y="93"/>
                </a:cxn>
                <a:cxn ang="0">
                  <a:pos x="6298" y="113"/>
                </a:cxn>
                <a:cxn ang="0">
                  <a:pos x="6136" y="132"/>
                </a:cxn>
                <a:cxn ang="0">
                  <a:pos x="5976" y="148"/>
                </a:cxn>
                <a:cxn ang="0">
                  <a:pos x="5814" y="163"/>
                </a:cxn>
                <a:cxn ang="0">
                  <a:pos x="5653" y="177"/>
                </a:cxn>
                <a:cxn ang="0">
                  <a:pos x="5494" y="189"/>
                </a:cxn>
                <a:cxn ang="0">
                  <a:pos x="5334" y="201"/>
                </a:cxn>
                <a:cxn ang="0">
                  <a:pos x="5175" y="211"/>
                </a:cxn>
                <a:cxn ang="0">
                  <a:pos x="5017" y="219"/>
                </a:cxn>
                <a:cxn ang="0">
                  <a:pos x="4859" y="227"/>
                </a:cxn>
                <a:cxn ang="0">
                  <a:pos x="4703" y="234"/>
                </a:cxn>
                <a:cxn ang="0">
                  <a:pos x="4548" y="239"/>
                </a:cxn>
                <a:cxn ang="0">
                  <a:pos x="4393" y="243"/>
                </a:cxn>
                <a:cxn ang="0">
                  <a:pos x="4240" y="247"/>
                </a:cxn>
                <a:cxn ang="0">
                  <a:pos x="4088" y="249"/>
                </a:cxn>
                <a:cxn ang="0">
                  <a:pos x="3937" y="251"/>
                </a:cxn>
                <a:cxn ang="0">
                  <a:pos x="3788" y="252"/>
                </a:cxn>
                <a:cxn ang="0">
                  <a:pos x="3640" y="251"/>
                </a:cxn>
                <a:cxn ang="0">
                  <a:pos x="3494" y="251"/>
                </a:cxn>
                <a:cxn ang="0">
                  <a:pos x="3349" y="249"/>
                </a:cxn>
                <a:cxn ang="0">
                  <a:pos x="3207" y="246"/>
                </a:cxn>
                <a:cxn ang="0">
                  <a:pos x="3066" y="243"/>
                </a:cxn>
                <a:cxn ang="0">
                  <a:pos x="2928" y="240"/>
                </a:cxn>
                <a:cxn ang="0">
                  <a:pos x="2791" y="235"/>
                </a:cxn>
                <a:cxn ang="0">
                  <a:pos x="2656" y="230"/>
                </a:cxn>
                <a:cxn ang="0">
                  <a:pos x="2524" y="225"/>
                </a:cxn>
                <a:cxn ang="0">
                  <a:pos x="2266" y="212"/>
                </a:cxn>
                <a:cxn ang="0">
                  <a:pos x="2019" y="198"/>
                </a:cxn>
                <a:cxn ang="0">
                  <a:pos x="1782" y="183"/>
                </a:cxn>
                <a:cxn ang="0">
                  <a:pos x="1557" y="167"/>
                </a:cxn>
                <a:cxn ang="0">
                  <a:pos x="1343" y="150"/>
                </a:cxn>
                <a:cxn ang="0">
                  <a:pos x="1144" y="132"/>
                </a:cxn>
                <a:cxn ang="0">
                  <a:pos x="957" y="114"/>
                </a:cxn>
                <a:cxn ang="0">
                  <a:pos x="785" y="96"/>
                </a:cxn>
                <a:cxn ang="0">
                  <a:pos x="627" y="79"/>
                </a:cxn>
                <a:cxn ang="0">
                  <a:pos x="487" y="63"/>
                </a:cxn>
                <a:cxn ang="0">
                  <a:pos x="361" y="48"/>
                </a:cxn>
                <a:cxn ang="0">
                  <a:pos x="254" y="35"/>
                </a:cxn>
                <a:cxn ang="0">
                  <a:pos x="165" y="23"/>
                </a:cxn>
                <a:cxn ang="0">
                  <a:pos x="42" y="6"/>
                </a:cxn>
                <a:cxn ang="0">
                  <a:pos x="0" y="0"/>
                </a:cxn>
                <a:cxn ang="0">
                  <a:pos x="0" y="0"/>
                </a:cxn>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round/>
              <a:headEnd/>
              <a:tailEnd/>
            </a:ln>
          </p:spPr>
          <p:txBody>
            <a:bodyPr/>
            <a:lstStyle/>
            <a:p>
              <a:pPr>
                <a:defRPr/>
              </a:pPr>
              <a:endParaRPr lang="es-ES"/>
            </a:p>
          </p:txBody>
        </p:sp>
        <p:sp>
          <p:nvSpPr>
            <p:cNvPr id="14"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noProof="0" smtClean="0"/>
              <a:t>Haga clic en el icono para agregar una imagen</a:t>
            </a:r>
            <a:endParaRPr lang="en-US" noProof="0"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6" name="Date Placeholder 4"/>
          <p:cNvSpPr>
            <a:spLocks noGrp="1"/>
          </p:cNvSpPr>
          <p:nvPr>
            <p:ph type="dt" sz="half" idx="10"/>
          </p:nvPr>
        </p:nvSpPr>
        <p:spPr/>
        <p:txBody>
          <a:bodyPr/>
          <a:lstStyle>
            <a:lvl1pPr>
              <a:defRPr/>
            </a:lvl1pPr>
          </a:lstStyle>
          <a:p>
            <a:pPr>
              <a:defRPr/>
            </a:pPr>
            <a:fld id="{B138DC03-0AD1-410B-BC4C-D931C39315C7}" type="datetimeFigureOut">
              <a:rPr lang="en-US"/>
              <a:pPr>
                <a:defRPr/>
              </a:pPr>
              <a:t>7/6/2015</a:t>
            </a:fld>
            <a:endParaRPr lang="en-US"/>
          </a:p>
        </p:txBody>
      </p:sp>
      <p:sp>
        <p:nvSpPr>
          <p:cNvPr id="17" name="Footer Placeholder 5"/>
          <p:cNvSpPr>
            <a:spLocks noGrp="1"/>
          </p:cNvSpPr>
          <p:nvPr>
            <p:ph type="ftr" sz="quarter" idx="11"/>
          </p:nvPr>
        </p:nvSpPr>
        <p:spPr/>
        <p:txBody>
          <a:bodyPr/>
          <a:lstStyle>
            <a:lvl1pPr>
              <a:defRPr/>
            </a:lvl1pPr>
          </a:lstStyle>
          <a:p>
            <a:pPr>
              <a:defRPr/>
            </a:pPr>
            <a:r>
              <a:rPr lang="en-US"/>
              <a:t>
              </a:t>
            </a:r>
          </a:p>
        </p:txBody>
      </p:sp>
      <p:sp>
        <p:nvSpPr>
          <p:cNvPr id="18" name="Slide Number Placeholder 6"/>
          <p:cNvSpPr>
            <a:spLocks noGrp="1"/>
          </p:cNvSpPr>
          <p:nvPr>
            <p:ph type="sldNum" sz="quarter" idx="12"/>
          </p:nvPr>
        </p:nvSpPr>
        <p:spPr/>
        <p:txBody>
          <a:bodyPr/>
          <a:lstStyle>
            <a:lvl1pPr>
              <a:defRPr/>
            </a:lvl1pPr>
          </a:lstStyle>
          <a:p>
            <a:pPr>
              <a:defRPr/>
            </a:pPr>
            <a:fld id="{7EC3231B-8C5D-4AAB-9A24-CF4484C1F2F9}"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89932">
              <a:off x="8491538" y="2714625"/>
              <a:ext cx="3298825" cy="441325"/>
            </a:xfrm>
            <a:custGeom>
              <a:avLst/>
              <a:gdLst/>
              <a:ahLst/>
              <a:cxnLst>
                <a:cxn ang="0">
                  <a:pos x="85" y="2532"/>
                </a:cxn>
                <a:cxn ang="0">
                  <a:pos x="9958" y="5291"/>
                </a:cxn>
                <a:cxn ang="0">
                  <a:pos x="10000" y="0"/>
                </a:cxn>
                <a:cxn ang="0">
                  <a:pos x="10000" y="0"/>
                </a:cxn>
                <a:cxn ang="0">
                  <a:pos x="9667" y="204"/>
                </a:cxn>
                <a:cxn ang="0">
                  <a:pos x="9334" y="400"/>
                </a:cxn>
                <a:cxn ang="0">
                  <a:pos x="9001" y="590"/>
                </a:cxn>
                <a:cxn ang="0">
                  <a:pos x="8667" y="753"/>
                </a:cxn>
                <a:cxn ang="0">
                  <a:pos x="8333" y="917"/>
                </a:cxn>
                <a:cxn ang="0">
                  <a:pos x="7999" y="1071"/>
                </a:cxn>
                <a:cxn ang="0">
                  <a:pos x="7669" y="1202"/>
                </a:cxn>
                <a:cxn ang="0">
                  <a:pos x="7333" y="1325"/>
                </a:cxn>
                <a:cxn ang="0">
                  <a:pos x="7000" y="1440"/>
                </a:cxn>
                <a:cxn ang="0">
                  <a:pos x="6673" y="1538"/>
                </a:cxn>
                <a:cxn ang="0">
                  <a:pos x="6340" y="1636"/>
                </a:cxn>
                <a:cxn ang="0">
                  <a:pos x="6013" y="1719"/>
                </a:cxn>
                <a:cxn ang="0">
                  <a:pos x="5686" y="1784"/>
                </a:cxn>
                <a:cxn ang="0">
                  <a:pos x="5359" y="1850"/>
                </a:cxn>
                <a:cxn ang="0">
                  <a:pos x="5036" y="1906"/>
                </a:cxn>
                <a:cxn ang="0">
                  <a:pos x="4717" y="1948"/>
                </a:cxn>
                <a:cxn ang="0">
                  <a:pos x="4396" y="1980"/>
                </a:cxn>
                <a:cxn ang="0">
                  <a:pos x="4079" y="2013"/>
                </a:cxn>
                <a:cxn ang="0">
                  <a:pos x="3766" y="2029"/>
                </a:cxn>
                <a:cxn ang="0">
                  <a:pos x="3454" y="2046"/>
                </a:cxn>
                <a:cxn ang="0">
                  <a:pos x="3145" y="2053"/>
                </a:cxn>
                <a:cxn ang="0">
                  <a:pos x="2839" y="2046"/>
                </a:cxn>
                <a:cxn ang="0">
                  <a:pos x="2537" y="2046"/>
                </a:cxn>
                <a:cxn ang="0">
                  <a:pos x="2238" y="2029"/>
                </a:cxn>
                <a:cxn ang="0">
                  <a:pos x="1943" y="2004"/>
                </a:cxn>
                <a:cxn ang="0">
                  <a:pos x="1653" y="1980"/>
                </a:cxn>
                <a:cxn ang="0">
                  <a:pos x="1368" y="1955"/>
                </a:cxn>
                <a:cxn ang="0">
                  <a:pos x="1085" y="1915"/>
                </a:cxn>
                <a:cxn ang="0">
                  <a:pos x="806" y="1873"/>
                </a:cxn>
                <a:cxn ang="0">
                  <a:pos x="533" y="1833"/>
                </a:cxn>
                <a:cxn ang="0">
                  <a:pos x="0" y="1726"/>
                </a:cxn>
                <a:cxn ang="0">
                  <a:pos x="85" y="2532"/>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round/>
              <a:headEnd/>
              <a:tailEnd/>
            </a:ln>
          </p:spPr>
          <p:txBody>
            <a:bodyPr/>
            <a:lstStyle/>
            <a:p>
              <a:pPr>
                <a:defRPr/>
              </a:pPr>
              <a:endParaRPr lang="es-ES"/>
            </a:p>
          </p:txBody>
        </p:sp>
        <p:sp>
          <p:nvSpPr>
            <p:cNvPr id="13" name="Freeform 5"/>
            <p:cNvSpPr>
              <a:spLocks/>
            </p:cNvSpPr>
            <p:nvPr/>
          </p:nvSpPr>
          <p:spPr bwMode="gray">
            <a:xfrm>
              <a:off x="455613" y="2801938"/>
              <a:ext cx="11277600" cy="3602037"/>
            </a:xfrm>
            <a:custGeom>
              <a:avLst/>
              <a:gdLst/>
              <a:ahLst/>
              <a:cxnLst>
                <a:cxn ang="0">
                  <a:pos x="0" y="0"/>
                </a:cxn>
                <a:cxn ang="0">
                  <a:pos x="0" y="7945"/>
                </a:cxn>
                <a:cxn ang="0">
                  <a:pos x="10000" y="7946"/>
                </a:cxn>
                <a:cxn ang="0">
                  <a:pos x="10000" y="4"/>
                </a:cxn>
                <a:cxn ang="0">
                  <a:pos x="10000" y="4"/>
                </a:cxn>
                <a:cxn ang="0">
                  <a:pos x="9773" y="91"/>
                </a:cxn>
                <a:cxn ang="0">
                  <a:pos x="9547" y="175"/>
                </a:cxn>
                <a:cxn ang="0">
                  <a:pos x="9320" y="256"/>
                </a:cxn>
                <a:cxn ang="0">
                  <a:pos x="9092" y="326"/>
                </a:cxn>
                <a:cxn ang="0">
                  <a:pos x="8865" y="396"/>
                </a:cxn>
                <a:cxn ang="0">
                  <a:pos x="8637" y="462"/>
                </a:cxn>
                <a:cxn ang="0">
                  <a:pos x="8412" y="518"/>
                </a:cxn>
                <a:cxn ang="0">
                  <a:pos x="8184" y="571"/>
                </a:cxn>
                <a:cxn ang="0">
                  <a:pos x="7957" y="620"/>
                </a:cxn>
                <a:cxn ang="0">
                  <a:pos x="7734" y="662"/>
                </a:cxn>
                <a:cxn ang="0">
                  <a:pos x="7508" y="704"/>
                </a:cxn>
                <a:cxn ang="0">
                  <a:pos x="7285" y="739"/>
                </a:cxn>
                <a:cxn ang="0">
                  <a:pos x="7062" y="767"/>
                </a:cxn>
                <a:cxn ang="0">
                  <a:pos x="6840" y="795"/>
                </a:cxn>
                <a:cxn ang="0">
                  <a:pos x="6620" y="819"/>
                </a:cxn>
                <a:cxn ang="0">
                  <a:pos x="6402" y="837"/>
                </a:cxn>
                <a:cxn ang="0">
                  <a:pos x="6184" y="851"/>
                </a:cxn>
                <a:cxn ang="0">
                  <a:pos x="5968" y="865"/>
                </a:cxn>
                <a:cxn ang="0">
                  <a:pos x="5755" y="872"/>
                </a:cxn>
                <a:cxn ang="0">
                  <a:pos x="5542" y="879"/>
                </a:cxn>
                <a:cxn ang="0">
                  <a:pos x="5332" y="882"/>
                </a:cxn>
                <a:cxn ang="0">
                  <a:pos x="5124" y="879"/>
                </a:cxn>
                <a:cxn ang="0">
                  <a:pos x="4918" y="879"/>
                </a:cxn>
                <a:cxn ang="0">
                  <a:pos x="4714" y="872"/>
                </a:cxn>
                <a:cxn ang="0">
                  <a:pos x="4514" y="861"/>
                </a:cxn>
                <a:cxn ang="0">
                  <a:pos x="4316" y="851"/>
                </a:cxn>
                <a:cxn ang="0">
                  <a:pos x="4122" y="840"/>
                </a:cxn>
                <a:cxn ang="0">
                  <a:pos x="3929" y="823"/>
                </a:cxn>
                <a:cxn ang="0">
                  <a:pos x="3739" y="805"/>
                </a:cxn>
                <a:cxn ang="0">
                  <a:pos x="3553" y="788"/>
                </a:cxn>
                <a:cxn ang="0">
                  <a:pos x="3190" y="742"/>
                </a:cxn>
                <a:cxn ang="0">
                  <a:pos x="2842" y="693"/>
                </a:cxn>
                <a:cxn ang="0">
                  <a:pos x="2508" y="641"/>
                </a:cxn>
                <a:cxn ang="0">
                  <a:pos x="2192" y="585"/>
                </a:cxn>
                <a:cxn ang="0">
                  <a:pos x="1890" y="525"/>
                </a:cxn>
                <a:cxn ang="0">
                  <a:pos x="1610" y="462"/>
                </a:cxn>
                <a:cxn ang="0">
                  <a:pos x="1347" y="399"/>
                </a:cxn>
                <a:cxn ang="0">
                  <a:pos x="1105" y="336"/>
                </a:cxn>
                <a:cxn ang="0">
                  <a:pos x="883" y="277"/>
                </a:cxn>
                <a:cxn ang="0">
                  <a:pos x="686" y="221"/>
                </a:cxn>
                <a:cxn ang="0">
                  <a:pos x="508" y="168"/>
                </a:cxn>
                <a:cxn ang="0">
                  <a:pos x="358" y="123"/>
                </a:cxn>
                <a:cxn ang="0">
                  <a:pos x="232" y="81"/>
                </a:cxn>
                <a:cxn ang="0">
                  <a:pos x="59" y="21"/>
                </a:cxn>
                <a:cxn ang="0">
                  <a:pos x="0" y="0"/>
                </a:cxn>
                <a:cxn ang="0">
                  <a:pos x="0" y="0"/>
                </a:cxn>
              </a:cxnLst>
              <a:rect l="0" t="0" r="r" b="b"/>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w="9525">
              <a:noFill/>
              <a:round/>
              <a:headEnd/>
              <a:tailEnd/>
            </a:ln>
          </p:spPr>
          <p:txBody>
            <a:bodyPr/>
            <a:lstStyle/>
            <a:p>
              <a:pPr>
                <a:defRPr/>
              </a:pPr>
              <a:endParaRPr lang="es-ES"/>
            </a:p>
          </p:txBody>
        </p:sp>
        <p:sp>
          <p:nvSpPr>
            <p:cNvPr id="14"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48798" y="1063417"/>
            <a:ext cx="8831816" cy="1372986"/>
          </a:xfrm>
        </p:spPr>
        <p:txBody>
          <a:bodyPr/>
          <a:lstStyle>
            <a:lvl1pPr>
              <a:defRPr sz="4000"/>
            </a:lvl1pPr>
          </a:lstStyle>
          <a:p>
            <a:r>
              <a:rPr lang="es-ES" smtClean="0"/>
              <a:t>Haga clic para modificar el estilo de título del patrón</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6" name="Date Placeholder 3"/>
          <p:cNvSpPr>
            <a:spLocks noGrp="1"/>
          </p:cNvSpPr>
          <p:nvPr>
            <p:ph type="dt" sz="half" idx="10"/>
          </p:nvPr>
        </p:nvSpPr>
        <p:spPr/>
        <p:txBody>
          <a:bodyPr/>
          <a:lstStyle>
            <a:lvl1pPr>
              <a:defRPr/>
            </a:lvl1pPr>
          </a:lstStyle>
          <a:p>
            <a:pPr>
              <a:defRPr/>
            </a:pPr>
            <a:fld id="{6CB15718-C186-4B34-9820-C708797B2DF8}" type="datetimeFigureOut">
              <a:rPr lang="en-US"/>
              <a:pPr>
                <a:defRPr/>
              </a:pPr>
              <a:t>7/6/2015</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636ACEF3-C1B7-49AE-836A-425FBCD15F3A}"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grpSp>
        <p:nvGrpSpPr>
          <p:cNvPr id="5" name="Group 2"/>
          <p:cNvGrpSpPr>
            <a:grpSpLocks/>
          </p:cNvGrpSpPr>
          <p:nvPr/>
        </p:nvGrpSpPr>
        <p:grpSpPr bwMode="auto">
          <a:xfrm>
            <a:off x="0" y="0"/>
            <a:ext cx="12192000" cy="6858000"/>
            <a:chOff x="0" y="0"/>
            <a:chExt cx="12192000" cy="6858000"/>
          </a:xfrm>
        </p:grpSpPr>
        <p:sp>
          <p:nvSpPr>
            <p:cNvPr id="6"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89932">
              <a:off x="8491538" y="4184650"/>
              <a:ext cx="3298825" cy="441325"/>
            </a:xfrm>
            <a:custGeom>
              <a:avLst/>
              <a:gdLst/>
              <a:ahLst/>
              <a:cxnLst>
                <a:cxn ang="0">
                  <a:pos x="85" y="2532"/>
                </a:cxn>
                <a:cxn ang="0">
                  <a:pos x="9958" y="5291"/>
                </a:cxn>
                <a:cxn ang="0">
                  <a:pos x="10000" y="0"/>
                </a:cxn>
                <a:cxn ang="0">
                  <a:pos x="10000" y="0"/>
                </a:cxn>
                <a:cxn ang="0">
                  <a:pos x="9667" y="204"/>
                </a:cxn>
                <a:cxn ang="0">
                  <a:pos x="9334" y="400"/>
                </a:cxn>
                <a:cxn ang="0">
                  <a:pos x="9001" y="590"/>
                </a:cxn>
                <a:cxn ang="0">
                  <a:pos x="8667" y="753"/>
                </a:cxn>
                <a:cxn ang="0">
                  <a:pos x="8333" y="917"/>
                </a:cxn>
                <a:cxn ang="0">
                  <a:pos x="7999" y="1071"/>
                </a:cxn>
                <a:cxn ang="0">
                  <a:pos x="7669" y="1202"/>
                </a:cxn>
                <a:cxn ang="0">
                  <a:pos x="7333" y="1325"/>
                </a:cxn>
                <a:cxn ang="0">
                  <a:pos x="7000" y="1440"/>
                </a:cxn>
                <a:cxn ang="0">
                  <a:pos x="6673" y="1538"/>
                </a:cxn>
                <a:cxn ang="0">
                  <a:pos x="6340" y="1636"/>
                </a:cxn>
                <a:cxn ang="0">
                  <a:pos x="6013" y="1719"/>
                </a:cxn>
                <a:cxn ang="0">
                  <a:pos x="5686" y="1784"/>
                </a:cxn>
                <a:cxn ang="0">
                  <a:pos x="5359" y="1850"/>
                </a:cxn>
                <a:cxn ang="0">
                  <a:pos x="5036" y="1906"/>
                </a:cxn>
                <a:cxn ang="0">
                  <a:pos x="4717" y="1948"/>
                </a:cxn>
                <a:cxn ang="0">
                  <a:pos x="4396" y="1980"/>
                </a:cxn>
                <a:cxn ang="0">
                  <a:pos x="4079" y="2013"/>
                </a:cxn>
                <a:cxn ang="0">
                  <a:pos x="3766" y="2029"/>
                </a:cxn>
                <a:cxn ang="0">
                  <a:pos x="3454" y="2046"/>
                </a:cxn>
                <a:cxn ang="0">
                  <a:pos x="3145" y="2053"/>
                </a:cxn>
                <a:cxn ang="0">
                  <a:pos x="2839" y="2046"/>
                </a:cxn>
                <a:cxn ang="0">
                  <a:pos x="2537" y="2046"/>
                </a:cxn>
                <a:cxn ang="0">
                  <a:pos x="2238" y="2029"/>
                </a:cxn>
                <a:cxn ang="0">
                  <a:pos x="1943" y="2004"/>
                </a:cxn>
                <a:cxn ang="0">
                  <a:pos x="1653" y="1980"/>
                </a:cxn>
                <a:cxn ang="0">
                  <a:pos x="1368" y="1955"/>
                </a:cxn>
                <a:cxn ang="0">
                  <a:pos x="1085" y="1915"/>
                </a:cxn>
                <a:cxn ang="0">
                  <a:pos x="806" y="1873"/>
                </a:cxn>
                <a:cxn ang="0">
                  <a:pos x="533" y="1833"/>
                </a:cxn>
                <a:cxn ang="0">
                  <a:pos x="0" y="1726"/>
                </a:cxn>
                <a:cxn ang="0">
                  <a:pos x="85" y="2532"/>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round/>
              <a:headEnd/>
              <a:tailEnd/>
            </a:ln>
          </p:spPr>
          <p:txBody>
            <a:bodyPr/>
            <a:lstStyle/>
            <a:p>
              <a:pPr>
                <a:defRPr/>
              </a:pPr>
              <a:endParaRPr lang="es-ES"/>
            </a:p>
          </p:txBody>
        </p:sp>
        <p:sp>
          <p:nvSpPr>
            <p:cNvPr id="15" name="Freeform 5"/>
            <p:cNvSpPr>
              <a:spLocks/>
            </p:cNvSpPr>
            <p:nvPr/>
          </p:nvSpPr>
          <p:spPr bwMode="gray">
            <a:xfrm>
              <a:off x="455613" y="4241800"/>
              <a:ext cx="11277600" cy="2336800"/>
            </a:xfrm>
            <a:custGeom>
              <a:avLst/>
              <a:gdLst/>
              <a:ahLst/>
              <a:cxnLst>
                <a:cxn ang="0">
                  <a:pos x="0" y="0"/>
                </a:cxn>
                <a:cxn ang="0">
                  <a:pos x="0" y="7970"/>
                </a:cxn>
                <a:cxn ang="0">
                  <a:pos x="10000" y="8000"/>
                </a:cxn>
                <a:cxn ang="0">
                  <a:pos x="10000" y="7"/>
                </a:cxn>
                <a:cxn ang="0">
                  <a:pos x="10000" y="7"/>
                </a:cxn>
                <a:cxn ang="0">
                  <a:pos x="9773" y="156"/>
                </a:cxn>
                <a:cxn ang="0">
                  <a:pos x="9547" y="298"/>
                </a:cxn>
                <a:cxn ang="0">
                  <a:pos x="9320" y="437"/>
                </a:cxn>
                <a:cxn ang="0">
                  <a:pos x="9092" y="556"/>
                </a:cxn>
                <a:cxn ang="0">
                  <a:pos x="8865" y="676"/>
                </a:cxn>
                <a:cxn ang="0">
                  <a:pos x="8637" y="788"/>
                </a:cxn>
                <a:cxn ang="0">
                  <a:pos x="8412" y="884"/>
                </a:cxn>
                <a:cxn ang="0">
                  <a:pos x="8184" y="975"/>
                </a:cxn>
                <a:cxn ang="0">
                  <a:pos x="7957" y="1058"/>
                </a:cxn>
                <a:cxn ang="0">
                  <a:pos x="7734" y="1130"/>
                </a:cxn>
                <a:cxn ang="0">
                  <a:pos x="7508" y="1202"/>
                </a:cxn>
                <a:cxn ang="0">
                  <a:pos x="7285" y="1262"/>
                </a:cxn>
                <a:cxn ang="0">
                  <a:pos x="7062" y="1309"/>
                </a:cxn>
                <a:cxn ang="0">
                  <a:pos x="6840" y="1358"/>
                </a:cxn>
                <a:cxn ang="0">
                  <a:pos x="6620" y="1399"/>
                </a:cxn>
                <a:cxn ang="0">
                  <a:pos x="6402" y="1428"/>
                </a:cxn>
                <a:cxn ang="0">
                  <a:pos x="6184" y="1453"/>
                </a:cxn>
                <a:cxn ang="0">
                  <a:pos x="5968" y="1477"/>
                </a:cxn>
                <a:cxn ang="0">
                  <a:pos x="5755" y="1488"/>
                </a:cxn>
                <a:cxn ang="0">
                  <a:pos x="5542" y="1500"/>
                </a:cxn>
                <a:cxn ang="0">
                  <a:pos x="5332" y="1506"/>
                </a:cxn>
                <a:cxn ang="0">
                  <a:pos x="5124" y="1500"/>
                </a:cxn>
                <a:cxn ang="0">
                  <a:pos x="4918" y="1500"/>
                </a:cxn>
                <a:cxn ang="0">
                  <a:pos x="4714" y="1488"/>
                </a:cxn>
                <a:cxn ang="0">
                  <a:pos x="4514" y="1470"/>
                </a:cxn>
                <a:cxn ang="0">
                  <a:pos x="4316" y="1453"/>
                </a:cxn>
                <a:cxn ang="0">
                  <a:pos x="4122" y="1434"/>
                </a:cxn>
                <a:cxn ang="0">
                  <a:pos x="3929" y="1405"/>
                </a:cxn>
                <a:cxn ang="0">
                  <a:pos x="3739" y="1374"/>
                </a:cxn>
                <a:cxn ang="0">
                  <a:pos x="3553" y="1346"/>
                </a:cxn>
                <a:cxn ang="0">
                  <a:pos x="3190" y="1267"/>
                </a:cxn>
                <a:cxn ang="0">
                  <a:pos x="2842" y="1183"/>
                </a:cxn>
                <a:cxn ang="0">
                  <a:pos x="2508" y="1095"/>
                </a:cxn>
                <a:cxn ang="0">
                  <a:pos x="2192" y="998"/>
                </a:cxn>
                <a:cxn ang="0">
                  <a:pos x="1890" y="897"/>
                </a:cxn>
                <a:cxn ang="0">
                  <a:pos x="1610" y="788"/>
                </a:cxn>
                <a:cxn ang="0">
                  <a:pos x="1347" y="681"/>
                </a:cxn>
                <a:cxn ang="0">
                  <a:pos x="1105" y="574"/>
                </a:cxn>
                <a:cxn ang="0">
                  <a:pos x="883" y="473"/>
                </a:cxn>
                <a:cxn ang="0">
                  <a:pos x="686" y="377"/>
                </a:cxn>
                <a:cxn ang="0">
                  <a:pos x="508" y="286"/>
                </a:cxn>
                <a:cxn ang="0">
                  <a:pos x="358" y="210"/>
                </a:cxn>
                <a:cxn ang="0">
                  <a:pos x="232" y="138"/>
                </a:cxn>
                <a:cxn ang="0">
                  <a:pos x="59" y="35"/>
                </a:cxn>
                <a:cxn ang="0">
                  <a:pos x="0" y="0"/>
                </a:cxn>
                <a:cxn ang="0">
                  <a:pos x="0" y="0"/>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round/>
              <a:headEnd/>
              <a:tailEnd/>
            </a:ln>
          </p:spPr>
          <p:txBody>
            <a:bodyPr/>
            <a:lstStyle/>
            <a:p>
              <a:pPr>
                <a:defRPr/>
              </a:pPr>
              <a:endParaRPr lang="es-ES"/>
            </a:p>
          </p:txBody>
        </p:sp>
        <p:sp>
          <p:nvSpPr>
            <p:cNvPr id="16"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17" name="TextBox 15"/>
          <p:cNvSpPr txBox="1"/>
          <p:nvPr/>
        </p:nvSpPr>
        <p:spPr bwMode="gray">
          <a:xfrm>
            <a:off x="881063" y="608013"/>
            <a:ext cx="801687" cy="1568450"/>
          </a:xfrm>
          <a:prstGeom prst="rect">
            <a:avLst/>
          </a:prstGeom>
          <a:noFill/>
        </p:spPr>
        <p:txBody>
          <a:bodyPr>
            <a:spAutoFit/>
          </a:bodyPr>
          <a:lstStyle/>
          <a:p>
            <a:pPr algn="r" fontAlgn="auto">
              <a:spcBef>
                <a:spcPts val="0"/>
              </a:spcBef>
              <a:spcAft>
                <a:spcPts val="0"/>
              </a:spcAft>
              <a:defRPr/>
            </a:pPr>
            <a:r>
              <a:rPr lang="en-US" sz="9600" dirty="0">
                <a:solidFill>
                  <a:schemeClr val="accent1">
                    <a:lumMod val="60000"/>
                    <a:lumOff val="40000"/>
                  </a:schemeClr>
                </a:solidFill>
                <a:latin typeface="Arial"/>
                <a:cs typeface="Arial"/>
              </a:rPr>
              <a:t>“</a:t>
            </a:r>
          </a:p>
        </p:txBody>
      </p:sp>
      <p:sp>
        <p:nvSpPr>
          <p:cNvPr id="18" name="TextBox 12"/>
          <p:cNvSpPr txBox="1"/>
          <p:nvPr/>
        </p:nvSpPr>
        <p:spPr bwMode="gray">
          <a:xfrm>
            <a:off x="9883775" y="2613025"/>
            <a:ext cx="654050" cy="1570038"/>
          </a:xfrm>
          <a:prstGeom prst="rect">
            <a:avLst/>
          </a:prstGeom>
          <a:noFill/>
        </p:spPr>
        <p:txBody>
          <a:bodyPr>
            <a:spAutoFit/>
          </a:bodyPr>
          <a:lstStyle/>
          <a:p>
            <a:pPr algn="r" fontAlgn="auto">
              <a:spcBef>
                <a:spcPts val="0"/>
              </a:spcBef>
              <a:spcAft>
                <a:spcPts val="0"/>
              </a:spcAft>
              <a:defRPr/>
            </a:pPr>
            <a:r>
              <a:rPr lang="en-US" sz="9600" dirty="0">
                <a:solidFill>
                  <a:schemeClr val="accent1">
                    <a:lumMod val="60000"/>
                    <a:lumOff val="40000"/>
                  </a:schemeClr>
                </a:solidFill>
                <a:latin typeface="Arial"/>
                <a:cs typeface="Arial"/>
              </a:rPr>
              <a:t>”</a:t>
            </a:r>
          </a:p>
        </p:txBody>
      </p:sp>
      <p:sp>
        <p:nvSpPr>
          <p:cNvPr id="19" name="Rectangle 18"/>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2134"/>
            <a:ext cx="8453906" cy="2696632"/>
          </a:xfrm>
        </p:spPr>
        <p:txBody>
          <a:bodyPr/>
          <a:lstStyle>
            <a:lvl1pPr>
              <a:defRPr sz="4000"/>
            </a:lvl1pPr>
          </a:lstStyle>
          <a:p>
            <a:r>
              <a:rPr lang="es-ES" smtClean="0"/>
              <a:t>Haga clic para modificar el estilo de título del patrón</a:t>
            </a:r>
            <a:endParaRPr lang="en-US" dirty="0"/>
          </a:p>
        </p:txBody>
      </p:sp>
      <p:sp>
        <p:nvSpPr>
          <p:cNvPr id="14" name="Text Placeholder 3"/>
          <p:cNvSpPr>
            <a:spLocks noGrp="1"/>
          </p:cNvSpPr>
          <p:nvPr>
            <p:ph type="body" sz="half" idx="13"/>
          </p:nvPr>
        </p:nvSpPr>
        <p:spPr bwMode="gray">
          <a:xfrm>
            <a:off x="1945945" y="3678766"/>
            <a:ext cx="7731219" cy="342174"/>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0" name="Date Placeholder 3"/>
          <p:cNvSpPr>
            <a:spLocks noGrp="1"/>
          </p:cNvSpPr>
          <p:nvPr>
            <p:ph type="dt" sz="half" idx="14"/>
          </p:nvPr>
        </p:nvSpPr>
        <p:spPr/>
        <p:txBody>
          <a:bodyPr/>
          <a:lstStyle>
            <a:lvl1pPr>
              <a:defRPr/>
            </a:lvl1pPr>
          </a:lstStyle>
          <a:p>
            <a:pPr>
              <a:defRPr/>
            </a:pPr>
            <a:fld id="{FAEBF330-2BDD-4602-8FBA-8EDC76E21245}" type="datetimeFigureOut">
              <a:rPr lang="en-US"/>
              <a:pPr>
                <a:defRPr/>
              </a:pPr>
              <a:t>7/6/2015</a:t>
            </a:fld>
            <a:endParaRPr lang="en-US"/>
          </a:p>
        </p:txBody>
      </p:sp>
      <p:sp>
        <p:nvSpPr>
          <p:cNvPr id="21" name="Footer Placeholder 4"/>
          <p:cNvSpPr>
            <a:spLocks noGrp="1"/>
          </p:cNvSpPr>
          <p:nvPr>
            <p:ph type="ftr" sz="quarter" idx="15"/>
          </p:nvPr>
        </p:nvSpPr>
        <p:spPr/>
        <p:txBody>
          <a:bodyPr/>
          <a:lstStyle>
            <a:lvl1pPr>
              <a:defRPr/>
            </a:lvl1pPr>
          </a:lstStyle>
          <a:p>
            <a:pPr>
              <a:defRPr/>
            </a:pPr>
            <a:r>
              <a:rPr lang="en-US"/>
              <a:t>
              </a:t>
            </a:r>
          </a:p>
        </p:txBody>
      </p:sp>
      <p:sp>
        <p:nvSpPr>
          <p:cNvPr id="22" name="Slide Number Placeholder 5"/>
          <p:cNvSpPr>
            <a:spLocks noGrp="1"/>
          </p:cNvSpPr>
          <p:nvPr>
            <p:ph type="sldNum" sz="quarter" idx="16"/>
          </p:nvPr>
        </p:nvSpPr>
        <p:spPr/>
        <p:txBody>
          <a:bodyPr/>
          <a:lstStyle>
            <a:lvl1pPr>
              <a:defRPr/>
            </a:lvl1pPr>
          </a:lstStyle>
          <a:p>
            <a:pPr>
              <a:defRPr/>
            </a:pPr>
            <a:fld id="{B6F763A1-5770-4CFC-B332-D77DF17021B6}"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p:cNvSpPr>
            <p:nvPr/>
          </p:nvSpPr>
          <p:spPr bwMode="gray">
            <a:xfrm rot="-589932">
              <a:off x="8491538" y="4194175"/>
              <a:ext cx="3298825" cy="439738"/>
            </a:xfrm>
            <a:custGeom>
              <a:avLst/>
              <a:gdLst/>
              <a:ahLst/>
              <a:cxnLst>
                <a:cxn ang="0">
                  <a:pos x="85" y="2532"/>
                </a:cxn>
                <a:cxn ang="0">
                  <a:pos x="9958" y="5291"/>
                </a:cxn>
                <a:cxn ang="0">
                  <a:pos x="10000" y="0"/>
                </a:cxn>
                <a:cxn ang="0">
                  <a:pos x="10000" y="0"/>
                </a:cxn>
                <a:cxn ang="0">
                  <a:pos x="9667" y="204"/>
                </a:cxn>
                <a:cxn ang="0">
                  <a:pos x="9334" y="400"/>
                </a:cxn>
                <a:cxn ang="0">
                  <a:pos x="9001" y="590"/>
                </a:cxn>
                <a:cxn ang="0">
                  <a:pos x="8667" y="753"/>
                </a:cxn>
                <a:cxn ang="0">
                  <a:pos x="8333" y="917"/>
                </a:cxn>
                <a:cxn ang="0">
                  <a:pos x="7999" y="1071"/>
                </a:cxn>
                <a:cxn ang="0">
                  <a:pos x="7669" y="1202"/>
                </a:cxn>
                <a:cxn ang="0">
                  <a:pos x="7333" y="1325"/>
                </a:cxn>
                <a:cxn ang="0">
                  <a:pos x="7000" y="1440"/>
                </a:cxn>
                <a:cxn ang="0">
                  <a:pos x="6673" y="1538"/>
                </a:cxn>
                <a:cxn ang="0">
                  <a:pos x="6340" y="1636"/>
                </a:cxn>
                <a:cxn ang="0">
                  <a:pos x="6013" y="1719"/>
                </a:cxn>
                <a:cxn ang="0">
                  <a:pos x="5686" y="1784"/>
                </a:cxn>
                <a:cxn ang="0">
                  <a:pos x="5359" y="1850"/>
                </a:cxn>
                <a:cxn ang="0">
                  <a:pos x="5036" y="1906"/>
                </a:cxn>
                <a:cxn ang="0">
                  <a:pos x="4717" y="1948"/>
                </a:cxn>
                <a:cxn ang="0">
                  <a:pos x="4396" y="1980"/>
                </a:cxn>
                <a:cxn ang="0">
                  <a:pos x="4079" y="2013"/>
                </a:cxn>
                <a:cxn ang="0">
                  <a:pos x="3766" y="2029"/>
                </a:cxn>
                <a:cxn ang="0">
                  <a:pos x="3454" y="2046"/>
                </a:cxn>
                <a:cxn ang="0">
                  <a:pos x="3145" y="2053"/>
                </a:cxn>
                <a:cxn ang="0">
                  <a:pos x="2839" y="2046"/>
                </a:cxn>
                <a:cxn ang="0">
                  <a:pos x="2537" y="2046"/>
                </a:cxn>
                <a:cxn ang="0">
                  <a:pos x="2238" y="2029"/>
                </a:cxn>
                <a:cxn ang="0">
                  <a:pos x="1943" y="2004"/>
                </a:cxn>
                <a:cxn ang="0">
                  <a:pos x="1653" y="1980"/>
                </a:cxn>
                <a:cxn ang="0">
                  <a:pos x="1368" y="1955"/>
                </a:cxn>
                <a:cxn ang="0">
                  <a:pos x="1085" y="1915"/>
                </a:cxn>
                <a:cxn ang="0">
                  <a:pos x="806" y="1873"/>
                </a:cxn>
                <a:cxn ang="0">
                  <a:pos x="533" y="1833"/>
                </a:cxn>
                <a:cxn ang="0">
                  <a:pos x="0" y="1726"/>
                </a:cxn>
                <a:cxn ang="0">
                  <a:pos x="85" y="2532"/>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round/>
              <a:headEnd/>
              <a:tailEnd/>
            </a:ln>
          </p:spPr>
          <p:txBody>
            <a:bodyPr/>
            <a:lstStyle/>
            <a:p>
              <a:pPr>
                <a:defRPr/>
              </a:pPr>
              <a:endParaRPr lang="es-ES"/>
            </a:p>
          </p:txBody>
        </p:sp>
        <p:sp>
          <p:nvSpPr>
            <p:cNvPr id="12" name="Freeform 5"/>
            <p:cNvSpPr>
              <a:spLocks/>
            </p:cNvSpPr>
            <p:nvPr/>
          </p:nvSpPr>
          <p:spPr bwMode="gray">
            <a:xfrm>
              <a:off x="455613" y="4241800"/>
              <a:ext cx="11277600" cy="2336800"/>
            </a:xfrm>
            <a:custGeom>
              <a:avLst/>
              <a:gdLst/>
              <a:ahLst/>
              <a:cxnLst>
                <a:cxn ang="0">
                  <a:pos x="0" y="0"/>
                </a:cxn>
                <a:cxn ang="0">
                  <a:pos x="0" y="7970"/>
                </a:cxn>
                <a:cxn ang="0">
                  <a:pos x="10000" y="8000"/>
                </a:cxn>
                <a:cxn ang="0">
                  <a:pos x="10000" y="7"/>
                </a:cxn>
                <a:cxn ang="0">
                  <a:pos x="10000" y="7"/>
                </a:cxn>
                <a:cxn ang="0">
                  <a:pos x="9773" y="156"/>
                </a:cxn>
                <a:cxn ang="0">
                  <a:pos x="9547" y="298"/>
                </a:cxn>
                <a:cxn ang="0">
                  <a:pos x="9320" y="437"/>
                </a:cxn>
                <a:cxn ang="0">
                  <a:pos x="9092" y="556"/>
                </a:cxn>
                <a:cxn ang="0">
                  <a:pos x="8865" y="676"/>
                </a:cxn>
                <a:cxn ang="0">
                  <a:pos x="8637" y="788"/>
                </a:cxn>
                <a:cxn ang="0">
                  <a:pos x="8412" y="884"/>
                </a:cxn>
                <a:cxn ang="0">
                  <a:pos x="8184" y="975"/>
                </a:cxn>
                <a:cxn ang="0">
                  <a:pos x="7957" y="1058"/>
                </a:cxn>
                <a:cxn ang="0">
                  <a:pos x="7734" y="1130"/>
                </a:cxn>
                <a:cxn ang="0">
                  <a:pos x="7508" y="1202"/>
                </a:cxn>
                <a:cxn ang="0">
                  <a:pos x="7285" y="1262"/>
                </a:cxn>
                <a:cxn ang="0">
                  <a:pos x="7062" y="1309"/>
                </a:cxn>
                <a:cxn ang="0">
                  <a:pos x="6840" y="1358"/>
                </a:cxn>
                <a:cxn ang="0">
                  <a:pos x="6620" y="1399"/>
                </a:cxn>
                <a:cxn ang="0">
                  <a:pos x="6402" y="1428"/>
                </a:cxn>
                <a:cxn ang="0">
                  <a:pos x="6184" y="1453"/>
                </a:cxn>
                <a:cxn ang="0">
                  <a:pos x="5968" y="1477"/>
                </a:cxn>
                <a:cxn ang="0">
                  <a:pos x="5755" y="1488"/>
                </a:cxn>
                <a:cxn ang="0">
                  <a:pos x="5542" y="1500"/>
                </a:cxn>
                <a:cxn ang="0">
                  <a:pos x="5332" y="1506"/>
                </a:cxn>
                <a:cxn ang="0">
                  <a:pos x="5124" y="1500"/>
                </a:cxn>
                <a:cxn ang="0">
                  <a:pos x="4918" y="1500"/>
                </a:cxn>
                <a:cxn ang="0">
                  <a:pos x="4714" y="1488"/>
                </a:cxn>
                <a:cxn ang="0">
                  <a:pos x="4514" y="1470"/>
                </a:cxn>
                <a:cxn ang="0">
                  <a:pos x="4316" y="1453"/>
                </a:cxn>
                <a:cxn ang="0">
                  <a:pos x="4122" y="1434"/>
                </a:cxn>
                <a:cxn ang="0">
                  <a:pos x="3929" y="1405"/>
                </a:cxn>
                <a:cxn ang="0">
                  <a:pos x="3739" y="1374"/>
                </a:cxn>
                <a:cxn ang="0">
                  <a:pos x="3553" y="1346"/>
                </a:cxn>
                <a:cxn ang="0">
                  <a:pos x="3190" y="1267"/>
                </a:cxn>
                <a:cxn ang="0">
                  <a:pos x="2842" y="1183"/>
                </a:cxn>
                <a:cxn ang="0">
                  <a:pos x="2508" y="1095"/>
                </a:cxn>
                <a:cxn ang="0">
                  <a:pos x="2192" y="998"/>
                </a:cxn>
                <a:cxn ang="0">
                  <a:pos x="1890" y="897"/>
                </a:cxn>
                <a:cxn ang="0">
                  <a:pos x="1610" y="788"/>
                </a:cxn>
                <a:cxn ang="0">
                  <a:pos x="1347" y="681"/>
                </a:cxn>
                <a:cxn ang="0">
                  <a:pos x="1105" y="574"/>
                </a:cxn>
                <a:cxn ang="0">
                  <a:pos x="883" y="473"/>
                </a:cxn>
                <a:cxn ang="0">
                  <a:pos x="686" y="377"/>
                </a:cxn>
                <a:cxn ang="0">
                  <a:pos x="508" y="286"/>
                </a:cxn>
                <a:cxn ang="0">
                  <a:pos x="358" y="210"/>
                </a:cxn>
                <a:cxn ang="0">
                  <a:pos x="232" y="138"/>
                </a:cxn>
                <a:cxn ang="0">
                  <a:pos x="59" y="35"/>
                </a:cxn>
                <a:cxn ang="0">
                  <a:pos x="0" y="0"/>
                </a:cxn>
                <a:cxn ang="0">
                  <a:pos x="0" y="0"/>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round/>
              <a:headEnd/>
              <a:tailEnd/>
            </a:ln>
          </p:spPr>
          <p:txBody>
            <a:bodyPr/>
            <a:lstStyle/>
            <a:p>
              <a:pPr>
                <a:defRPr/>
              </a:pPr>
              <a:endParaRPr lang="es-ES"/>
            </a:p>
          </p:txBody>
        </p:sp>
        <p:sp>
          <p:nvSpPr>
            <p:cNvPr id="13"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5024967"/>
            <a:ext cx="8825659" cy="860400"/>
          </a:xfrm>
        </p:spPr>
        <p:txBody>
          <a:bodyPr/>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15" name="Date Placeholder 3"/>
          <p:cNvSpPr>
            <a:spLocks noGrp="1"/>
          </p:cNvSpPr>
          <p:nvPr>
            <p:ph type="dt" sz="half" idx="10"/>
          </p:nvPr>
        </p:nvSpPr>
        <p:spPr/>
        <p:txBody>
          <a:bodyPr/>
          <a:lstStyle>
            <a:lvl1pPr>
              <a:defRPr/>
            </a:lvl1pPr>
          </a:lstStyle>
          <a:p>
            <a:pPr>
              <a:defRPr/>
            </a:pPr>
            <a:fld id="{D46845E0-4CB4-4288-A38B-C80AA825C154}" type="datetimeFigureOut">
              <a:rPr lang="en-US"/>
              <a:pPr>
                <a:defRPr/>
              </a:pPr>
              <a:t>7/6/2015</a:t>
            </a:fld>
            <a:endParaRPr lang="en-US"/>
          </a:p>
        </p:txBody>
      </p:sp>
      <p:sp>
        <p:nvSpPr>
          <p:cNvPr id="16" name="Footer Placeholder 4"/>
          <p:cNvSpPr>
            <a:spLocks noGrp="1"/>
          </p:cNvSpPr>
          <p:nvPr>
            <p:ph type="ftr" sz="quarter" idx="11"/>
          </p:nvPr>
        </p:nvSpPr>
        <p:spPr/>
        <p:txBody>
          <a:bodyPr/>
          <a:lstStyle>
            <a:lvl1pPr>
              <a:defRPr/>
            </a:lvl1pPr>
          </a:lstStyle>
          <a:p>
            <a:pPr>
              <a:defRPr/>
            </a:pPr>
            <a:r>
              <a:rPr lang="en-US"/>
              <a:t>
              </a:t>
            </a:r>
          </a:p>
        </p:txBody>
      </p:sp>
      <p:sp>
        <p:nvSpPr>
          <p:cNvPr id="17" name="Slide Number Placeholder 5"/>
          <p:cNvSpPr>
            <a:spLocks noGrp="1"/>
          </p:cNvSpPr>
          <p:nvPr>
            <p:ph type="sldNum" sz="quarter" idx="12"/>
          </p:nvPr>
        </p:nvSpPr>
        <p:spPr/>
        <p:txBody>
          <a:bodyPr/>
          <a:lstStyle>
            <a:lvl1pPr>
              <a:defRPr/>
            </a:lvl1pPr>
          </a:lstStyle>
          <a:p>
            <a:pPr>
              <a:defRPr/>
            </a:pPr>
            <a:fld id="{67B44D76-A6A8-4A4C-AB41-9474EE64903F}"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cxnSp>
        <p:nvCxnSpPr>
          <p:cNvPr id="9" name="Straight Connector 16"/>
          <p:cNvCxnSpPr/>
          <p:nvPr/>
        </p:nvCxnSpPr>
        <p:spPr>
          <a:xfrm>
            <a:off x="4403725"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77724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6" name="Text Placeholder 3"/>
          <p:cNvSpPr>
            <a:spLocks noGrp="1"/>
          </p:cNvSpPr>
          <p:nvPr>
            <p:ph type="body" sz="half" idx="15"/>
          </p:nvPr>
        </p:nvSpPr>
        <p:spPr>
          <a:xfrm>
            <a:off x="1154953" y="3179764"/>
            <a:ext cx="314187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Text Placeholder 3"/>
          <p:cNvSpPr>
            <a:spLocks noGrp="1"/>
          </p:cNvSpPr>
          <p:nvPr>
            <p:ph type="body" sz="half" idx="16"/>
          </p:nvPr>
        </p:nvSpPr>
        <p:spPr>
          <a:xfrm>
            <a:off x="4512721" y="3179763"/>
            <a:ext cx="314700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Text Placeholder 3"/>
          <p:cNvSpPr>
            <a:spLocks noGrp="1"/>
          </p:cNvSpPr>
          <p:nvPr>
            <p:ph type="body" sz="half" idx="17"/>
          </p:nvPr>
        </p:nvSpPr>
        <p:spPr>
          <a:xfrm>
            <a:off x="7888329" y="3179762"/>
            <a:ext cx="3145536"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1" name="Date Placeholder 6"/>
          <p:cNvSpPr>
            <a:spLocks noGrp="1"/>
          </p:cNvSpPr>
          <p:nvPr>
            <p:ph type="dt" sz="half" idx="18"/>
          </p:nvPr>
        </p:nvSpPr>
        <p:spPr/>
        <p:txBody>
          <a:bodyPr/>
          <a:lstStyle>
            <a:lvl1pPr>
              <a:defRPr/>
            </a:lvl1pPr>
          </a:lstStyle>
          <a:p>
            <a:pPr>
              <a:defRPr/>
            </a:pPr>
            <a:fld id="{3D097B28-5AF2-47DB-A310-915ADCA21AA6}" type="datetimeFigureOut">
              <a:rPr lang="en-US"/>
              <a:pPr>
                <a:defRPr/>
              </a:pPr>
              <a:t>7/6/2015</a:t>
            </a:fld>
            <a:endParaRPr lang="en-US"/>
          </a:p>
        </p:txBody>
      </p:sp>
      <p:sp>
        <p:nvSpPr>
          <p:cNvPr id="12" name="Footer Placeholder 7"/>
          <p:cNvSpPr>
            <a:spLocks noGrp="1"/>
          </p:cNvSpPr>
          <p:nvPr>
            <p:ph type="ftr" sz="quarter" idx="19"/>
          </p:nvPr>
        </p:nvSpPr>
        <p:spPr/>
        <p:txBody>
          <a:bodyPr/>
          <a:lstStyle>
            <a:lvl1pPr>
              <a:defRPr/>
            </a:lvl1pPr>
          </a:lstStyle>
          <a:p>
            <a:pPr>
              <a:defRPr/>
            </a:pPr>
            <a:r>
              <a:rPr lang="en-US"/>
              <a:t>
              </a:t>
            </a:r>
          </a:p>
        </p:txBody>
      </p:sp>
      <p:sp>
        <p:nvSpPr>
          <p:cNvPr id="13" name="Slide Number Placeholder 8"/>
          <p:cNvSpPr>
            <a:spLocks noGrp="1"/>
          </p:cNvSpPr>
          <p:nvPr>
            <p:ph type="sldNum" sz="quarter" idx="20"/>
          </p:nvPr>
        </p:nvSpPr>
        <p:spPr/>
        <p:txBody>
          <a:bodyPr/>
          <a:lstStyle>
            <a:lvl1pPr>
              <a:defRPr/>
            </a:lvl1pPr>
          </a:lstStyle>
          <a:p>
            <a:pPr>
              <a:defRPr/>
            </a:pPr>
            <a:fld id="{E05B81C6-7F21-49CF-844E-9EE2472DD689}"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cxnSp>
        <p:nvCxnSpPr>
          <p:cNvPr id="12" name="Straight Connector 42"/>
          <p:cNvCxnSpPr/>
          <p:nvPr/>
        </p:nvCxnSpPr>
        <p:spPr>
          <a:xfrm>
            <a:off x="4405313"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43"/>
          <p:cNvCxnSpPr/>
          <p:nvPr/>
        </p:nvCxnSpPr>
        <p:spPr>
          <a:xfrm>
            <a:off x="77978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noProof="0" smtClean="0"/>
              <a:t>Haga clic en el icono para agregar una imagen</a:t>
            </a:r>
            <a:endParaRPr lang="en-US" noProof="0" dirty="0"/>
          </a:p>
        </p:txBody>
      </p:sp>
      <p:sp>
        <p:nvSpPr>
          <p:cNvPr id="22" name="Text Placeholder 3"/>
          <p:cNvSpPr>
            <a:spLocks noGrp="1"/>
          </p:cNvSpPr>
          <p:nvPr>
            <p:ph type="body" sz="half" idx="18"/>
          </p:nvPr>
        </p:nvSpPr>
        <p:spPr>
          <a:xfrm>
            <a:off x="1154954" y="5109106"/>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noProof="0" smtClean="0"/>
              <a:t>Haga clic en el icono para agregar una imagen</a:t>
            </a:r>
            <a:endParaRPr lang="en-US" noProof="0" dirty="0"/>
          </a:p>
        </p:txBody>
      </p:sp>
      <p:sp>
        <p:nvSpPr>
          <p:cNvPr id="23" name="Text Placeholder 3"/>
          <p:cNvSpPr>
            <a:spLocks noGrp="1"/>
          </p:cNvSpPr>
          <p:nvPr>
            <p:ph type="body" sz="half" idx="19"/>
          </p:nvPr>
        </p:nvSpPr>
        <p:spPr>
          <a:xfrm>
            <a:off x="4570172" y="5109105"/>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noProof="0" smtClean="0"/>
              <a:t>Haga clic en el icono para agregar una imagen</a:t>
            </a:r>
            <a:endParaRPr lang="en-US" noProof="0" dirty="0"/>
          </a:p>
        </p:txBody>
      </p:sp>
      <p:sp>
        <p:nvSpPr>
          <p:cNvPr id="24" name="Text Placeholder 3"/>
          <p:cNvSpPr>
            <a:spLocks noGrp="1"/>
          </p:cNvSpPr>
          <p:nvPr>
            <p:ph type="body" sz="half" idx="20"/>
          </p:nvPr>
        </p:nvSpPr>
        <p:spPr>
          <a:xfrm>
            <a:off x="7982775" y="5109104"/>
            <a:ext cx="3051096"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5" name="Date Placeholder 6"/>
          <p:cNvSpPr>
            <a:spLocks noGrp="1"/>
          </p:cNvSpPr>
          <p:nvPr>
            <p:ph type="dt" sz="half" idx="23"/>
          </p:nvPr>
        </p:nvSpPr>
        <p:spPr/>
        <p:txBody>
          <a:bodyPr/>
          <a:lstStyle>
            <a:lvl1pPr>
              <a:defRPr/>
            </a:lvl1pPr>
          </a:lstStyle>
          <a:p>
            <a:pPr>
              <a:defRPr/>
            </a:pPr>
            <a:fld id="{445047FB-5039-49CE-BE8E-BEAEC097FE33}" type="datetimeFigureOut">
              <a:rPr lang="en-US"/>
              <a:pPr>
                <a:defRPr/>
              </a:pPr>
              <a:t>7/6/2015</a:t>
            </a:fld>
            <a:endParaRPr lang="en-US"/>
          </a:p>
        </p:txBody>
      </p:sp>
      <p:sp>
        <p:nvSpPr>
          <p:cNvPr id="16" name="Footer Placeholder 7"/>
          <p:cNvSpPr>
            <a:spLocks noGrp="1"/>
          </p:cNvSpPr>
          <p:nvPr>
            <p:ph type="ftr" sz="quarter" idx="24"/>
          </p:nvPr>
        </p:nvSpPr>
        <p:spPr>
          <a:xfrm>
            <a:off x="560388" y="6391275"/>
            <a:ext cx="3644900" cy="304800"/>
          </a:xfrm>
        </p:spPr>
        <p:txBody>
          <a:bodyPr/>
          <a:lstStyle>
            <a:lvl1pPr>
              <a:defRPr/>
            </a:lvl1pPr>
          </a:lstStyle>
          <a:p>
            <a:pPr>
              <a:defRPr/>
            </a:pPr>
            <a:r>
              <a:rPr lang="en-US"/>
              <a:t>
              </a:t>
            </a:r>
          </a:p>
        </p:txBody>
      </p:sp>
      <p:sp>
        <p:nvSpPr>
          <p:cNvPr id="17" name="Slide Number Placeholder 8"/>
          <p:cNvSpPr>
            <a:spLocks noGrp="1"/>
          </p:cNvSpPr>
          <p:nvPr>
            <p:ph type="sldNum" sz="quarter" idx="25"/>
          </p:nvPr>
        </p:nvSpPr>
        <p:spPr/>
        <p:txBody>
          <a:bodyPr/>
          <a:lstStyle>
            <a:lvl1pPr>
              <a:defRPr/>
            </a:lvl1pPr>
          </a:lstStyle>
          <a:p>
            <a:pPr>
              <a:defRPr/>
            </a:pPr>
            <a:fld id="{95207BE7-53A7-4D44-88C0-BE9BDC2D298F}"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a:xfrm>
            <a:off x="10694988" y="6391275"/>
            <a:ext cx="990600" cy="304800"/>
          </a:xfrm>
        </p:spPr>
        <p:txBody>
          <a:bodyPr/>
          <a:lstStyle>
            <a:lvl1pPr>
              <a:defRPr/>
            </a:lvl1pPr>
          </a:lstStyle>
          <a:p>
            <a:pPr>
              <a:defRPr/>
            </a:pPr>
            <a:fld id="{47CEB4A4-DF95-4F38-A19C-19DA5B01FDB4}" type="datetimeFigureOut">
              <a:rPr lang="en-US"/>
              <a:pPr>
                <a:defRPr/>
              </a:pPr>
              <a:t>7/6/2015</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21112A45-172A-4060-AFF5-AD28CD28EB70}"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6"/>
            <p:cNvSpPr/>
            <p:nvPr/>
          </p:nvSpPr>
          <p:spPr bwMode="gray">
            <a:xfrm>
              <a:off x="414338" y="401638"/>
              <a:ext cx="65119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101749">
              <a:off x="6293645" y="4577556"/>
              <a:ext cx="3300412" cy="441325"/>
            </a:xfrm>
            <a:custGeom>
              <a:avLst/>
              <a:gdLst/>
              <a:ahLst/>
              <a:cxnLst>
                <a:cxn ang="0">
                  <a:pos x="85" y="2532"/>
                </a:cxn>
                <a:cxn ang="0">
                  <a:pos x="9958" y="5291"/>
                </a:cxn>
                <a:cxn ang="0">
                  <a:pos x="10000" y="0"/>
                </a:cxn>
                <a:cxn ang="0">
                  <a:pos x="10000" y="0"/>
                </a:cxn>
                <a:cxn ang="0">
                  <a:pos x="9667" y="204"/>
                </a:cxn>
                <a:cxn ang="0">
                  <a:pos x="9334" y="400"/>
                </a:cxn>
                <a:cxn ang="0">
                  <a:pos x="9001" y="590"/>
                </a:cxn>
                <a:cxn ang="0">
                  <a:pos x="8667" y="753"/>
                </a:cxn>
                <a:cxn ang="0">
                  <a:pos x="8333" y="917"/>
                </a:cxn>
                <a:cxn ang="0">
                  <a:pos x="7999" y="1071"/>
                </a:cxn>
                <a:cxn ang="0">
                  <a:pos x="7669" y="1202"/>
                </a:cxn>
                <a:cxn ang="0">
                  <a:pos x="7333" y="1325"/>
                </a:cxn>
                <a:cxn ang="0">
                  <a:pos x="7000" y="1440"/>
                </a:cxn>
                <a:cxn ang="0">
                  <a:pos x="6673" y="1538"/>
                </a:cxn>
                <a:cxn ang="0">
                  <a:pos x="6340" y="1636"/>
                </a:cxn>
                <a:cxn ang="0">
                  <a:pos x="6013" y="1719"/>
                </a:cxn>
                <a:cxn ang="0">
                  <a:pos x="5686" y="1784"/>
                </a:cxn>
                <a:cxn ang="0">
                  <a:pos x="5359" y="1850"/>
                </a:cxn>
                <a:cxn ang="0">
                  <a:pos x="5036" y="1906"/>
                </a:cxn>
                <a:cxn ang="0">
                  <a:pos x="4717" y="1948"/>
                </a:cxn>
                <a:cxn ang="0">
                  <a:pos x="4396" y="1980"/>
                </a:cxn>
                <a:cxn ang="0">
                  <a:pos x="4079" y="2013"/>
                </a:cxn>
                <a:cxn ang="0">
                  <a:pos x="3766" y="2029"/>
                </a:cxn>
                <a:cxn ang="0">
                  <a:pos x="3454" y="2046"/>
                </a:cxn>
                <a:cxn ang="0">
                  <a:pos x="3145" y="2053"/>
                </a:cxn>
                <a:cxn ang="0">
                  <a:pos x="2839" y="2046"/>
                </a:cxn>
                <a:cxn ang="0">
                  <a:pos x="2537" y="2046"/>
                </a:cxn>
                <a:cxn ang="0">
                  <a:pos x="2238" y="2029"/>
                </a:cxn>
                <a:cxn ang="0">
                  <a:pos x="1943" y="2004"/>
                </a:cxn>
                <a:cxn ang="0">
                  <a:pos x="1653" y="1980"/>
                </a:cxn>
                <a:cxn ang="0">
                  <a:pos x="1368" y="1955"/>
                </a:cxn>
                <a:cxn ang="0">
                  <a:pos x="1085" y="1915"/>
                </a:cxn>
                <a:cxn ang="0">
                  <a:pos x="806" y="1873"/>
                </a:cxn>
                <a:cxn ang="0">
                  <a:pos x="533" y="1833"/>
                </a:cxn>
                <a:cxn ang="0">
                  <a:pos x="0" y="1726"/>
                </a:cxn>
                <a:cxn ang="0">
                  <a:pos x="85" y="2532"/>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round/>
              <a:headEnd/>
              <a:tailEnd/>
            </a:ln>
          </p:spPr>
          <p:txBody>
            <a:bodyPr/>
            <a:lstStyle/>
            <a:p>
              <a:pPr>
                <a:defRPr/>
              </a:pPr>
              <a:endParaRPr lang="es-ES"/>
            </a:p>
          </p:txBody>
        </p:sp>
        <p:sp>
          <p:nvSpPr>
            <p:cNvPr id="13" name="Freeform 5"/>
            <p:cNvSpPr>
              <a:spLocks/>
            </p:cNvSpPr>
            <p:nvPr/>
          </p:nvSpPr>
          <p:spPr bwMode="gray">
            <a:xfrm rot="5400000">
              <a:off x="4448175" y="2801938"/>
              <a:ext cx="6054725" cy="1254125"/>
            </a:xfrm>
            <a:custGeom>
              <a:avLst/>
              <a:gdLst/>
              <a:ahLst/>
              <a:cxnLst>
                <a:cxn ang="0">
                  <a:pos x="0" y="0"/>
                </a:cxn>
                <a:cxn ang="0">
                  <a:pos x="0" y="7970"/>
                </a:cxn>
                <a:cxn ang="0">
                  <a:pos x="10000" y="8000"/>
                </a:cxn>
                <a:cxn ang="0">
                  <a:pos x="10000" y="7"/>
                </a:cxn>
                <a:cxn ang="0">
                  <a:pos x="10000" y="7"/>
                </a:cxn>
                <a:cxn ang="0">
                  <a:pos x="9773" y="156"/>
                </a:cxn>
                <a:cxn ang="0">
                  <a:pos x="9547" y="298"/>
                </a:cxn>
                <a:cxn ang="0">
                  <a:pos x="9320" y="437"/>
                </a:cxn>
                <a:cxn ang="0">
                  <a:pos x="9092" y="556"/>
                </a:cxn>
                <a:cxn ang="0">
                  <a:pos x="8865" y="676"/>
                </a:cxn>
                <a:cxn ang="0">
                  <a:pos x="8637" y="788"/>
                </a:cxn>
                <a:cxn ang="0">
                  <a:pos x="8412" y="884"/>
                </a:cxn>
                <a:cxn ang="0">
                  <a:pos x="8184" y="975"/>
                </a:cxn>
                <a:cxn ang="0">
                  <a:pos x="7957" y="1058"/>
                </a:cxn>
                <a:cxn ang="0">
                  <a:pos x="7734" y="1130"/>
                </a:cxn>
                <a:cxn ang="0">
                  <a:pos x="7508" y="1202"/>
                </a:cxn>
                <a:cxn ang="0">
                  <a:pos x="7285" y="1262"/>
                </a:cxn>
                <a:cxn ang="0">
                  <a:pos x="7062" y="1309"/>
                </a:cxn>
                <a:cxn ang="0">
                  <a:pos x="6840" y="1358"/>
                </a:cxn>
                <a:cxn ang="0">
                  <a:pos x="6620" y="1399"/>
                </a:cxn>
                <a:cxn ang="0">
                  <a:pos x="6402" y="1428"/>
                </a:cxn>
                <a:cxn ang="0">
                  <a:pos x="6184" y="1453"/>
                </a:cxn>
                <a:cxn ang="0">
                  <a:pos x="5968" y="1477"/>
                </a:cxn>
                <a:cxn ang="0">
                  <a:pos x="5755" y="1488"/>
                </a:cxn>
                <a:cxn ang="0">
                  <a:pos x="5542" y="1500"/>
                </a:cxn>
                <a:cxn ang="0">
                  <a:pos x="5332" y="1506"/>
                </a:cxn>
                <a:cxn ang="0">
                  <a:pos x="5124" y="1500"/>
                </a:cxn>
                <a:cxn ang="0">
                  <a:pos x="4918" y="1500"/>
                </a:cxn>
                <a:cxn ang="0">
                  <a:pos x="4714" y="1488"/>
                </a:cxn>
                <a:cxn ang="0">
                  <a:pos x="4514" y="1470"/>
                </a:cxn>
                <a:cxn ang="0">
                  <a:pos x="4316" y="1453"/>
                </a:cxn>
                <a:cxn ang="0">
                  <a:pos x="4122" y="1434"/>
                </a:cxn>
                <a:cxn ang="0">
                  <a:pos x="3929" y="1405"/>
                </a:cxn>
                <a:cxn ang="0">
                  <a:pos x="3739" y="1374"/>
                </a:cxn>
                <a:cxn ang="0">
                  <a:pos x="3553" y="1346"/>
                </a:cxn>
                <a:cxn ang="0">
                  <a:pos x="3190" y="1267"/>
                </a:cxn>
                <a:cxn ang="0">
                  <a:pos x="2842" y="1183"/>
                </a:cxn>
                <a:cxn ang="0">
                  <a:pos x="2508" y="1095"/>
                </a:cxn>
                <a:cxn ang="0">
                  <a:pos x="2192" y="998"/>
                </a:cxn>
                <a:cxn ang="0">
                  <a:pos x="1890" y="897"/>
                </a:cxn>
                <a:cxn ang="0">
                  <a:pos x="1610" y="788"/>
                </a:cxn>
                <a:cxn ang="0">
                  <a:pos x="1347" y="681"/>
                </a:cxn>
                <a:cxn ang="0">
                  <a:pos x="1105" y="574"/>
                </a:cxn>
                <a:cxn ang="0">
                  <a:pos x="883" y="473"/>
                </a:cxn>
                <a:cxn ang="0">
                  <a:pos x="686" y="377"/>
                </a:cxn>
                <a:cxn ang="0">
                  <a:pos x="508" y="286"/>
                </a:cxn>
                <a:cxn ang="0">
                  <a:pos x="358" y="210"/>
                </a:cxn>
                <a:cxn ang="0">
                  <a:pos x="232" y="138"/>
                </a:cxn>
                <a:cxn ang="0">
                  <a:pos x="59" y="35"/>
                </a:cxn>
                <a:cxn ang="0">
                  <a:pos x="0" y="0"/>
                </a:cxn>
                <a:cxn ang="0">
                  <a:pos x="0" y="0"/>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round/>
              <a:headEnd/>
              <a:tailEnd/>
            </a:ln>
          </p:spPr>
          <p:txBody>
            <a:bodyPr/>
            <a:lstStyle/>
            <a:p>
              <a:pPr>
                <a:defRPr/>
              </a:pPr>
              <a:endParaRPr lang="es-ES"/>
            </a:p>
          </p:txBody>
        </p:sp>
        <p:sp>
          <p:nvSpPr>
            <p:cNvPr id="14"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15"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85235" y="1278467"/>
            <a:ext cx="1409965" cy="4748590"/>
          </a:xfrm>
        </p:spPr>
        <p:txBody>
          <a:bodyPr vert="eaVert" anchor="b"/>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6" name="Date Placeholder 3"/>
          <p:cNvSpPr>
            <a:spLocks noGrp="1"/>
          </p:cNvSpPr>
          <p:nvPr>
            <p:ph type="dt" sz="half" idx="10"/>
          </p:nvPr>
        </p:nvSpPr>
        <p:spPr>
          <a:xfrm>
            <a:off x="10653713" y="6391275"/>
            <a:ext cx="992187" cy="304800"/>
          </a:xfrm>
        </p:spPr>
        <p:txBody>
          <a:bodyPr/>
          <a:lstStyle>
            <a:lvl1pPr>
              <a:defRPr/>
            </a:lvl1pPr>
          </a:lstStyle>
          <a:p>
            <a:pPr>
              <a:defRPr/>
            </a:pPr>
            <a:fld id="{1DEE3570-BD11-4C37-87F1-3F403C656029}" type="datetimeFigureOut">
              <a:rPr lang="en-US"/>
              <a:pPr>
                <a:defRPr/>
              </a:pPr>
              <a:t>7/6/2015</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D80830BD-8863-4817-A897-361523B2D8BE}"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7"/>
          <p:cNvGrpSpPr>
            <a:grpSpLocks/>
          </p:cNvGrpSpPr>
          <p:nvPr/>
        </p:nvGrpSpPr>
        <p:grpSpPr bwMode="auto">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p:cNvSpPr>
            <p:nvPr/>
          </p:nvSpPr>
          <p:spPr bwMode="gray">
            <a:xfrm rot="-589932">
              <a:off x="8491538" y="1797050"/>
              <a:ext cx="3298825" cy="441325"/>
            </a:xfrm>
            <a:custGeom>
              <a:avLst/>
              <a:gdLst/>
              <a:ahLst/>
              <a:cxnLst>
                <a:cxn ang="0">
                  <a:pos x="85" y="2532"/>
                </a:cxn>
                <a:cxn ang="0">
                  <a:pos x="9958" y="5291"/>
                </a:cxn>
                <a:cxn ang="0">
                  <a:pos x="10000" y="0"/>
                </a:cxn>
                <a:cxn ang="0">
                  <a:pos x="10000" y="0"/>
                </a:cxn>
                <a:cxn ang="0">
                  <a:pos x="9667" y="204"/>
                </a:cxn>
                <a:cxn ang="0">
                  <a:pos x="9334" y="400"/>
                </a:cxn>
                <a:cxn ang="0">
                  <a:pos x="9001" y="590"/>
                </a:cxn>
                <a:cxn ang="0">
                  <a:pos x="8667" y="753"/>
                </a:cxn>
                <a:cxn ang="0">
                  <a:pos x="8333" y="917"/>
                </a:cxn>
                <a:cxn ang="0">
                  <a:pos x="7999" y="1071"/>
                </a:cxn>
                <a:cxn ang="0">
                  <a:pos x="7669" y="1202"/>
                </a:cxn>
                <a:cxn ang="0">
                  <a:pos x="7333" y="1325"/>
                </a:cxn>
                <a:cxn ang="0">
                  <a:pos x="7000" y="1440"/>
                </a:cxn>
                <a:cxn ang="0">
                  <a:pos x="6673" y="1538"/>
                </a:cxn>
                <a:cxn ang="0">
                  <a:pos x="6340" y="1636"/>
                </a:cxn>
                <a:cxn ang="0">
                  <a:pos x="6013" y="1719"/>
                </a:cxn>
                <a:cxn ang="0">
                  <a:pos x="5686" y="1784"/>
                </a:cxn>
                <a:cxn ang="0">
                  <a:pos x="5359" y="1850"/>
                </a:cxn>
                <a:cxn ang="0">
                  <a:pos x="5036" y="1906"/>
                </a:cxn>
                <a:cxn ang="0">
                  <a:pos x="4717" y="1948"/>
                </a:cxn>
                <a:cxn ang="0">
                  <a:pos x="4396" y="1980"/>
                </a:cxn>
                <a:cxn ang="0">
                  <a:pos x="4079" y="2013"/>
                </a:cxn>
                <a:cxn ang="0">
                  <a:pos x="3766" y="2029"/>
                </a:cxn>
                <a:cxn ang="0">
                  <a:pos x="3454" y="2046"/>
                </a:cxn>
                <a:cxn ang="0">
                  <a:pos x="3145" y="2053"/>
                </a:cxn>
                <a:cxn ang="0">
                  <a:pos x="2839" y="2046"/>
                </a:cxn>
                <a:cxn ang="0">
                  <a:pos x="2537" y="2046"/>
                </a:cxn>
                <a:cxn ang="0">
                  <a:pos x="2238" y="2029"/>
                </a:cxn>
                <a:cxn ang="0">
                  <a:pos x="1943" y="2004"/>
                </a:cxn>
                <a:cxn ang="0">
                  <a:pos x="1653" y="1980"/>
                </a:cxn>
                <a:cxn ang="0">
                  <a:pos x="1368" y="1955"/>
                </a:cxn>
                <a:cxn ang="0">
                  <a:pos x="1085" y="1915"/>
                </a:cxn>
                <a:cxn ang="0">
                  <a:pos x="806" y="1873"/>
                </a:cxn>
                <a:cxn ang="0">
                  <a:pos x="533" y="1833"/>
                </a:cxn>
                <a:cxn ang="0">
                  <a:pos x="0" y="1726"/>
                </a:cxn>
                <a:cxn ang="0">
                  <a:pos x="85" y="2532"/>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round/>
              <a:headEnd/>
              <a:tailEnd/>
            </a:ln>
          </p:spPr>
          <p:txBody>
            <a:bodyPr/>
            <a:lstStyle/>
            <a:p>
              <a:pPr>
                <a:defRPr/>
              </a:pPr>
              <a:endParaRPr lang="es-ES"/>
            </a:p>
          </p:txBody>
        </p:sp>
        <p:sp>
          <p:nvSpPr>
            <p:cNvPr id="1052" name="Freeform 5"/>
            <p:cNvSpPr>
              <a:spLocks/>
            </p:cNvSpPr>
            <p:nvPr/>
          </p:nvSpPr>
          <p:spPr bwMode="gray">
            <a:xfrm>
              <a:off x="458788" y="1866900"/>
              <a:ext cx="11277600" cy="4533900"/>
            </a:xfrm>
            <a:custGeom>
              <a:avLst/>
              <a:gdLst>
                <a:gd name="T0" fmla="*/ 0 w 7104"/>
                <a:gd name="T1" fmla="*/ 0 h 2856"/>
                <a:gd name="T2" fmla="*/ 7104 w 7104"/>
                <a:gd name="T3" fmla="*/ 2856 h 2856"/>
              </a:gdLst>
              <a:ahLst/>
              <a:cxnLst>
                <a:cxn ang="0">
                  <a:pos x="0" y="0"/>
                </a:cxn>
                <a:cxn ang="0">
                  <a:pos x="0" y="2856"/>
                </a:cxn>
                <a:cxn ang="0">
                  <a:pos x="7104" y="2856"/>
                </a:cxn>
                <a:cxn ang="0">
                  <a:pos x="7104" y="1"/>
                </a:cxn>
                <a:cxn ang="0">
                  <a:pos x="7104" y="1"/>
                </a:cxn>
                <a:cxn ang="0">
                  <a:pos x="6943" y="26"/>
                </a:cxn>
                <a:cxn ang="0">
                  <a:pos x="6782" y="50"/>
                </a:cxn>
                <a:cxn ang="0">
                  <a:pos x="6621" y="73"/>
                </a:cxn>
                <a:cxn ang="0">
                  <a:pos x="6459" y="93"/>
                </a:cxn>
                <a:cxn ang="0">
                  <a:pos x="6298" y="113"/>
                </a:cxn>
                <a:cxn ang="0">
                  <a:pos x="6136" y="132"/>
                </a:cxn>
                <a:cxn ang="0">
                  <a:pos x="5976" y="148"/>
                </a:cxn>
                <a:cxn ang="0">
                  <a:pos x="5814" y="163"/>
                </a:cxn>
                <a:cxn ang="0">
                  <a:pos x="5653" y="177"/>
                </a:cxn>
                <a:cxn ang="0">
                  <a:pos x="5494" y="189"/>
                </a:cxn>
                <a:cxn ang="0">
                  <a:pos x="5334" y="201"/>
                </a:cxn>
                <a:cxn ang="0">
                  <a:pos x="5175" y="211"/>
                </a:cxn>
                <a:cxn ang="0">
                  <a:pos x="5017" y="219"/>
                </a:cxn>
                <a:cxn ang="0">
                  <a:pos x="4859" y="227"/>
                </a:cxn>
                <a:cxn ang="0">
                  <a:pos x="4703" y="234"/>
                </a:cxn>
                <a:cxn ang="0">
                  <a:pos x="4548" y="239"/>
                </a:cxn>
                <a:cxn ang="0">
                  <a:pos x="4393" y="243"/>
                </a:cxn>
                <a:cxn ang="0">
                  <a:pos x="4240" y="247"/>
                </a:cxn>
                <a:cxn ang="0">
                  <a:pos x="4088" y="249"/>
                </a:cxn>
                <a:cxn ang="0">
                  <a:pos x="3937" y="251"/>
                </a:cxn>
                <a:cxn ang="0">
                  <a:pos x="3788" y="252"/>
                </a:cxn>
                <a:cxn ang="0">
                  <a:pos x="3640" y="251"/>
                </a:cxn>
                <a:cxn ang="0">
                  <a:pos x="3494" y="251"/>
                </a:cxn>
                <a:cxn ang="0">
                  <a:pos x="3349" y="249"/>
                </a:cxn>
                <a:cxn ang="0">
                  <a:pos x="3207" y="246"/>
                </a:cxn>
                <a:cxn ang="0">
                  <a:pos x="3066" y="243"/>
                </a:cxn>
                <a:cxn ang="0">
                  <a:pos x="2928" y="240"/>
                </a:cxn>
                <a:cxn ang="0">
                  <a:pos x="2791" y="235"/>
                </a:cxn>
                <a:cxn ang="0">
                  <a:pos x="2656" y="230"/>
                </a:cxn>
                <a:cxn ang="0">
                  <a:pos x="2524" y="225"/>
                </a:cxn>
                <a:cxn ang="0">
                  <a:pos x="2266" y="212"/>
                </a:cxn>
                <a:cxn ang="0">
                  <a:pos x="2019" y="198"/>
                </a:cxn>
                <a:cxn ang="0">
                  <a:pos x="1782" y="183"/>
                </a:cxn>
                <a:cxn ang="0">
                  <a:pos x="1557" y="167"/>
                </a:cxn>
                <a:cxn ang="0">
                  <a:pos x="1343" y="150"/>
                </a:cxn>
                <a:cxn ang="0">
                  <a:pos x="1144" y="132"/>
                </a:cxn>
                <a:cxn ang="0">
                  <a:pos x="957" y="114"/>
                </a:cxn>
                <a:cxn ang="0">
                  <a:pos x="785" y="96"/>
                </a:cxn>
                <a:cxn ang="0">
                  <a:pos x="627" y="79"/>
                </a:cxn>
                <a:cxn ang="0">
                  <a:pos x="487" y="63"/>
                </a:cxn>
                <a:cxn ang="0">
                  <a:pos x="361" y="48"/>
                </a:cxn>
                <a:cxn ang="0">
                  <a:pos x="254" y="35"/>
                </a:cxn>
                <a:cxn ang="0">
                  <a:pos x="165" y="23"/>
                </a:cxn>
                <a:cxn ang="0">
                  <a:pos x="42" y="6"/>
                </a:cxn>
                <a:cxn ang="0">
                  <a:pos x="0" y="0"/>
                </a:cxn>
                <a:cxn ang="0">
                  <a:pos x="0" y="0"/>
                </a:cxn>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round/>
              <a:headEnd/>
              <a:tailEnd/>
            </a:ln>
          </p:spPr>
          <p:txBody>
            <a:bodyPr/>
            <a:lstStyle/>
            <a:p>
              <a:pPr>
                <a:defRPr/>
              </a:pPr>
              <a:endParaRPr lang="es-ES"/>
            </a:p>
          </p:txBody>
        </p:sp>
        <p:sp>
          <p:nvSpPr>
            <p:cNvPr id="1053" name="Freeform 5"/>
            <p:cNvSpPr>
              <a:spLocks noEditPoints="1"/>
            </p:cNvSpPr>
            <p:nvPr/>
          </p:nvSpPr>
          <p:spPr bwMode="gray">
            <a:xfrm>
              <a:off x="0" y="1588"/>
              <a:ext cx="12192000" cy="6856412"/>
            </a:xfrm>
            <a:custGeom>
              <a:avLst/>
              <a:gdLst>
                <a:gd name="T0" fmla="*/ 0 w 15356"/>
                <a:gd name="T1" fmla="*/ 0 h 8638"/>
                <a:gd name="T2" fmla="*/ 15356 w 15356"/>
                <a:gd name="T3" fmla="*/ 8638 h 8638"/>
              </a:gdLst>
              <a:ahLst/>
              <a:cxnLst>
                <a:cxn ang="0">
                  <a:pos x="0" y="0"/>
                </a:cxn>
                <a:cxn ang="0">
                  <a:pos x="0" y="8638"/>
                </a:cxn>
                <a:cxn ang="0">
                  <a:pos x="15356" y="8638"/>
                </a:cxn>
                <a:cxn ang="0">
                  <a:pos x="15356" y="0"/>
                </a:cxn>
                <a:cxn ang="0">
                  <a:pos x="0" y="0"/>
                </a:cxn>
                <a:cxn ang="0">
                  <a:pos x="14748" y="8038"/>
                </a:cxn>
                <a:cxn ang="0">
                  <a:pos x="600" y="8038"/>
                </a:cxn>
                <a:cxn ang="0">
                  <a:pos x="600" y="592"/>
                </a:cxn>
                <a:cxn ang="0">
                  <a:pos x="14748" y="592"/>
                </a:cxn>
                <a:cxn ang="0">
                  <a:pos x="14748" y="8038"/>
                </a:cxn>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round/>
              <a:headEnd/>
              <a:tailEnd/>
            </a:ln>
          </p:spPr>
          <p:txBody>
            <a:bodyPr/>
            <a:lstStyle/>
            <a:p>
              <a:pPr>
                <a:defRPr/>
              </a:pPr>
              <a:endParaRPr lang="es-ES"/>
            </a:p>
          </p:txBody>
        </p:sp>
      </p:grpSp>
      <p:sp>
        <p:nvSpPr>
          <p:cNvPr id="1027" name="Title Placeholder 1"/>
          <p:cNvSpPr>
            <a:spLocks noGrp="1"/>
          </p:cNvSpPr>
          <p:nvPr>
            <p:ph type="title"/>
          </p:nvPr>
        </p:nvSpPr>
        <p:spPr bwMode="gray">
          <a:xfrm>
            <a:off x="1155700" y="973138"/>
            <a:ext cx="8761413" cy="7080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8" name="Text Placeholder 2"/>
          <p:cNvSpPr>
            <a:spLocks noGrp="1"/>
          </p:cNvSpPr>
          <p:nvPr>
            <p:ph type="body" idx="1"/>
          </p:nvPr>
        </p:nvSpPr>
        <p:spPr bwMode="auto">
          <a:xfrm>
            <a:off x="1155700" y="2603500"/>
            <a:ext cx="8761413" cy="3416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4" name="Date Placeholder 3"/>
          <p:cNvSpPr>
            <a:spLocks noGrp="1"/>
          </p:cNvSpPr>
          <p:nvPr>
            <p:ph type="dt" sz="half" idx="2"/>
          </p:nvPr>
        </p:nvSpPr>
        <p:spPr>
          <a:xfrm>
            <a:off x="10653713" y="6391275"/>
            <a:ext cx="990600" cy="304800"/>
          </a:xfrm>
          <a:prstGeom prst="rect">
            <a:avLst/>
          </a:prstGeom>
        </p:spPr>
        <p:txBody>
          <a:bodyPr vert="horz" lIns="91440" tIns="45720" rIns="91440" bIns="45720" rtlCol="0" anchor="ctr"/>
          <a:lstStyle>
            <a:lvl1pPr algn="r" fontAlgn="auto">
              <a:spcBef>
                <a:spcPts val="0"/>
              </a:spcBef>
              <a:spcAft>
                <a:spcPts val="0"/>
              </a:spcAft>
              <a:defRPr sz="1000" b="1" i="0">
                <a:solidFill>
                  <a:schemeClr val="accent1"/>
                </a:solidFill>
                <a:latin typeface="+mn-lt"/>
              </a:defRPr>
            </a:lvl1pPr>
          </a:lstStyle>
          <a:p>
            <a:pPr>
              <a:defRPr/>
            </a:pPr>
            <a:fld id="{0F681C2B-4F24-4CC8-AC1F-9B64C1B11B63}" type="datetimeFigureOut">
              <a:rPr lang="en-US"/>
              <a:pPr>
                <a:defRPr/>
              </a:pPr>
              <a:t>7/6/2015</a:t>
            </a:fld>
            <a:endParaRPr lang="en-US"/>
          </a:p>
        </p:txBody>
      </p:sp>
      <p:sp>
        <p:nvSpPr>
          <p:cNvPr id="5" name="Footer Placeholder 4"/>
          <p:cNvSpPr>
            <a:spLocks noGrp="1"/>
          </p:cNvSpPr>
          <p:nvPr>
            <p:ph type="ftr" sz="quarter" idx="3"/>
          </p:nvPr>
        </p:nvSpPr>
        <p:spPr>
          <a:xfrm>
            <a:off x="560388" y="6391275"/>
            <a:ext cx="3860800" cy="304800"/>
          </a:xfrm>
          <a:prstGeom prst="rect">
            <a:avLst/>
          </a:prstGeom>
        </p:spPr>
        <p:txBody>
          <a:bodyPr vert="horz" lIns="91440" tIns="45720" rIns="91440" bIns="45720" rtlCol="0" anchor="ctr"/>
          <a:lstStyle>
            <a:lvl1pPr algn="l" fontAlgn="auto">
              <a:spcBef>
                <a:spcPts val="0"/>
              </a:spcBef>
              <a:spcAft>
                <a:spcPts val="0"/>
              </a:spcAft>
              <a:defRPr sz="1000" b="1" i="0">
                <a:solidFill>
                  <a:schemeClr val="accent1"/>
                </a:solidFill>
                <a:latin typeface="+mn-lt"/>
              </a:defRPr>
            </a:lvl1pPr>
          </a:lstStyle>
          <a:p>
            <a:pPr>
              <a:defRPr/>
            </a:pPr>
            <a:r>
              <a:rPr lang="en-US"/>
              <a:t>
              </a:t>
            </a:r>
          </a:p>
        </p:txBody>
      </p:sp>
      <p:sp>
        <p:nvSpPr>
          <p:cNvPr id="21" name="Rectangle 2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a:solidFill>
                  <a:schemeClr val="bg1"/>
                </a:solidFill>
                <a:latin typeface="+mn-lt"/>
              </a:defRPr>
            </a:lvl1pPr>
          </a:lstStyle>
          <a:p>
            <a:pPr>
              <a:defRPr/>
            </a:pPr>
            <a:fld id="{BA85E2CF-78BD-41E8-B489-A46A809BED32}"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751" r:id="rId1"/>
    <p:sldLayoutId id="2147483747" r:id="rId2"/>
    <p:sldLayoutId id="2147483752" r:id="rId3"/>
    <p:sldLayoutId id="2147483748" r:id="rId4"/>
    <p:sldLayoutId id="2147483749" r:id="rId5"/>
    <p:sldLayoutId id="2147483750" r:id="rId6"/>
    <p:sldLayoutId id="2147483753" r:id="rId7"/>
    <p:sldLayoutId id="2147483754" r:id="rId8"/>
    <p:sldLayoutId id="2147483755" r:id="rId9"/>
    <p:sldLayoutId id="2147483756" r:id="rId10"/>
    <p:sldLayoutId id="2147483757" r:id="rId11"/>
    <p:sldLayoutId id="2147483758" r:id="rId12"/>
    <p:sldLayoutId id="2147483759" r:id="rId13"/>
    <p:sldLayoutId id="2147483760" r:id="rId14"/>
    <p:sldLayoutId id="2147483761" r:id="rId15"/>
    <p:sldLayoutId id="2147483762" r:id="rId16"/>
    <p:sldLayoutId id="2147483763" r:id="rId17"/>
  </p:sldLayoutIdLst>
  <p:hf sldNum="0" hdr="0" ftr="0" dt="0"/>
  <p:txStyles>
    <p:titleStyle>
      <a:lvl1pPr algn="l" defTabSz="457200" rtl="0" eaLnBrk="0" fontAlgn="base" hangingPunct="0">
        <a:spcBef>
          <a:spcPct val="0"/>
        </a:spcBef>
        <a:spcAft>
          <a:spcPct val="0"/>
        </a:spcAft>
        <a:defRPr sz="3600" kern="1200">
          <a:solidFill>
            <a:schemeClr val="bg2"/>
          </a:solidFill>
          <a:latin typeface="+mj-lt"/>
          <a:ea typeface="+mj-ea"/>
          <a:cs typeface="+mj-cs"/>
        </a:defRPr>
      </a:lvl1pPr>
      <a:lvl2pPr algn="l" defTabSz="457200" rtl="0" eaLnBrk="0" fontAlgn="base" hangingPunct="0">
        <a:spcBef>
          <a:spcPct val="0"/>
        </a:spcBef>
        <a:spcAft>
          <a:spcPct val="0"/>
        </a:spcAft>
        <a:defRPr sz="3600">
          <a:solidFill>
            <a:schemeClr val="bg2"/>
          </a:solidFill>
          <a:latin typeface="Century Gothic" pitchFamily="34" charset="0"/>
        </a:defRPr>
      </a:lvl2pPr>
      <a:lvl3pPr algn="l" defTabSz="457200" rtl="0" eaLnBrk="0" fontAlgn="base" hangingPunct="0">
        <a:spcBef>
          <a:spcPct val="0"/>
        </a:spcBef>
        <a:spcAft>
          <a:spcPct val="0"/>
        </a:spcAft>
        <a:defRPr sz="3600">
          <a:solidFill>
            <a:schemeClr val="bg2"/>
          </a:solidFill>
          <a:latin typeface="Century Gothic" pitchFamily="34" charset="0"/>
        </a:defRPr>
      </a:lvl3pPr>
      <a:lvl4pPr algn="l" defTabSz="457200" rtl="0" eaLnBrk="0" fontAlgn="base" hangingPunct="0">
        <a:spcBef>
          <a:spcPct val="0"/>
        </a:spcBef>
        <a:spcAft>
          <a:spcPct val="0"/>
        </a:spcAft>
        <a:defRPr sz="3600">
          <a:solidFill>
            <a:schemeClr val="bg2"/>
          </a:solidFill>
          <a:latin typeface="Century Gothic" pitchFamily="34" charset="0"/>
        </a:defRPr>
      </a:lvl4pPr>
      <a:lvl5pPr algn="l" defTabSz="457200" rtl="0" eaLnBrk="0" fontAlgn="base" hangingPunct="0">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371725" y="3781425"/>
            <a:ext cx="6648450" cy="922338"/>
          </a:xfrm>
        </p:spPr>
        <p:txBody>
          <a:bodyPr rtlCol="0">
            <a:noAutofit/>
          </a:bodyPr>
          <a:lstStyle/>
          <a:p>
            <a:pPr algn="ctr" eaLnBrk="1" fontAlgn="auto" hangingPunct="1">
              <a:spcAft>
                <a:spcPts val="0"/>
              </a:spcAft>
              <a:defRPr/>
            </a:pPr>
            <a:r>
              <a:rPr lang="es-MX" sz="1600" dirty="0" smtClean="0"/>
              <a:t/>
            </a:r>
            <a:br>
              <a:rPr lang="es-MX" sz="1600" dirty="0" smtClean="0"/>
            </a:br>
            <a:r>
              <a:rPr lang="es-MX" sz="1600" dirty="0" smtClean="0"/>
              <a:t/>
            </a:r>
            <a:br>
              <a:rPr lang="es-MX" sz="1600" dirty="0" smtClean="0"/>
            </a:br>
            <a:r>
              <a:rPr lang="es-MX" dirty="0" smtClean="0"/>
              <a:t/>
            </a:r>
            <a:br>
              <a:rPr lang="es-MX" dirty="0" smtClean="0"/>
            </a:br>
            <a:r>
              <a:rPr lang="es-MX" sz="1800" b="1" cap="all" dirty="0" smtClean="0">
                <a:solidFill>
                  <a:srgbClr val="B31166">
                    <a:lumMod val="60000"/>
                    <a:lumOff val="40000"/>
                  </a:srgbClr>
                </a:solidFill>
                <a:ea typeface="+mn-ea"/>
                <a:cs typeface="+mn-cs"/>
              </a:rPr>
              <a:t>    </a:t>
            </a:r>
            <a:r>
              <a:rPr lang="es-MX" b="1" dirty="0" smtClean="0"/>
              <a:t>Ética y valores</a:t>
            </a:r>
            <a:endParaRPr lang="es-MX" b="1" dirty="0"/>
          </a:p>
        </p:txBody>
      </p:sp>
      <p:sp>
        <p:nvSpPr>
          <p:cNvPr id="3" name="Subtítulo 2"/>
          <p:cNvSpPr>
            <a:spLocks noGrp="1"/>
          </p:cNvSpPr>
          <p:nvPr>
            <p:ph type="subTitle" idx="1"/>
          </p:nvPr>
        </p:nvSpPr>
        <p:spPr>
          <a:xfrm>
            <a:off x="5510213" y="5583238"/>
            <a:ext cx="6361112" cy="631825"/>
          </a:xfrm>
        </p:spPr>
        <p:txBody>
          <a:bodyPr rtlCol="0">
            <a:normAutofit/>
          </a:bodyPr>
          <a:lstStyle/>
          <a:p>
            <a:pPr eaLnBrk="1" fontAlgn="auto" hangingPunct="1">
              <a:spcAft>
                <a:spcPts val="0"/>
              </a:spcAft>
              <a:buFont typeface="Wingdings 3" charset="2"/>
              <a:buNone/>
              <a:defRPr/>
            </a:pPr>
            <a:r>
              <a:rPr lang="es-MX" sz="2800" b="1" dirty="0" smtClean="0"/>
              <a:t>Docente: </a:t>
            </a:r>
            <a:r>
              <a:rPr lang="es-MX" sz="2800" dirty="0" smtClean="0"/>
              <a:t>Alma Castro GUILLEN  </a:t>
            </a:r>
            <a:endParaRPr lang="es-MX" sz="2800" dirty="0"/>
          </a:p>
        </p:txBody>
      </p:sp>
      <p:pic>
        <p:nvPicPr>
          <p:cNvPr id="15364" name="Picture 2" descr="http://www.colegiobilingue.edu.co/sites/default/files/field/image/eticayvalores.gif"/>
          <p:cNvPicPr>
            <a:picLocks noChangeAspect="1" noChangeArrowheads="1"/>
          </p:cNvPicPr>
          <p:nvPr/>
        </p:nvPicPr>
        <p:blipFill>
          <a:blip r:embed="rId2"/>
          <a:srcRect/>
          <a:stretch>
            <a:fillRect/>
          </a:stretch>
        </p:blipFill>
        <p:spPr bwMode="auto">
          <a:xfrm>
            <a:off x="8945563" y="2366963"/>
            <a:ext cx="2390775" cy="2181225"/>
          </a:xfrm>
          <a:prstGeom prst="rect">
            <a:avLst/>
          </a:prstGeom>
          <a:noFill/>
          <a:ln w="9525">
            <a:noFill/>
            <a:miter lim="800000"/>
            <a:headEnd/>
            <a:tailEnd/>
          </a:ln>
        </p:spPr>
      </p:pic>
      <p:pic>
        <p:nvPicPr>
          <p:cNvPr id="15365" name="Picture 2"/>
          <p:cNvPicPr>
            <a:picLocks noChangeAspect="1" noChangeArrowheads="1"/>
          </p:cNvPicPr>
          <p:nvPr/>
        </p:nvPicPr>
        <p:blipFill>
          <a:blip r:embed="rId3"/>
          <a:srcRect/>
          <a:stretch>
            <a:fillRect/>
          </a:stretch>
        </p:blipFill>
        <p:spPr bwMode="auto">
          <a:xfrm>
            <a:off x="3663950" y="685800"/>
            <a:ext cx="3759200" cy="2124075"/>
          </a:xfrm>
          <a:prstGeom prst="rect">
            <a:avLst/>
          </a:prstGeom>
          <a:noFill/>
          <a:ln w="9525">
            <a:noFill/>
            <a:miter lim="800000"/>
            <a:headEnd/>
            <a:tailEnd/>
          </a:ln>
        </p:spPr>
      </p:pic>
      <p:sp>
        <p:nvSpPr>
          <p:cNvPr id="15366" name="5 Rectángulo"/>
          <p:cNvSpPr>
            <a:spLocks noChangeArrowheads="1"/>
          </p:cNvSpPr>
          <p:nvPr/>
        </p:nvSpPr>
        <p:spPr bwMode="auto">
          <a:xfrm>
            <a:off x="2759075" y="2967038"/>
            <a:ext cx="5827713" cy="584200"/>
          </a:xfrm>
          <a:prstGeom prst="rect">
            <a:avLst/>
          </a:prstGeom>
          <a:noFill/>
          <a:ln w="9525">
            <a:noFill/>
            <a:miter lim="800000"/>
            <a:headEnd/>
            <a:tailEnd/>
          </a:ln>
        </p:spPr>
        <p:txBody>
          <a:bodyPr>
            <a:spAutoFit/>
          </a:bodyPr>
          <a:lstStyle/>
          <a:p>
            <a:r>
              <a:rPr lang="es-MX" sz="3200" b="1"/>
              <a:t>CAMPUS  GÓMEZ  PALACIO </a:t>
            </a:r>
            <a:endParaRPr lang="es-ES" sz="3200" b="1"/>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es-MX" smtClean="0"/>
              <a:t>¿Qué es ética y  valores? </a:t>
            </a:r>
          </a:p>
        </p:txBody>
      </p:sp>
      <p:sp>
        <p:nvSpPr>
          <p:cNvPr id="16387" name="Marcador de contenido 2"/>
          <p:cNvSpPr>
            <a:spLocks noGrp="1"/>
          </p:cNvSpPr>
          <p:nvPr>
            <p:ph idx="1"/>
          </p:nvPr>
        </p:nvSpPr>
        <p:spPr>
          <a:xfrm>
            <a:off x="6059488" y="2676525"/>
            <a:ext cx="5564187" cy="3724275"/>
          </a:xfrm>
        </p:spPr>
        <p:txBody>
          <a:bodyPr/>
          <a:lstStyle/>
          <a:p>
            <a:pPr algn="just" eaLnBrk="1" hangingPunct="1">
              <a:buFont typeface="Wingdings 3" pitchFamily="18" charset="2"/>
              <a:buNone/>
            </a:pPr>
            <a:r>
              <a:rPr lang="es-MX" sz="2400" b="1" smtClean="0"/>
              <a:t>La ética, es una de las tantas ramas de la filosofía. Es aquella ciencia que estudia las cosas por sus causas, de lo universal y necesario que se dedica al estudio de los actos humanos. Pero aquellos que se realizan tanto por la voluntad y libertad absoluta, de la persona.</a:t>
            </a:r>
          </a:p>
        </p:txBody>
      </p:sp>
      <p:pic>
        <p:nvPicPr>
          <p:cNvPr id="16388" name="Picture 2" descr="http://3.bp.blogspot.com/-HHqkO5ia7d8/TdSDUUB2zVI/AAAAAAAAAA0/4fa7tckUOvU/s320/Imagen2.png"/>
          <p:cNvPicPr>
            <a:picLocks noChangeAspect="1" noChangeArrowheads="1"/>
          </p:cNvPicPr>
          <p:nvPr/>
        </p:nvPicPr>
        <p:blipFill>
          <a:blip r:embed="rId2"/>
          <a:srcRect/>
          <a:stretch>
            <a:fillRect/>
          </a:stretch>
        </p:blipFill>
        <p:spPr bwMode="auto">
          <a:xfrm>
            <a:off x="1689100" y="2808288"/>
            <a:ext cx="3440113" cy="3387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n 3"/>
          <p:cNvPicPr>
            <a:picLocks noChangeAspect="1"/>
          </p:cNvPicPr>
          <p:nvPr/>
        </p:nvPicPr>
        <p:blipFill>
          <a:blip r:embed="rId2"/>
          <a:srcRect/>
          <a:stretch>
            <a:fillRect/>
          </a:stretch>
        </p:blipFill>
        <p:spPr bwMode="auto">
          <a:xfrm>
            <a:off x="8081963" y="4854575"/>
            <a:ext cx="3805237" cy="2097088"/>
          </a:xfrm>
          <a:prstGeom prst="rect">
            <a:avLst/>
          </a:prstGeom>
          <a:noFill/>
          <a:ln w="9525">
            <a:noFill/>
            <a:miter lim="800000"/>
            <a:headEnd/>
            <a:tailEnd/>
          </a:ln>
        </p:spPr>
      </p:pic>
      <p:sp>
        <p:nvSpPr>
          <p:cNvPr id="17411" name="Título 1"/>
          <p:cNvSpPr>
            <a:spLocks noGrp="1"/>
          </p:cNvSpPr>
          <p:nvPr>
            <p:ph type="title"/>
          </p:nvPr>
        </p:nvSpPr>
        <p:spPr/>
        <p:txBody>
          <a:bodyPr/>
          <a:lstStyle/>
          <a:p>
            <a:pPr eaLnBrk="1" hangingPunct="1"/>
            <a:r>
              <a:rPr lang="es-MX" smtClean="0"/>
              <a:t>Ética y valores</a:t>
            </a:r>
          </a:p>
        </p:txBody>
      </p:sp>
      <p:sp>
        <p:nvSpPr>
          <p:cNvPr id="17412" name="Marcador de contenido 2"/>
          <p:cNvSpPr>
            <a:spLocks noGrp="1"/>
          </p:cNvSpPr>
          <p:nvPr>
            <p:ph idx="1"/>
          </p:nvPr>
        </p:nvSpPr>
        <p:spPr>
          <a:xfrm>
            <a:off x="666750" y="2587625"/>
            <a:ext cx="11220450" cy="3416300"/>
          </a:xfrm>
        </p:spPr>
        <p:txBody>
          <a:bodyPr/>
          <a:lstStyle/>
          <a:p>
            <a:pPr algn="just" eaLnBrk="1" hangingPunct="1">
              <a:buFont typeface="Wingdings 3" pitchFamily="18" charset="2"/>
              <a:buNone/>
            </a:pPr>
            <a:r>
              <a:rPr lang="es-MX" sz="2400" b="1" smtClean="0"/>
              <a:t>Son marcados por su grado de importancia, con el objetivo de determinar qué acción es mejor  realizar, o al menos el intento de describir el valor a ejecutar en las diferentes acciones. Se trata de la conducta correcta, en el sentido de que una acción relativamente valiosa puede considerarse como éticamente “buena” (sentido adjetivo), y una acción de baja, o por lo menos de valor relativamente bajo puede ser considerado como “malo”.</a:t>
            </a:r>
          </a:p>
          <a:p>
            <a:pPr algn="just" eaLnBrk="1" hangingPunct="1">
              <a:buFont typeface="Wingdings 3" pitchFamily="18" charset="2"/>
              <a:buNone/>
            </a:pPr>
            <a:r>
              <a:rPr lang="es-MX" sz="2400" b="1" smtClean="0"/>
              <a:t/>
            </a:r>
            <a:br>
              <a:rPr lang="es-MX" sz="2400" b="1" smtClean="0"/>
            </a:br>
            <a:r>
              <a:rPr lang="es-MX" smtClean="0"/>
              <a:t/>
            </a:r>
            <a:br>
              <a:rPr lang="es-MX" smtClean="0"/>
            </a:br>
            <a:endParaRPr lang="es-MX"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eaLnBrk="1" hangingPunct="1"/>
            <a:r>
              <a:rPr lang="es-MX" b="1" smtClean="0"/>
              <a:t>Los valores éticos fundamentales </a:t>
            </a:r>
          </a:p>
        </p:txBody>
      </p:sp>
      <p:sp>
        <p:nvSpPr>
          <p:cNvPr id="18435" name="Marcador de contenido 2"/>
          <p:cNvSpPr>
            <a:spLocks noGrp="1"/>
          </p:cNvSpPr>
          <p:nvPr>
            <p:ph idx="1"/>
          </p:nvPr>
        </p:nvSpPr>
        <p:spPr>
          <a:xfrm>
            <a:off x="357188" y="2509838"/>
            <a:ext cx="11468100" cy="3416300"/>
          </a:xfrm>
        </p:spPr>
        <p:txBody>
          <a:bodyPr/>
          <a:lstStyle/>
          <a:p>
            <a:pPr algn="just" eaLnBrk="1" hangingPunct="1">
              <a:buFont typeface="Wingdings 3" pitchFamily="18" charset="2"/>
              <a:buNone/>
            </a:pPr>
            <a:r>
              <a:rPr lang="es-MX" sz="2400" b="1" smtClean="0"/>
              <a:t>Los valores éticos son estructuras de nuestro pensamiento que mantenemos reconfiguradas en nuestro cerebro como especie humana de cara a nuestra supervivencia.</a:t>
            </a:r>
          </a:p>
          <a:p>
            <a:pPr algn="just" eaLnBrk="1" hangingPunct="1">
              <a:buFont typeface="Wingdings 3" pitchFamily="18" charset="2"/>
              <a:buNone/>
            </a:pPr>
            <a:r>
              <a:rPr lang="es-MX" sz="2400" b="1" smtClean="0"/>
              <a:t>Los valores éticos son medios adecuados para conseguir nuestra finalidad. Al hablar de valores es importante diferenciar entre los valores que podemos llamar finales y los valores de tipo instrumental.</a:t>
            </a:r>
          </a:p>
        </p:txBody>
      </p:sp>
      <p:pic>
        <p:nvPicPr>
          <p:cNvPr id="18436" name="Imagen 3"/>
          <p:cNvPicPr>
            <a:picLocks noChangeAspect="1"/>
          </p:cNvPicPr>
          <p:nvPr/>
        </p:nvPicPr>
        <p:blipFill>
          <a:blip r:embed="rId2"/>
          <a:srcRect/>
          <a:stretch>
            <a:fillRect/>
          </a:stretch>
        </p:blipFill>
        <p:spPr bwMode="auto">
          <a:xfrm>
            <a:off x="9193213" y="4933950"/>
            <a:ext cx="2586037" cy="1781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n 3"/>
          <p:cNvPicPr>
            <a:picLocks noChangeAspect="1"/>
          </p:cNvPicPr>
          <p:nvPr/>
        </p:nvPicPr>
        <p:blipFill>
          <a:blip r:embed="rId2"/>
          <a:srcRect/>
          <a:stretch>
            <a:fillRect/>
          </a:stretch>
        </p:blipFill>
        <p:spPr bwMode="auto">
          <a:xfrm>
            <a:off x="7283450" y="2293938"/>
            <a:ext cx="4811713" cy="3865562"/>
          </a:xfrm>
          <a:prstGeom prst="rect">
            <a:avLst/>
          </a:prstGeom>
          <a:noFill/>
          <a:ln w="9525">
            <a:noFill/>
            <a:miter lim="800000"/>
            <a:headEnd/>
            <a:tailEnd/>
          </a:ln>
        </p:spPr>
      </p:pic>
      <p:sp>
        <p:nvSpPr>
          <p:cNvPr id="19459" name="Título 1"/>
          <p:cNvSpPr>
            <a:spLocks noGrp="1"/>
          </p:cNvSpPr>
          <p:nvPr>
            <p:ph type="title"/>
          </p:nvPr>
        </p:nvSpPr>
        <p:spPr/>
        <p:txBody>
          <a:bodyPr/>
          <a:lstStyle/>
          <a:p>
            <a:pPr eaLnBrk="1" hangingPunct="1"/>
            <a:r>
              <a:rPr lang="es-MX" b="1" smtClean="0"/>
              <a:t>Características de los valores</a:t>
            </a:r>
          </a:p>
        </p:txBody>
      </p:sp>
      <p:sp>
        <p:nvSpPr>
          <p:cNvPr id="19460" name="Marcador de contenido 2"/>
          <p:cNvSpPr>
            <a:spLocks noGrp="1"/>
          </p:cNvSpPr>
          <p:nvPr>
            <p:ph idx="1"/>
          </p:nvPr>
        </p:nvSpPr>
        <p:spPr>
          <a:xfrm>
            <a:off x="201613" y="2216150"/>
            <a:ext cx="7345362" cy="4386263"/>
          </a:xfrm>
        </p:spPr>
        <p:txBody>
          <a:bodyPr/>
          <a:lstStyle/>
          <a:p>
            <a:pPr algn="just" eaLnBrk="1" hangingPunct="1">
              <a:buFont typeface="Wingdings 3" pitchFamily="18" charset="2"/>
              <a:buNone/>
            </a:pPr>
            <a:r>
              <a:rPr lang="es-MX" sz="2400" b="1" smtClean="0"/>
              <a:t>En términos generales, valor es la cualidad por la que un ser, una cosa o un hecho despierta mayor o menor aprecio, admiración o estima. Es decir, un valor nos indica la importancia, significación o eficacia de algo.</a:t>
            </a:r>
          </a:p>
          <a:p>
            <a:pPr algn="just" eaLnBrk="1" hangingPunct="1">
              <a:buFont typeface="Wingdings 3" pitchFamily="18" charset="2"/>
              <a:buNone/>
            </a:pPr>
            <a:r>
              <a:rPr lang="es-MX" sz="2400" b="1" smtClean="0"/>
              <a:t>Los valores éticos o morales son principios con respecto a los cuales las personas sienten un fuerte compromiso "de conciencia" y los emplean para juzgar lo adecuado de las conductas propias y ajenas.</a:t>
            </a:r>
          </a:p>
          <a:p>
            <a:pPr eaLnBrk="1" hangingPunct="1"/>
            <a:endParaRPr lang="es-MX" smtClean="0"/>
          </a:p>
          <a:p>
            <a:pPr eaLnBrk="1" hangingPunct="1"/>
            <a:endParaRPr lang="es-MX"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n 3"/>
          <p:cNvPicPr>
            <a:picLocks noChangeAspect="1"/>
          </p:cNvPicPr>
          <p:nvPr/>
        </p:nvPicPr>
        <p:blipFill>
          <a:blip r:embed="rId2"/>
          <a:srcRect/>
          <a:stretch>
            <a:fillRect/>
          </a:stretch>
        </p:blipFill>
        <p:spPr bwMode="auto">
          <a:xfrm>
            <a:off x="9113838" y="2370138"/>
            <a:ext cx="3186112" cy="3186112"/>
          </a:xfrm>
          <a:prstGeom prst="rect">
            <a:avLst/>
          </a:prstGeom>
          <a:noFill/>
          <a:ln w="9525">
            <a:noFill/>
            <a:miter lim="800000"/>
            <a:headEnd/>
            <a:tailEnd/>
          </a:ln>
        </p:spPr>
      </p:pic>
      <p:sp>
        <p:nvSpPr>
          <p:cNvPr id="20483" name="Título 1"/>
          <p:cNvSpPr>
            <a:spLocks noGrp="1"/>
          </p:cNvSpPr>
          <p:nvPr>
            <p:ph type="title"/>
          </p:nvPr>
        </p:nvSpPr>
        <p:spPr/>
        <p:txBody>
          <a:bodyPr/>
          <a:lstStyle/>
          <a:p>
            <a:pPr eaLnBrk="1" hangingPunct="1"/>
            <a:r>
              <a:rPr lang="es-MX" smtClean="0"/>
              <a:t>Valores</a:t>
            </a:r>
          </a:p>
        </p:txBody>
      </p:sp>
      <p:sp>
        <p:nvSpPr>
          <p:cNvPr id="20484" name="Marcador de contenido 2"/>
          <p:cNvSpPr>
            <a:spLocks noGrp="1"/>
          </p:cNvSpPr>
          <p:nvPr>
            <p:ph idx="1"/>
          </p:nvPr>
        </p:nvSpPr>
        <p:spPr>
          <a:xfrm>
            <a:off x="473075" y="2433638"/>
            <a:ext cx="8824913" cy="3416300"/>
          </a:xfrm>
        </p:spPr>
        <p:txBody>
          <a:bodyPr/>
          <a:lstStyle/>
          <a:p>
            <a:pPr algn="just" eaLnBrk="1" hangingPunct="1">
              <a:buFont typeface="Wingdings 3" pitchFamily="18" charset="2"/>
              <a:buNone/>
            </a:pPr>
            <a:r>
              <a:rPr lang="es-MX" sz="2400" b="1" smtClean="0"/>
              <a:t>* Los valores no existen en abstracto, se depositan,  a algo se le da un valor, ya sea este en objetos o personas. Están ligados los valores a la historia, a las culturas, a los individuos y a las circunstancias que enfrentan.</a:t>
            </a:r>
          </a:p>
          <a:p>
            <a:pPr algn="just" eaLnBrk="1" hangingPunct="1">
              <a:buFont typeface="Wingdings 3" pitchFamily="18" charset="2"/>
              <a:buNone/>
            </a:pPr>
            <a:r>
              <a:rPr lang="es-MX" sz="2400" b="1" smtClean="0"/>
              <a:t>* Los valores influyen en nuestra forma de pensar, en nuestros sentimientos y formas de comportarnos.</a:t>
            </a:r>
          </a:p>
          <a:p>
            <a:pPr algn="just" eaLnBrk="1" hangingPunct="1">
              <a:buFont typeface="Wingdings 3" pitchFamily="18" charset="2"/>
              <a:buNone/>
            </a:pPr>
            <a:r>
              <a:rPr lang="es-MX" sz="2400" b="1" smtClean="0"/>
              <a:t>* Los valores se proyectan a través de actitudes y acciones ante personas y situaciones concretas.</a:t>
            </a:r>
          </a:p>
          <a:p>
            <a:pPr eaLnBrk="1" hangingPunct="1"/>
            <a:endParaRPr lang="es-MX"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colegiosagradafamiliavalencia.com/wp-content/uploads/colegiosagradafamiliavalencia_com/2010/10/MISION.jpg"/>
          <p:cNvPicPr>
            <a:picLocks noChangeAspect="1" noChangeArrowheads="1"/>
          </p:cNvPicPr>
          <p:nvPr/>
        </p:nvPicPr>
        <p:blipFill>
          <a:blip r:embed="rId2"/>
          <a:srcRect/>
          <a:stretch>
            <a:fillRect/>
          </a:stretch>
        </p:blipFill>
        <p:spPr bwMode="auto">
          <a:xfrm>
            <a:off x="6919913" y="2468563"/>
            <a:ext cx="5106987" cy="3762375"/>
          </a:xfrm>
          <a:prstGeom prst="rect">
            <a:avLst/>
          </a:prstGeom>
          <a:noFill/>
          <a:ln w="9525">
            <a:noFill/>
            <a:miter lim="800000"/>
            <a:headEnd/>
            <a:tailEnd/>
          </a:ln>
        </p:spPr>
      </p:pic>
      <p:sp>
        <p:nvSpPr>
          <p:cNvPr id="21507" name="Título 1"/>
          <p:cNvSpPr>
            <a:spLocks noGrp="1"/>
          </p:cNvSpPr>
          <p:nvPr>
            <p:ph type="title"/>
          </p:nvPr>
        </p:nvSpPr>
        <p:spPr>
          <a:xfrm>
            <a:off x="1155700" y="973138"/>
            <a:ext cx="2222500" cy="708025"/>
          </a:xfrm>
        </p:spPr>
        <p:txBody>
          <a:bodyPr/>
          <a:lstStyle/>
          <a:p>
            <a:pPr eaLnBrk="1" hangingPunct="1"/>
            <a:r>
              <a:rPr lang="es-MX" sz="4000" b="1" smtClean="0"/>
              <a:t>Ética</a:t>
            </a:r>
            <a:r>
              <a:rPr lang="es-MX" sz="4000" smtClean="0"/>
              <a:t> </a:t>
            </a:r>
          </a:p>
        </p:txBody>
      </p:sp>
      <p:sp>
        <p:nvSpPr>
          <p:cNvPr id="21508" name="Marcador de contenido 2"/>
          <p:cNvSpPr>
            <a:spLocks noGrp="1"/>
          </p:cNvSpPr>
          <p:nvPr>
            <p:ph idx="1"/>
          </p:nvPr>
        </p:nvSpPr>
        <p:spPr>
          <a:xfrm>
            <a:off x="319088" y="2339975"/>
            <a:ext cx="6794500" cy="4184650"/>
          </a:xfrm>
        </p:spPr>
        <p:txBody>
          <a:bodyPr/>
          <a:lstStyle/>
          <a:p>
            <a:pPr algn="just" eaLnBrk="1" hangingPunct="1">
              <a:buFont typeface="Wingdings 3" pitchFamily="18" charset="2"/>
              <a:buNone/>
            </a:pPr>
            <a:r>
              <a:rPr lang="es-MX" sz="2800" b="1" smtClean="0"/>
              <a:t>La ética es una rama de la filosofía que se ocupa del estudio racional de la moral, la virtud, el deber, la felicidad y el buen vivir. Requiere la reflexión y la argumentación. El estudio de la ética se remonta a los orígenes mismos de la filosofía en la Antigua Grecia, y su desarrollo histórico ha sido amplio y variado.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Marcador de contenido 2"/>
          <p:cNvSpPr>
            <a:spLocks noGrp="1"/>
          </p:cNvSpPr>
          <p:nvPr>
            <p:ph idx="1"/>
          </p:nvPr>
        </p:nvSpPr>
        <p:spPr>
          <a:xfrm>
            <a:off x="542925" y="2355850"/>
            <a:ext cx="11204575" cy="4013200"/>
          </a:xfrm>
        </p:spPr>
        <p:txBody>
          <a:bodyPr/>
          <a:lstStyle/>
          <a:p>
            <a:pPr algn="just" eaLnBrk="1" hangingPunct="1">
              <a:buFont typeface="Wingdings 3" pitchFamily="18" charset="2"/>
              <a:buNone/>
            </a:pPr>
            <a:r>
              <a:rPr lang="es-MX" sz="2400" b="1" smtClean="0"/>
              <a:t>Algunas definiciones se incluyen:</a:t>
            </a:r>
          </a:p>
          <a:p>
            <a:pPr algn="just" eaLnBrk="1" hangingPunct="1"/>
            <a:r>
              <a:rPr lang="es-MX" sz="2400" b="1" smtClean="0"/>
              <a:t>Decidir lo qué es correcto o incorrecto, bueno o malo, justo o injusto.</a:t>
            </a:r>
          </a:p>
          <a:p>
            <a:pPr algn="just" eaLnBrk="1" hangingPunct="1"/>
            <a:r>
              <a:rPr lang="es-MX" sz="2400" b="1" smtClean="0"/>
              <a:t>La toma de decisiones que sean compatibles con un sistema de valores y el sistema de valores de la organización.</a:t>
            </a:r>
          </a:p>
          <a:p>
            <a:pPr algn="just" eaLnBrk="1" hangingPunct="1"/>
            <a:r>
              <a:rPr lang="es-MX" sz="2400" b="1" smtClean="0"/>
              <a:t>Cuando se enfrentan a las muchas áreas grises en las que es difícil distinguir el bien del mal, siempre hay una respuesta que es más correcta que los demás. Esta es una respuesta ética.</a:t>
            </a:r>
          </a:p>
          <a:p>
            <a:pPr algn="just" eaLnBrk="1" hangingPunct="1">
              <a:buFont typeface="Wingdings 3" pitchFamily="18" charset="2"/>
              <a:buNone/>
            </a:pPr>
            <a:r>
              <a:rPr lang="es-MX" sz="2400" b="1" smtClean="0"/>
              <a:t>Ética: decidir lo que es bueno (o lo que es más correcto) en una situación particular.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quesonlosvaloreseticos.com/wp-content/uploads/2012/09/lista-valores-eticos.jpg"/>
          <p:cNvPicPr>
            <a:picLocks noChangeAspect="1" noChangeArrowheads="1"/>
          </p:cNvPicPr>
          <p:nvPr/>
        </p:nvPicPr>
        <p:blipFill>
          <a:blip r:embed="rId2"/>
          <a:srcRect/>
          <a:stretch>
            <a:fillRect/>
          </a:stretch>
        </p:blipFill>
        <p:spPr bwMode="auto">
          <a:xfrm>
            <a:off x="7497763" y="2500313"/>
            <a:ext cx="4343400" cy="3529012"/>
          </a:xfrm>
          <a:prstGeom prst="rect">
            <a:avLst/>
          </a:prstGeom>
          <a:noFill/>
          <a:ln w="9525">
            <a:noFill/>
            <a:miter lim="800000"/>
            <a:headEnd/>
            <a:tailEnd/>
          </a:ln>
        </p:spPr>
      </p:pic>
      <p:sp>
        <p:nvSpPr>
          <p:cNvPr id="23555" name="Título 1"/>
          <p:cNvSpPr>
            <a:spLocks noGrp="1"/>
          </p:cNvSpPr>
          <p:nvPr>
            <p:ph type="title"/>
          </p:nvPr>
        </p:nvSpPr>
        <p:spPr/>
        <p:txBody>
          <a:bodyPr/>
          <a:lstStyle/>
          <a:p>
            <a:pPr eaLnBrk="1" hangingPunct="1"/>
            <a:r>
              <a:rPr lang="es-MX" smtClean="0"/>
              <a:t>Dos principios éticos</a:t>
            </a:r>
          </a:p>
        </p:txBody>
      </p:sp>
      <p:sp>
        <p:nvSpPr>
          <p:cNvPr id="23556" name="Marcador de contenido 2"/>
          <p:cNvSpPr>
            <a:spLocks noGrp="1"/>
          </p:cNvSpPr>
          <p:nvPr>
            <p:ph idx="1"/>
          </p:nvPr>
        </p:nvSpPr>
        <p:spPr>
          <a:xfrm>
            <a:off x="225425" y="2339975"/>
            <a:ext cx="7135813" cy="4292600"/>
          </a:xfrm>
        </p:spPr>
        <p:txBody>
          <a:bodyPr/>
          <a:lstStyle/>
          <a:p>
            <a:pPr algn="just" eaLnBrk="1" hangingPunct="1">
              <a:buFont typeface="Wingdings 3" pitchFamily="18" charset="2"/>
              <a:buNone/>
            </a:pPr>
            <a:r>
              <a:rPr lang="es-MX" sz="2400" b="1" smtClean="0"/>
              <a:t>1. Autonomía respeto: los individuos tienen el derecho de decidir la forma en que viven sus vidas, siempre y cuando sus acciones no interfieran con el bienestar de los demás. Uno tiene el derecho de actuar como un agente libre, y tiene la libertad de pensamiento y elección.</a:t>
            </a:r>
          </a:p>
          <a:p>
            <a:pPr algn="just" eaLnBrk="1" hangingPunct="1">
              <a:buFont typeface="Wingdings 3" pitchFamily="18" charset="2"/>
              <a:buNone/>
            </a:pPr>
            <a:r>
              <a:rPr lang="es-MX" sz="2400" b="1" smtClean="0"/>
              <a:t>2. No lastimar: la obligación de no causar daño físico o psicológico en otros pueden ser un principio ético primario.</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eaLnBrk="1" hangingPunct="1"/>
            <a:r>
              <a:rPr lang="es-MX" smtClean="0"/>
              <a:t>¿Qué es una decisión ética?</a:t>
            </a:r>
          </a:p>
        </p:txBody>
      </p:sp>
      <p:sp>
        <p:nvSpPr>
          <p:cNvPr id="24579" name="Marcador de contenido 2"/>
          <p:cNvSpPr>
            <a:spLocks noGrp="1"/>
          </p:cNvSpPr>
          <p:nvPr>
            <p:ph idx="1"/>
          </p:nvPr>
        </p:nvSpPr>
        <p:spPr>
          <a:xfrm>
            <a:off x="4556125" y="2386013"/>
            <a:ext cx="7113588" cy="4138612"/>
          </a:xfrm>
        </p:spPr>
        <p:txBody>
          <a:bodyPr/>
          <a:lstStyle/>
          <a:p>
            <a:pPr algn="just" eaLnBrk="1" hangingPunct="1"/>
            <a:r>
              <a:rPr lang="es-MX" sz="2400" b="1" smtClean="0"/>
              <a:t> Una está relacionada con un contenido específico, en la misma situación, puede haber ética de los negocios, la ética educativa y la ética personal (uno o más de estos puede estar en conflicto).</a:t>
            </a:r>
          </a:p>
          <a:p>
            <a:pPr algn="just" eaLnBrk="1" hangingPunct="1"/>
            <a:r>
              <a:rPr lang="es-MX" sz="2400" b="1" smtClean="0"/>
              <a:t> Una decisión que es mejor para la organización y no para los líderes, que no es egoísta.</a:t>
            </a:r>
          </a:p>
          <a:p>
            <a:pPr algn="just" eaLnBrk="1" hangingPunct="1"/>
            <a:r>
              <a:rPr lang="es-MX" sz="2400" b="1" smtClean="0"/>
              <a:t> Una decisión que se hace en el claro y es consistente con la revelación completa.</a:t>
            </a:r>
          </a:p>
        </p:txBody>
      </p:sp>
      <p:pic>
        <p:nvPicPr>
          <p:cNvPr id="24580" name="Imagen 3"/>
          <p:cNvPicPr>
            <a:picLocks noChangeAspect="1"/>
          </p:cNvPicPr>
          <p:nvPr/>
        </p:nvPicPr>
        <p:blipFill>
          <a:blip r:embed="rId2"/>
          <a:srcRect/>
          <a:stretch>
            <a:fillRect/>
          </a:stretch>
        </p:blipFill>
        <p:spPr bwMode="auto">
          <a:xfrm>
            <a:off x="449263" y="2759075"/>
            <a:ext cx="4073525" cy="2797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1016000" y="820738"/>
            <a:ext cx="1912938" cy="588962"/>
          </a:xfrm>
        </p:spPr>
        <p:txBody>
          <a:bodyPr/>
          <a:lstStyle/>
          <a:p>
            <a:pPr algn="ctr" eaLnBrk="1" hangingPunct="1"/>
            <a:r>
              <a:rPr lang="es-MX" b="1" smtClean="0"/>
              <a:t>Ética</a:t>
            </a:r>
            <a:endParaRPr lang="es-MX" smtClean="0"/>
          </a:p>
        </p:txBody>
      </p:sp>
      <p:sp>
        <p:nvSpPr>
          <p:cNvPr id="25603" name="Marcador de contenido 2"/>
          <p:cNvSpPr>
            <a:spLocks noGrp="1"/>
          </p:cNvSpPr>
          <p:nvPr>
            <p:ph idx="1"/>
          </p:nvPr>
        </p:nvSpPr>
        <p:spPr>
          <a:xfrm>
            <a:off x="495300" y="2447925"/>
            <a:ext cx="11314113" cy="3416300"/>
          </a:xfrm>
        </p:spPr>
        <p:txBody>
          <a:bodyPr/>
          <a:lstStyle/>
          <a:p>
            <a:pPr algn="just" eaLnBrk="1" hangingPunct="1">
              <a:buFont typeface="Wingdings 3" pitchFamily="18" charset="2"/>
              <a:buNone/>
            </a:pPr>
            <a:r>
              <a:rPr lang="es-MX" sz="2800" b="1" smtClean="0"/>
              <a:t>En el ámbito de la ética, el valor es una propiedad de los objetos, incluidos los objetos físicos como también de los objetos abstractos (por ejemplo, acciones), que representa su nivel de importancia.</a:t>
            </a:r>
          </a:p>
        </p:txBody>
      </p:sp>
      <p:pic>
        <p:nvPicPr>
          <p:cNvPr id="25604" name="Picture 2" descr="http://1.bp.blogspot.com/-mUyGJfxD-eU/TehCuBXqWxI/AAAAAAAAAA8/eJXUWACYdEU/s760/mafalda-y-sus-amigos-57566.jpg"/>
          <p:cNvPicPr>
            <a:picLocks noChangeAspect="1" noChangeArrowheads="1"/>
          </p:cNvPicPr>
          <p:nvPr/>
        </p:nvPicPr>
        <p:blipFill>
          <a:blip r:embed="rId2"/>
          <a:srcRect/>
          <a:stretch>
            <a:fillRect/>
          </a:stretch>
        </p:blipFill>
        <p:spPr bwMode="auto">
          <a:xfrm>
            <a:off x="6137275" y="4124325"/>
            <a:ext cx="4721225" cy="2490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Marcador de contenido 2"/>
          <p:cNvSpPr>
            <a:spLocks noGrp="1"/>
          </p:cNvSpPr>
          <p:nvPr>
            <p:ph idx="1"/>
          </p:nvPr>
        </p:nvSpPr>
        <p:spPr>
          <a:xfrm>
            <a:off x="542925" y="2603500"/>
            <a:ext cx="11158538" cy="3416300"/>
          </a:xfrm>
        </p:spPr>
        <p:txBody>
          <a:bodyPr/>
          <a:lstStyle/>
          <a:p>
            <a:pPr eaLnBrk="1" hangingPunct="1">
              <a:buFont typeface="Wingdings 3" pitchFamily="18" charset="2"/>
              <a:buNone/>
            </a:pPr>
            <a:r>
              <a:rPr lang="es-MX" sz="2400" b="1" smtClean="0"/>
              <a:t>    </a:t>
            </a:r>
            <a:r>
              <a:rPr lang="es-MX" sz="2400" b="1" smtClean="0">
                <a:solidFill>
                  <a:schemeClr val="tx1"/>
                </a:solidFill>
              </a:rPr>
              <a:t>http://es.wikipedia.org/wiki/Valor_(%C3%A9tica)</a:t>
            </a:r>
            <a:br>
              <a:rPr lang="es-MX" sz="2400" b="1" smtClean="0">
                <a:solidFill>
                  <a:schemeClr val="tx1"/>
                </a:solidFill>
              </a:rPr>
            </a:br>
            <a:r>
              <a:rPr lang="es-MX" sz="2400" b="1" smtClean="0">
                <a:solidFill>
                  <a:schemeClr val="tx1"/>
                </a:solidFill>
              </a:rPr>
              <a:t/>
            </a:r>
            <a:br>
              <a:rPr lang="es-MX" sz="2400" b="1" smtClean="0">
                <a:solidFill>
                  <a:schemeClr val="tx1"/>
                </a:solidFill>
              </a:rPr>
            </a:br>
            <a:r>
              <a:rPr lang="es-MX" sz="2400" b="1" smtClean="0">
                <a:solidFill>
                  <a:schemeClr val="tx1"/>
                </a:solidFill>
              </a:rPr>
              <a:t>http://www.monografias.com/trabajos16/etica-actitudes/etica-actitudes.shtml</a:t>
            </a:r>
            <a:br>
              <a:rPr lang="es-MX" sz="2400" b="1" smtClean="0">
                <a:solidFill>
                  <a:schemeClr val="tx1"/>
                </a:solidFill>
              </a:rPr>
            </a:br>
            <a:r>
              <a:rPr lang="es-MX" sz="2400" b="1" smtClean="0">
                <a:solidFill>
                  <a:schemeClr val="tx1"/>
                </a:solidFill>
              </a:rPr>
              <a:t/>
            </a:r>
            <a:br>
              <a:rPr lang="es-MX" sz="2400" b="1" smtClean="0">
                <a:solidFill>
                  <a:schemeClr val="tx1"/>
                </a:solidFill>
              </a:rPr>
            </a:br>
            <a:r>
              <a:rPr lang="es-MX" sz="2400" b="1" smtClean="0">
                <a:solidFill>
                  <a:schemeClr val="tx1"/>
                </a:solidFill>
              </a:rPr>
              <a:t>http://www.buenastareas.com/ensayos/Concepto-De-Etica-y-Valores-Humanos/1502592.html</a:t>
            </a:r>
            <a:br>
              <a:rPr lang="es-MX" sz="2400" b="1" smtClean="0">
                <a:solidFill>
                  <a:schemeClr val="tx1"/>
                </a:solidFill>
              </a:rPr>
            </a:br>
            <a:r>
              <a:rPr lang="es-MX" sz="2400" b="1" smtClean="0">
                <a:solidFill>
                  <a:schemeClr val="tx1"/>
                </a:solidFill>
              </a:rPr>
              <a:t/>
            </a:r>
            <a:br>
              <a:rPr lang="es-MX" sz="2400" b="1" smtClean="0">
                <a:solidFill>
                  <a:schemeClr val="tx1"/>
                </a:solidFill>
              </a:rPr>
            </a:br>
            <a:r>
              <a:rPr lang="es-MX" sz="2400" b="1" smtClean="0">
                <a:solidFill>
                  <a:schemeClr val="tx1"/>
                </a:solidFill>
              </a:rPr>
              <a:t>http://www.valoresmorales.net/2012/07/valores-eticos/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la de reuniones Ion">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203</TotalTime>
  <Words>763</Words>
  <Application>Microsoft Office PowerPoint</Application>
  <PresentationFormat>Personalizado</PresentationFormat>
  <Paragraphs>35</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Century Gothic</vt:lpstr>
      <vt:lpstr>Wingdings 3</vt:lpstr>
      <vt:lpstr>Calibri</vt:lpstr>
      <vt:lpstr>Sala de reuniones Ion</vt:lpstr>
      <vt:lpstr>       Ética y valores</vt:lpstr>
      <vt:lpstr>¿Qué es ética y  valores? </vt:lpstr>
      <vt:lpstr>Ética y valores</vt:lpstr>
      <vt:lpstr>Los valores éticos fundamentales </vt:lpstr>
      <vt:lpstr>Características de los valores</vt:lpstr>
      <vt:lpstr>Valores</vt:lpstr>
      <vt:lpstr>Ética </vt:lpstr>
      <vt:lpstr>Diapositiva 8</vt:lpstr>
      <vt:lpstr>Dos principios éticos</vt:lpstr>
      <vt:lpstr>¿Qué es una decisión ética?</vt:lpstr>
      <vt:lpstr>Ética</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Ética Y Valores.</dc:title>
  <dc:creator>Gonzalez</dc:creator>
  <cp:lastModifiedBy>PC</cp:lastModifiedBy>
  <cp:revision>23</cp:revision>
  <dcterms:created xsi:type="dcterms:W3CDTF">2014-08-19T20:52:57Z</dcterms:created>
  <dcterms:modified xsi:type="dcterms:W3CDTF">2015-07-06T15:26:33Z</dcterms:modified>
</cp:coreProperties>
</file>