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36C96DD8-49AD-4E6F-A520-BBC335BBDC19}" type="datetimeFigureOut">
              <a:rPr lang="es-MX" smtClean="0"/>
              <a:pPr/>
              <a:t>26/01/2015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MX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130E975C-8A1B-4E11-986F-23E582FFDE4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36C96DD8-49AD-4E6F-A520-BBC335BBDC19}" type="datetimeFigureOut">
              <a:rPr lang="es-MX" smtClean="0"/>
              <a:pPr/>
              <a:t>26/01/2015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E975C-8A1B-4E11-986F-23E582FFDE4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36C96DD8-49AD-4E6F-A520-BBC335BBDC19}" type="datetimeFigureOut">
              <a:rPr lang="es-MX" smtClean="0"/>
              <a:pPr/>
              <a:t>26/01/2015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130E975C-8A1B-4E11-986F-23E582FFDE44}" type="slidenum">
              <a:rPr lang="es-MX" smtClean="0"/>
              <a:pPr/>
              <a:t>‹Nº›</a:t>
            </a:fld>
            <a:endParaRPr lang="es-MX"/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36C96DD8-49AD-4E6F-A520-BBC335BBDC19}" type="datetimeFigureOut">
              <a:rPr lang="es-MX" smtClean="0"/>
              <a:pPr/>
              <a:t>26/01/2015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30E975C-8A1B-4E11-986F-23E582FFDE4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36C96DD8-49AD-4E6F-A520-BBC335BBDC19}" type="datetimeFigureOut">
              <a:rPr lang="es-MX" smtClean="0"/>
              <a:pPr/>
              <a:t>26/01/2015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130E975C-8A1B-4E11-986F-23E582FFDE4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96DD8-49AD-4E6F-A520-BBC335BBDC19}" type="datetimeFigureOut">
              <a:rPr lang="es-MX" smtClean="0"/>
              <a:pPr/>
              <a:t>26/01/2015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E975C-8A1B-4E11-986F-23E582FFDE4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36C96DD8-49AD-4E6F-A520-BBC335BBDC19}" type="datetimeFigureOut">
              <a:rPr lang="es-MX" smtClean="0"/>
              <a:pPr/>
              <a:t>26/01/2015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30E975C-8A1B-4E11-986F-23E582FFDE4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36C96DD8-49AD-4E6F-A520-BBC335BBDC19}" type="datetimeFigureOut">
              <a:rPr lang="es-MX" smtClean="0"/>
              <a:pPr/>
              <a:t>26/01/2015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130E975C-8A1B-4E11-986F-23E582FFDE4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36C96DD8-49AD-4E6F-A520-BBC335BBDC19}" type="datetimeFigureOut">
              <a:rPr lang="es-MX" smtClean="0"/>
              <a:pPr/>
              <a:t>26/01/2015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130E975C-8A1B-4E11-986F-23E582FFDE4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96DD8-49AD-4E6F-A520-BBC335BBDC19}" type="datetimeFigureOut">
              <a:rPr lang="es-MX" smtClean="0"/>
              <a:pPr/>
              <a:t>26/01/2015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E975C-8A1B-4E11-986F-23E582FFDE4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96DD8-49AD-4E6F-A520-BBC335BBDC19}" type="datetimeFigureOut">
              <a:rPr lang="es-MX" smtClean="0"/>
              <a:pPr/>
              <a:t>26/01/2015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E975C-8A1B-4E11-986F-23E582FFDE4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36C96DD8-49AD-4E6F-A520-BBC335BBDC19}" type="datetimeFigureOut">
              <a:rPr lang="es-MX" smtClean="0"/>
              <a:pPr/>
              <a:t>26/01/2015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s-MX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130E975C-8A1B-4E11-986F-23E582FFDE4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/>
              <a:t>Modelo Atómico de Rutherford</a:t>
            </a: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4152727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/>
              <a:t>Actividad Detonadora </a:t>
            </a:r>
            <a:endParaRPr lang="es-MX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9512" y="3685032"/>
            <a:ext cx="8640960" cy="2840312"/>
          </a:xfrm>
        </p:spPr>
        <p:txBody>
          <a:bodyPr>
            <a:normAutofit/>
          </a:bodyPr>
          <a:lstStyle/>
          <a:p>
            <a:r>
              <a:rPr lang="es-MX" sz="3200" dirty="0" smtClean="0"/>
              <a:t>Formar binas:</a:t>
            </a:r>
          </a:p>
          <a:p>
            <a:pPr algn="just"/>
            <a:r>
              <a:rPr lang="es-MX" sz="3200" dirty="0" smtClean="0"/>
              <a:t>Leer el tema del libro sobre los experimentos de Rutherford</a:t>
            </a:r>
          </a:p>
          <a:p>
            <a:pPr algn="just"/>
            <a:r>
              <a:rPr lang="es-MX" sz="3200" dirty="0" smtClean="0"/>
              <a:t>Contestar ¿Qué nos pareció interesante?</a:t>
            </a:r>
          </a:p>
          <a:p>
            <a:pPr algn="just"/>
            <a:r>
              <a:rPr lang="es-MX" sz="3200" dirty="0" smtClean="0"/>
              <a:t> </a:t>
            </a:r>
          </a:p>
          <a:p>
            <a:endParaRPr lang="es-MX" sz="3200" dirty="0"/>
          </a:p>
        </p:txBody>
      </p:sp>
    </p:spTree>
    <p:extLst>
      <p:ext uri="{BB962C8B-B14F-4D97-AF65-F5344CB8AC3E}">
        <p14:creationId xmlns="" xmlns:p14="http://schemas.microsoft.com/office/powerpoint/2010/main" val="286301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1560" y="3140968"/>
            <a:ext cx="7239000" cy="1362075"/>
          </a:xfrm>
        </p:spPr>
        <p:txBody>
          <a:bodyPr>
            <a:normAutofit/>
          </a:bodyPr>
          <a:lstStyle/>
          <a:p>
            <a:r>
              <a:rPr lang="es-MX" sz="2800" dirty="0" smtClean="0">
                <a:solidFill>
                  <a:srgbClr val="FF0000"/>
                </a:solidFill>
              </a:rPr>
              <a:t>Sede: Gómez Palacio</a:t>
            </a:r>
            <a:endParaRPr lang="es-MX" sz="2800" dirty="0">
              <a:solidFill>
                <a:srgbClr val="FF0000"/>
              </a:solidFill>
            </a:endParaRP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419872" y="4572000"/>
            <a:ext cx="5271120" cy="2286000"/>
          </a:xfrm>
        </p:spPr>
        <p:txBody>
          <a:bodyPr/>
          <a:lstStyle/>
          <a:p>
            <a:r>
              <a:rPr lang="es-MX" dirty="0" smtClean="0"/>
              <a:t>ANA LILIA FLORES E.</a:t>
            </a:r>
          </a:p>
          <a:p>
            <a:endParaRPr lang="es-MX" dirty="0"/>
          </a:p>
          <a:p>
            <a:r>
              <a:rPr lang="es-MX" dirty="0" smtClean="0"/>
              <a:t>QUÍMICA 1</a:t>
            </a:r>
          </a:p>
          <a:p>
            <a:endParaRPr lang="es-MX" dirty="0"/>
          </a:p>
          <a:p>
            <a:r>
              <a:rPr lang="es-MX" dirty="0" smtClean="0"/>
              <a:t>MODELO ATÓMICO DE RUTHERFORD</a:t>
            </a:r>
            <a:endParaRPr lang="es-MX" dirty="0"/>
          </a:p>
        </p:txBody>
      </p:sp>
      <p:pic>
        <p:nvPicPr>
          <p:cNvPr id="1026" name="Picture 2" descr="http://www.multiversidad.com.mx/inscripcion/multiversida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821" y="476671"/>
            <a:ext cx="4280427" cy="2525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1325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Radiación Y Marie Curie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El fenómeno de la radiación consiste en la propagación de energía en forma de ondas electromagnéticas o partículas subatómicas a través del vacío o de un medio material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93096"/>
            <a:ext cx="12192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797152"/>
            <a:ext cx="1287587" cy="128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042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1899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Ernest Rutherford encontró que las sustancias radioactivas producían emanaciones de tres tipos:</a:t>
            </a:r>
          </a:p>
          <a:p>
            <a:r>
              <a:rPr lang="es-MX" dirty="0" smtClean="0"/>
              <a:t>Rayos Alfa</a:t>
            </a:r>
          </a:p>
          <a:p>
            <a:r>
              <a:rPr lang="es-MX" dirty="0" smtClean="0"/>
              <a:t>Rayos Beta</a:t>
            </a:r>
          </a:p>
          <a:p>
            <a:r>
              <a:rPr lang="es-MX" dirty="0" smtClean="0"/>
              <a:t>Rayos Gamma</a:t>
            </a: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221268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E</a:t>
            </a:r>
            <a:r>
              <a:rPr lang="es-MX" dirty="0" smtClean="0"/>
              <a:t>xperimento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Bombardeó una lámina delgada de oro de 0.0006 mm de espesor con partículas alfa </a:t>
            </a:r>
          </a:p>
          <a:p>
            <a:r>
              <a:rPr lang="es-MX" dirty="0" smtClean="0"/>
              <a:t>Producía un centelleo, lo cual permitía conocer su trayectoria.</a:t>
            </a:r>
          </a:p>
          <a:p>
            <a:endParaRPr lang="es-MX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861048"/>
            <a:ext cx="3930377" cy="2732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237876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Resultados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Después de contar muchas veces los centelleos encontró:</a:t>
            </a:r>
          </a:p>
          <a:p>
            <a:endParaRPr lang="es-MX" dirty="0"/>
          </a:p>
          <a:p>
            <a:r>
              <a:rPr lang="es-MX" dirty="0" smtClean="0"/>
              <a:t>Casi todas las partículas alfa habían atravesado la lámina sin modificar su trayectoria</a:t>
            </a:r>
          </a:p>
          <a:p>
            <a:pPr marL="64008" indent="0">
              <a:buNone/>
            </a:pP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413399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Pocas partículas se desviaron en un ángulo pequeño como el rayo</a:t>
            </a:r>
          </a:p>
          <a:p>
            <a:r>
              <a:rPr lang="es-MX" dirty="0" smtClean="0"/>
              <a:t>Muy pocas rebotaron hacia atrás de la lámina </a:t>
            </a:r>
          </a:p>
          <a:p>
            <a:endParaRPr lang="es-MX" dirty="0" smtClean="0"/>
          </a:p>
          <a:p>
            <a:endParaRPr lang="es-MX" dirty="0"/>
          </a:p>
          <a:p>
            <a:endParaRPr lang="es-MX" dirty="0" smtClean="0"/>
          </a:p>
          <a:p>
            <a:endParaRPr lang="es-MX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1" y="3645024"/>
            <a:ext cx="4824536" cy="3085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491706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Propuestas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En gran parte del átomo, es vacío</a:t>
            </a:r>
          </a:p>
          <a:p>
            <a:endParaRPr lang="es-MX" dirty="0"/>
          </a:p>
          <a:p>
            <a:r>
              <a:rPr lang="es-MX" dirty="0" smtClean="0"/>
              <a:t>La carga está en la parte central del átomo núcleo y es 10 000 veces menor que el átomo</a:t>
            </a:r>
          </a:p>
          <a:p>
            <a:endParaRPr lang="es-MX" dirty="0" smtClean="0"/>
          </a:p>
          <a:p>
            <a:endParaRPr lang="es-MX" dirty="0"/>
          </a:p>
          <a:p>
            <a:endParaRPr lang="es-MX" dirty="0" smtClean="0"/>
          </a:p>
          <a:p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148641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Como el sistema planetario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El núcleo en </a:t>
            </a:r>
            <a:r>
              <a:rPr lang="es-MX" dirty="0" smtClean="0"/>
              <a:t>el </a:t>
            </a:r>
            <a:r>
              <a:rPr lang="es-MX" dirty="0" smtClean="0"/>
              <a:t>centro y los electrones giran alrededor de él </a:t>
            </a:r>
            <a:endParaRPr lang="es-MX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005064"/>
            <a:ext cx="2146300" cy="214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88539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872658" y="2967335"/>
            <a:ext cx="33986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Gracias!!!</a:t>
            </a:r>
            <a:endParaRPr lang="es-E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367418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3532</TotalTime>
  <Words>208</Words>
  <Application>Microsoft Office PowerPoint</Application>
  <PresentationFormat>Presentación en pantalla (4:3)</PresentationFormat>
  <Paragraphs>39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Brío</vt:lpstr>
      <vt:lpstr>Modelo Atómico de Rutherford</vt:lpstr>
      <vt:lpstr>Actividad Detonadora </vt:lpstr>
      <vt:lpstr>Sede: Gómez Palacio</vt:lpstr>
      <vt:lpstr>Radiación Y Marie Curie</vt:lpstr>
      <vt:lpstr>1899</vt:lpstr>
      <vt:lpstr>Experimento</vt:lpstr>
      <vt:lpstr>Resultados </vt:lpstr>
      <vt:lpstr>Diapositiva 8</vt:lpstr>
      <vt:lpstr>Propuestas </vt:lpstr>
      <vt:lpstr>Como el sistema planetario 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Modelo Atómico de Rutherford</dc:title>
  <dc:creator>usuario</dc:creator>
  <cp:lastModifiedBy>usuario</cp:lastModifiedBy>
  <cp:revision>8</cp:revision>
  <dcterms:created xsi:type="dcterms:W3CDTF">2012-09-07T13:06:34Z</dcterms:created>
  <dcterms:modified xsi:type="dcterms:W3CDTF">2015-01-26T17:03:01Z</dcterms:modified>
</cp:coreProperties>
</file>