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3"/>
  </p:notesMasterIdLst>
  <p:sldIdLst>
    <p:sldId id="256" r:id="rId2"/>
    <p:sldId id="303" r:id="rId3"/>
    <p:sldId id="304" r:id="rId4"/>
    <p:sldId id="305" r:id="rId5"/>
    <p:sldId id="285" r:id="rId6"/>
    <p:sldId id="307" r:id="rId7"/>
    <p:sldId id="308" r:id="rId8"/>
    <p:sldId id="273" r:id="rId9"/>
    <p:sldId id="309" r:id="rId10"/>
    <p:sldId id="310" r:id="rId11"/>
    <p:sldId id="311" r:id="rId12"/>
    <p:sldId id="312" r:id="rId13"/>
    <p:sldId id="318" r:id="rId14"/>
    <p:sldId id="313" r:id="rId15"/>
    <p:sldId id="314" r:id="rId16"/>
    <p:sldId id="316" r:id="rId17"/>
    <p:sldId id="315" r:id="rId18"/>
    <p:sldId id="298" r:id="rId19"/>
    <p:sldId id="317" r:id="rId20"/>
    <p:sldId id="319" r:id="rId21"/>
    <p:sldId id="320" r:id="rId22"/>
  </p:sldIdLst>
  <p:sldSz cx="9144000" cy="6858000" type="screen4x3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855" autoAdjust="0"/>
    <p:restoredTop sz="77599" autoAdjust="0"/>
  </p:normalViewPr>
  <p:slideViewPr>
    <p:cSldViewPr>
      <p:cViewPr varScale="1">
        <p:scale>
          <a:sx n="56" d="100"/>
          <a:sy n="56" d="100"/>
        </p:scale>
        <p:origin x="-90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B54784F-7628-47B6-9FED-B9E6628D2342}" type="datetimeFigureOut">
              <a:rPr lang="es-MX" smtClean="0"/>
              <a:pPr/>
              <a:t>17/02/2014</a:t>
            </a:fld>
            <a:endParaRPr lang="es-MX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MX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44F884F-8F03-4FB0-BCFE-33EF1CE11540}" type="slidenum">
              <a:rPr lang="es-MX" smtClean="0"/>
              <a:pPr/>
              <a:t>‹Nº›</a:t>
            </a:fld>
            <a:endParaRPr lang="es-MX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936AD7-F0B9-44F3-A4CD-6D66B7D56BAC}" type="datetimeFigureOut">
              <a:rPr lang="es-MX" smtClean="0"/>
              <a:pPr/>
              <a:t>17/02/2014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95F0A5-7994-4347-83B8-34A849C52BF5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936AD7-F0B9-44F3-A4CD-6D66B7D56BAC}" type="datetimeFigureOut">
              <a:rPr lang="es-MX" smtClean="0"/>
              <a:pPr/>
              <a:t>17/02/2014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95F0A5-7994-4347-83B8-34A849C52BF5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936AD7-F0B9-44F3-A4CD-6D66B7D56BAC}" type="datetimeFigureOut">
              <a:rPr lang="es-MX" smtClean="0"/>
              <a:pPr/>
              <a:t>17/02/2014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95F0A5-7994-4347-83B8-34A849C52BF5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936AD7-F0B9-44F3-A4CD-6D66B7D56BAC}" type="datetimeFigureOut">
              <a:rPr lang="es-MX" smtClean="0"/>
              <a:pPr/>
              <a:t>17/02/2014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95F0A5-7994-4347-83B8-34A849C52BF5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936AD7-F0B9-44F3-A4CD-6D66B7D56BAC}" type="datetimeFigureOut">
              <a:rPr lang="es-MX" smtClean="0"/>
              <a:pPr/>
              <a:t>17/02/2014</a:t>
            </a:fld>
            <a:endParaRPr lang="es-MX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95F0A5-7994-4347-83B8-34A849C52BF5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936AD7-F0B9-44F3-A4CD-6D66B7D56BAC}" type="datetimeFigureOut">
              <a:rPr lang="es-MX" smtClean="0"/>
              <a:pPr/>
              <a:t>17/02/2014</a:t>
            </a:fld>
            <a:endParaRPr lang="es-MX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95F0A5-7994-4347-83B8-34A849C52BF5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936AD7-F0B9-44F3-A4CD-6D66B7D56BAC}" type="datetimeFigureOut">
              <a:rPr lang="es-MX" smtClean="0"/>
              <a:pPr/>
              <a:t>17/02/2014</a:t>
            </a:fld>
            <a:endParaRPr lang="es-MX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95F0A5-7994-4347-83B8-34A849C52BF5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936AD7-F0B9-44F3-A4CD-6D66B7D56BAC}" type="datetimeFigureOut">
              <a:rPr lang="es-MX" smtClean="0"/>
              <a:pPr/>
              <a:t>17/02/2014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95F0A5-7994-4347-83B8-34A849C52BF5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936AD7-F0B9-44F3-A4CD-6D66B7D56BAC}" type="datetimeFigureOut">
              <a:rPr lang="es-MX" smtClean="0"/>
              <a:pPr/>
              <a:t>17/02/2014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95F0A5-7994-4347-83B8-34A849C52BF5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936AD7-F0B9-44F3-A4CD-6D66B7D56BAC}" type="datetimeFigureOut">
              <a:rPr lang="es-MX" smtClean="0"/>
              <a:pPr/>
              <a:t>17/02/2014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95F0A5-7994-4347-83B8-34A849C52BF5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936AD7-F0B9-44F3-A4CD-6D66B7D56BAC}" type="datetimeFigureOut">
              <a:rPr lang="es-MX" smtClean="0"/>
              <a:pPr/>
              <a:t>17/02/2014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95F0A5-7994-4347-83B8-34A849C52BF5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936AD7-F0B9-44F3-A4CD-6D66B7D56BAC}" type="datetimeFigureOut">
              <a:rPr lang="es-MX" smtClean="0"/>
              <a:pPr/>
              <a:t>17/02/2014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795F0A5-7994-4347-83B8-34A849C52BF5}" type="slidenum">
              <a:rPr lang="es-MX" smtClean="0"/>
              <a:pPr/>
              <a:t>‹Nº›</a:t>
            </a:fld>
            <a:endParaRPr lang="es-MX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://www.google.com.mx/url?sa=i&amp;rct=j&amp;q=&amp;esrc=s&amp;frm=1&amp;source=images&amp;cd=&amp;cad=rja&amp;docid=RMKNHMq19Yb37M&amp;tbnid=myG5oSg3w37IyM:&amp;ved=0CAUQjRw&amp;url=http://joserodman2009.blogspot.com/2009/09/calentamiento-global-es-un-termino.html&amp;ei=QyQBU4blIOr72QWT64GoAQ&amp;bvm=bv.61535280,d.aWc&amp;psig=AFQjCNGZT32wHu9H21DmcyNVfk_CL1b9XA&amp;ust=1392670126362239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http://2.bp.blogspot.com/-fFfoidVvwD4/T_2RivrgFGI/AAAAAAAADdI/Y3y2nUimuNU/s1600/smog+h.jpg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hyperlink" Target="http://www.google.com.mx/url?sa=i&amp;rct=j&amp;q=&amp;esrc=s&amp;frm=1&amp;source=images&amp;cd=&amp;cad=rja&amp;docid=7AzdlEM0GN1rcM&amp;tbnid=1l2pKY2SxAo37M:&amp;ved=0CAUQjRw&amp;url=http%3A%2F%2Flateclaconcafe.blogia.com%2Ftemas%2Fcuba-en-cuba.php&amp;ei=kOcCU97XN4SL2wXezoDIBg&amp;bvm=bv.61535280,d.aWc&amp;psig=AFQjCNEMZVcb2YmoeY4L3VeEtqecYQTMVw&amp;ust=1392782834421549" TargetMode="Externa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hyperlink" Target="http://www.google.com.mx/url?sa=i&amp;rct=j&amp;q=&amp;esrc=s&amp;frm=1&amp;source=images&amp;cd=&amp;cad=rja&amp;docid=2Fgwri9sWSafvM&amp;tbnid=5aNP3Y1wLGsKZM:&amp;ved=0CAUQjRw&amp;url=http%3A%2F%2Fg6naturales1c.blogspot.com%2F2012%2F11%2Fque-es-la-lluvia-acida.html&amp;ei=SegCU6iAFOqq2wXvz4CYCg&amp;bvm=bv.61535280,d.aWc&amp;psig=AFQjCNEMZVcb2YmoeY4L3VeEtqecYQTMVw&amp;ust=1392782834421549" TargetMode="Externa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hyperlink" Target="http://www.google.com.mx/url?sa=i&amp;rct=j&amp;q=&amp;esrc=s&amp;frm=1&amp;source=images&amp;cd=&amp;cad=rja&amp;docid=7AzdlEM0GN1rcM&amp;tbnid=1l2pKY2SxAo37M:&amp;ved=0CAUQjRw&amp;url=http%3A%2F%2Felblogverde.com%2Flluvia-acida%2F&amp;ei=6ucCU5XmIabs2AXquoGoCg&amp;bvm=bv.61535280,d.aWc&amp;psig=AFQjCNEMZVcb2YmoeY4L3VeEtqecYQTMVw&amp;ust=1392782834421549" TargetMode="Externa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hyperlink" Target="http://www.google.com.mx/url?sa=i&amp;rct=j&amp;q=&amp;esrc=s&amp;frm=1&amp;source=images&amp;cd=&amp;cad=rja&amp;docid=z9vrZgrVBEorIM&amp;tbnid=JdhoG2xKS5ZrHM:&amp;ved=0CAUQjRw&amp;url=http://pepamultimedia.blogspot.com/2010/10/destruccion-del-ozono.html&amp;ei=_5QBU9-hOoiG2gW2z4HoBg&amp;bvm=bv.61535280,d.aWc&amp;psig=AFQjCNGSjKXoKDOwgnvtSnD2t2URQjGEbg&amp;ust=1392698892070826" TargetMode="Externa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3568" y="548680"/>
            <a:ext cx="7772400" cy="1470025"/>
          </a:xfrm>
        </p:spPr>
        <p:txBody>
          <a:bodyPr>
            <a:normAutofit/>
          </a:bodyPr>
          <a:lstStyle/>
          <a:p>
            <a:r>
              <a:rPr lang="es-MX" sz="3200" dirty="0" err="1" smtClean="0"/>
              <a:t>Multiversidad</a:t>
            </a:r>
            <a:r>
              <a:rPr lang="es-MX" sz="3200" dirty="0" smtClean="0"/>
              <a:t> Latinoamericana</a:t>
            </a:r>
            <a:endParaRPr lang="es-MX" sz="3200" dirty="0"/>
          </a:p>
        </p:txBody>
      </p:sp>
      <p:sp>
        <p:nvSpPr>
          <p:cNvPr id="4" name="1 Título"/>
          <p:cNvSpPr txBox="1">
            <a:spLocks/>
          </p:cNvSpPr>
          <p:nvPr/>
        </p:nvSpPr>
        <p:spPr>
          <a:xfrm>
            <a:off x="755576" y="2780928"/>
            <a:ext cx="7772400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4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Contaminantes </a:t>
            </a:r>
            <a:r>
              <a:rPr kumimoji="0" lang="es-MX" sz="4400" b="0" i="1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antropogénicos</a:t>
            </a:r>
            <a:r>
              <a:rPr kumimoji="0" lang="es-MX" sz="44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: Primarios</a:t>
            </a:r>
            <a:r>
              <a:rPr kumimoji="0" lang="es-MX" sz="4400" b="0" i="1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y secundarios</a:t>
            </a:r>
            <a:endParaRPr kumimoji="0" lang="es-MX" sz="4400" b="0" i="1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5" name="2 Subtítulo"/>
          <p:cNvSpPr txBox="1">
            <a:spLocks/>
          </p:cNvSpPr>
          <p:nvPr/>
        </p:nvSpPr>
        <p:spPr>
          <a:xfrm>
            <a:off x="2743200" y="5877272"/>
            <a:ext cx="6400800" cy="72008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s-MX" sz="2800" b="0" i="0" u="none" strike="noStrike" kern="1200" cap="none" spc="0" normalizeH="0" baseline="0" noProof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León,</a:t>
            </a:r>
            <a:r>
              <a:rPr kumimoji="0" lang="es-MX" sz="2800" b="0" i="0" u="none" strike="noStrike" kern="1200" cap="none" spc="0" normalizeH="0" noProof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s-MX" sz="2800" b="0" i="0" u="none" strike="noStrike" kern="1200" cap="none" spc="0" normalizeH="0" noProof="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Gto</a:t>
            </a:r>
            <a:r>
              <a:rPr lang="es-MX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. Febrero de 2014.</a:t>
            </a:r>
            <a:endParaRPr kumimoji="0" lang="es-MX" sz="2800" b="0" i="0" u="none" strike="noStrike" kern="1200" cap="none" spc="0" normalizeH="0" baseline="0" noProof="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es-MX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1 Título"/>
          <p:cNvSpPr txBox="1">
            <a:spLocks/>
          </p:cNvSpPr>
          <p:nvPr/>
        </p:nvSpPr>
        <p:spPr>
          <a:xfrm>
            <a:off x="899592" y="4149080"/>
            <a:ext cx="7772400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Docente: QFB.</a:t>
            </a:r>
            <a:r>
              <a:rPr kumimoji="0" lang="es-MX" sz="32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Melissa Sánchez Vázquez</a:t>
            </a:r>
            <a:endParaRPr kumimoji="0" lang="es-MX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2915816" y="1628800"/>
            <a:ext cx="309475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es-ES" sz="5400" b="1" cap="all" spc="0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Bloque 2</a:t>
            </a:r>
            <a:endParaRPr lang="es-ES" sz="5400" b="1" cap="all" spc="0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 smtClean="0"/>
              <a:t>Inversión Térmica</a:t>
            </a:r>
            <a:endParaRPr lang="es-MX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es-MX" dirty="0" smtClean="0"/>
              <a:t>Consiste en </a:t>
            </a:r>
            <a:r>
              <a:rPr lang="es-MX" dirty="0" smtClean="0"/>
              <a:t>el aumento de la temperatura con respecto a la altitud en una capa de la atmósfera.</a:t>
            </a:r>
            <a:endParaRPr lang="es-MX" dirty="0"/>
          </a:p>
        </p:txBody>
      </p:sp>
      <p:sp>
        <p:nvSpPr>
          <p:cNvPr id="4" name="3 CuadroTexto"/>
          <p:cNvSpPr txBox="1"/>
          <p:nvPr/>
        </p:nvSpPr>
        <p:spPr>
          <a:xfrm>
            <a:off x="1979712" y="3212976"/>
            <a:ext cx="5904656" cy="2831544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just"/>
            <a:r>
              <a:rPr lang="es-MX" sz="2000" dirty="0" smtClean="0"/>
              <a:t>La T° del aire     con la altura, en </a:t>
            </a:r>
            <a:r>
              <a:rPr lang="es-MX" sz="2000" dirty="0" smtClean="0"/>
              <a:t>una atmósfera normal </a:t>
            </a:r>
            <a:r>
              <a:rPr lang="es-MX" sz="2000" dirty="0" smtClean="0"/>
              <a:t>disminuye </a:t>
            </a:r>
            <a:r>
              <a:rPr lang="es-MX" sz="2000" dirty="0" smtClean="0"/>
              <a:t>de 0.64 a 1 ºC cada 100 metros en la zona más próxima a la superficie de la </a:t>
            </a:r>
            <a:r>
              <a:rPr lang="es-MX" sz="2000" dirty="0" smtClean="0"/>
              <a:t>tierra (tropósfera); </a:t>
            </a:r>
            <a:r>
              <a:rPr lang="es-MX" sz="2000" dirty="0" smtClean="0"/>
              <a:t>por encima de ella </a:t>
            </a:r>
            <a:r>
              <a:rPr lang="es-MX" sz="2000" dirty="0" smtClean="0"/>
              <a:t>disminuye </a:t>
            </a:r>
            <a:r>
              <a:rPr lang="es-MX" sz="2000" dirty="0" smtClean="0"/>
              <a:t>mas rápidamente. </a:t>
            </a:r>
          </a:p>
          <a:p>
            <a:pPr algn="just"/>
            <a:r>
              <a:rPr lang="es-MX" sz="2000" dirty="0" smtClean="0"/>
              <a:t>Cuando </a:t>
            </a:r>
            <a:r>
              <a:rPr lang="es-MX" sz="2000" dirty="0" smtClean="0"/>
              <a:t>hay inversión térmica ocurre lo contrario</a:t>
            </a:r>
            <a:r>
              <a:rPr lang="es-MX" sz="2000" dirty="0" smtClean="0"/>
              <a:t>, la </a:t>
            </a:r>
            <a:r>
              <a:rPr lang="es-MX" sz="2000" dirty="0" smtClean="0"/>
              <a:t>temperatura del aire aumenta según ascendemos (disminuye según descendemos). Esto ocurre especialmente en invierno. </a:t>
            </a:r>
          </a:p>
          <a:p>
            <a:endParaRPr lang="es-MX" dirty="0"/>
          </a:p>
        </p:txBody>
      </p:sp>
      <p:cxnSp>
        <p:nvCxnSpPr>
          <p:cNvPr id="6" name="5 Conector recto de flecha"/>
          <p:cNvCxnSpPr/>
          <p:nvPr/>
        </p:nvCxnSpPr>
        <p:spPr>
          <a:xfrm>
            <a:off x="3563888" y="3212976"/>
            <a:ext cx="0" cy="288032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6" name="Picture 2" descr="temperatura de la atmosfer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28860" y="476673"/>
            <a:ext cx="8191612" cy="624898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MX"/>
          </a:p>
        </p:txBody>
      </p:sp>
      <p:pic>
        <p:nvPicPr>
          <p:cNvPr id="36866" name="Picture 2" descr="http://www.nl.gob.mx/pics/pages/med_amb_mej_amb_sima_invterm_base/inversion_termica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MX"/>
          </a:p>
        </p:txBody>
      </p:sp>
      <p:pic>
        <p:nvPicPr>
          <p:cNvPr id="37890" name="Picture 2" descr="http://www.nl.gob.mx/pics/pages/med_amb_mej_amb_sima_invterm_base/dia_normal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 smtClean="0"/>
              <a:t>¿Q</a:t>
            </a:r>
            <a:r>
              <a:rPr lang="es-MX" dirty="0" smtClean="0"/>
              <a:t>ué ocurre con la IT?</a:t>
            </a:r>
            <a:endParaRPr lang="es-MX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algn="just"/>
            <a:r>
              <a:rPr lang="es-MX" dirty="0" smtClean="0"/>
              <a:t>Cuando se emiten contaminantes al aire en condiciones de inversión térmica, </a:t>
            </a:r>
            <a:r>
              <a:rPr lang="es-MX" dirty="0" smtClean="0"/>
              <a:t>aumenta </a:t>
            </a:r>
            <a:r>
              <a:rPr lang="es-MX" dirty="0" smtClean="0"/>
              <a:t>su </a:t>
            </a:r>
            <a:r>
              <a:rPr lang="es-MX" dirty="0" smtClean="0"/>
              <a:t>concentración </a:t>
            </a:r>
            <a:r>
              <a:rPr lang="es-MX" dirty="0" smtClean="0"/>
              <a:t>debido a que los fenómenos de transporte y difusión de los contaminantes ocurren demasiado lentos, provocando graves episodios de contaminación atmosférica de consecuencias graves para la salud de los seres vivos. </a:t>
            </a:r>
          </a:p>
          <a:p>
            <a:pPr algn="just"/>
            <a:endParaRPr lang="es-MX" dirty="0" smtClean="0"/>
          </a:p>
          <a:p>
            <a:pPr algn="just"/>
            <a:r>
              <a:rPr lang="es-MX" dirty="0" smtClean="0"/>
              <a:t>La </a:t>
            </a:r>
            <a:r>
              <a:rPr lang="es-MX" dirty="0" smtClean="0"/>
              <a:t>inversión térmica es un fenómeno peligroso para la vida </a:t>
            </a:r>
            <a:r>
              <a:rPr lang="es-MX" dirty="0" smtClean="0"/>
              <a:t>porque </a:t>
            </a:r>
            <a:r>
              <a:rPr lang="es-MX" dirty="0" smtClean="0"/>
              <a:t>al comprimir la capa de aire frío a los contaminantes contra el </a:t>
            </a:r>
            <a:r>
              <a:rPr lang="es-MX" dirty="0" smtClean="0"/>
              <a:t>suelo, </a:t>
            </a:r>
            <a:r>
              <a:rPr lang="es-MX" dirty="0" smtClean="0"/>
              <a:t>la concentración de los gases tóxicos puede llegar hasta equivaler a 14 veces más. </a:t>
            </a:r>
          </a:p>
          <a:p>
            <a:endParaRPr lang="es-MX" dirty="0"/>
          </a:p>
        </p:txBody>
      </p:sp>
      <p:sp>
        <p:nvSpPr>
          <p:cNvPr id="1026" name="AutoShape 2" descr="data:image/jpeg;base64,/9j/4AAQSkZJRgABAQAAAQABAAD/2wCEAAkGBxQSEhUUEhQVFhUXGBcbGRUXGB0dFxccGRkXGRwYGBgcHCggGB4lHh0aITEhJikrLi8uGB8zODMsNygtLiwBCgoKDg0OGxAQGzgmICYtLDQsLCwsLDgsLC8vLCwsNCwsLCwsLCwvNCwsLCwsLCwsLCwsLCwvLCwsLCwsLCwsLP/AABEIAMcA/QMBIgACEQEDEQH/xAAcAAACAwEBAQEAAAAAAAAAAAAABgQFBwMBAgj/xABKEAACAQIEBAMFBAcFBAkFAAABAhEAAwQSITEFBkFREyJhMnGBkaEHFEKxI1JicsHR8CQzsrPxNXN0khUWNENTosPS4RclRGOC/8QAGgEBAAMBAQEAAAAAAAAAAAAAAAIDBAEFBv/EAC8RAAICAQQBAwIFAwUAAAAAAAABAgMRBBIhMUETIlEFcRQVYYGh0eHwI0KxwfH/2gAMAwEAAhEDEQA/ANwooooAooooAooooAooooAooooAooooAooooAooooAooooAooooAoopf5j5gGH8o9rv2nb36fwqUYuTwgX5NfPijuPnSjwnHi8Sz3W02Guvu6CrgcQtN5UuBX/a/iNJqc6nF4OZLfNXmcUv4zAYhvZxSqP2RH5VXW+A5mm5igxHr9N6RrT7YyOQYV9VW4WyiKSrBj76+8BjhcJEEEdO9RcHzg6T6K8Br2oAKKKKAKKKKAKKKKAKK+WcCvln9/ymgOleTUd3eJUKd9C0fOFNJHGMbjLLMVh7UsxQXSzBVgtlJGaBuR0B2iupZBoFFJt7mtLlhbti5D6SjfUEQdvT0r3g/O6u2W6AP2xtPqOnWqp2Rg8S4O4yONFcMPikcSjA+6u9WHAooooAooooAooooAooooApN5o5cvXLpu2CrhozI5iIgSppyr5JqUZOLygZtieF4uwhY27aqNyp/Ols8ctExe8QMNJRQfnLCtK4rx+wyeHmBNwMAAZgASGjsTAHcmsp4jhxnusBpOhrXVY5Zb7IstLnE7RGj3/Rdp+TQKm8PxVowstbJOhbUH39RS/YQ66bCflV9ieHM+EtFRLM6rMd179tqvc/k4WmK++WyPDWVMaiGBq44C9+czW2LHc6gfEkQKtcJbW3fykgQi5emoBBj5mrkGsk9S2sYO4BfWvqiisxIKKKKAKKKKAKh43F5IVRmdvZX+J7Cu2IvBFLHYf1p3pJxvHjavM0iTpBE+kDXYem+/Ws2pvVUefJKMcjlhbJUSxzOd2/gOwr25iEWZIEUojmy4i5nCmdliD85FJfOHPREtkQRG5cgHWNmG9Qhq65YjDlja12aFxPjar5luFVUkmSMvvnf4Uh86c4nObVgnxbkKVK+YrlMz+rOhgdtdtMsvc5YprgcspynyrHlB7gTuOhMmrjlRXc3MZfYEZSkdRmhpgeyNvrXoWYprc5d/BFcsu8NjroTIQVUCANt9/nUzBYdgueSCdgNz/KoGFx1q7aNzMBrCgalo3jTQUYa+5IklVHaJPvnT614V0L9RNyccFqwkM/BeLXkuhkMMBqHkKygHQjb4jXbetU4TxFb9tbi6SNQdwe3r76wtXvFjMHUxAMZZPWBlMDsRqIJ6aNyJxoFfDYkwuhO8KfZPRoEwR2I3rTpt9Utk2RlzyPdFeA17XoEAooooAooooAooooDw1lnOfOtz7y1nDnyWzlYjcvr5Qe8CSegPwL5x/jqYZGYyzAaKO8aFjso9flNZfyvwqbmIxTL5i7LbnWTJLMOmrE/KOk1Tfaq4biyqtzlgp3VlvWrohYjPJzAD9ZUAOvUgde1XT8Yw1202QBiNZ31UCQ2xUQJM9qdOE8OTL+kAZ3klYknSNu3rS7zByllxAuWMltSAGl/Mcxgkg7Bd/n8Y6fVuSy1gnbUlLCKqxjFOZZtKzggMDsI1iCQRB3jpVPx/h94hRexLDwivkVgIBCQY2O46dJplwvIw8Fhcur4pZWS4pJCgAjLr0M67994i14X9n9q4Q+KZrhhRAOmVYgTE9P6irfxUJcNkHXJcitg8gyq967ctMYYmMyuJiPKDqGB+nTTvyTzsbOLbDgs9nMoAZsxXMYLZz0Eg69BVnxnkZs90K2SwT5AWJM5RsTMaiNfnVBxXl04QLls50Kglv1e4me+sx1qSabwmQ5xk3O24Ikag19Upci8VW6mVQyqFEB2zN8T+Ke+h0M9JbRXTgUUUUAUVD4njjaXMLN27+zaClv/MwpSw3NEYvEu9jFr/Z8PFs2WJUq2LJLBZCgiNZ1j0oDlzVzAt0AJOW3cuBgfxOj3LQ1/VDW3+OXpujm8xeZ8079f5Cqvl7mK7iMI7ugLi7eMw0O9xhcgmIHmcCJmJqoXiF4hrWYfeLjBVYbgRJgdG1IEduka+bbo7NTa9vjCJqSiiz5g44EyqrSZ8xmSY/P3VQ2eC3sa2a4Si6wArOR1AyLrPqY+NWGDODwV1bLqt27mi5duQyWu8KdC3zq54lz3YVSivevdgs2rcHppkiO+Wvd0mgr0yWFmXyVSk5FPwzkR0ug3bZvYc+2VV0vWxBlkBiSCZjWQu3SoXFOGX8PiXwmiW73925/HakspldJIEHSQZ2pn5f4kb8MAbQzZYF1mYeR3BZScrrC6hgZDdKvubQMZYs2vKMStxWKmQywCT4YI8wbTQHb5VLUR4fH/oQm4Pk+8li5ctvMb212aeytInTvNe8H4JeIVritZH61wgMY3AA1HvP1p2wHCb6gpmdIEssGdt2BZVtjrLsAe1RRh0Uea82IcbT/AHYkTpCqpEddBroG9qvL/EXKDlYkv+f6E8LwdsPhwq5/+7QQWXWdgoEwGJMfCahYC4XxKi2MqtlRJ2zZ5GY+/eO57Vx4jxIuq25MdtQJ6kjv0+lTOHY8XyLQXRFDBhIyspyqQfUx9fh5cJOU8pcFjNcwWNDZUby3CmbJ1gEKfrAqbWRNz1bHGMJF5TZbDFLrT5QSXYEnuCq/OnThPMloG+bt7ym+3hkhiMmS0REDQan517aKhpoqifnHAjfFWRtu0b6davAaA9ooooAooooDK/tVNuxc8W5m86qEUGVZxpmI6ZR6akirPld8P9ztlnzMsMQN/PqB6f16Uxc28s2sda8O4BP4WIkr6r2YdDrSNba3hQqBfIpJMESdcgBMDsFmNgKyavmCWMmjTr3Zz0O2ExIRS7Bbds9CZuNJiSSdtdq43sYz3bi2VQsuWSwnce+st5m54a9cUKrhVEEDYxOq6CJEdxpNT+cOJX8G1rE2Lhi/bQmIObKuhy//ANE1S4PMYZ4JxxzLH2NItM05byqD3UQPiKucNZCLvWVcr/aCzIWvqWBIy5FMiNwSZ1NaU2MF+zmtNIMf189KlGv090nyQlLdhdEHEXfEaOg+Q9aVucse9i6ly0QyqjJB1GZ80mPgBPw61dYuxNtlHtjUe+ki5ilVyl9yGhIVtVuJ7BzHdWU5t5nLHSpaBJp2Ps7qMrEfBa8l8dtHKGXIyewF/GCIK5TroegJPppNahauhgCNiAayPCYO1bbxECXFjSWR1kkatlYGdtYH8adOVcf4zOEDwIkmABHQKsgdd2J0rdJrJmGyivBXtcAUuYW0G4hjQdjhsGvzbGT+dMdUeAH9vxZ//VhR9cR/OgMo5Q4U+BwQ8TKU++3kdiuqqpW02hnLJtkyJOwpOusPvzHDurn9IttwfLnKkWyPeTpX6C5m4CLuFe1aCrLl+sFmcuxJ6SxJJ9axPmbktcNfa47XLKMJUDLuOszlgdY2ImYINSosjTZufkNZEaxg7jFmaVCtDuZ0YzofUkGpti0St4ukhVGp1PiH2VnWZmSNoU1e4e3ZZ/0l+7enWbNhc5G3muK7Eab6T6inXg64AqESybeUMVt3EIDEAaltczED1OlepPXV7cEFFlPyZy9eOH8dFRXKsLKkwqBtDcbcs5766AbAwNBwF17FsC667DMLKlVn1M52JPc/Dc0l43nm1YbwsgMQQynKgAAEDRidZ0+FQ/8A6kL7QtEWxCl83nzHcqpXWBrB+tVOqyxbscHcpF1zXx+4VazbtC3bJIa8MrD2ozMpKkmY9qQTI6FqUeH4suxCGbZcw9wjOWMZ7hyjq06DygKKo+N8dXGYgMMySuUs0aLmZsoRdySd/UaCKuOF21W0irByyCQZk5iSPXUkfCvN+pNVU7ccslDlk7FWgHIke0FB1I1MCB1326038HWwmGJt59Sc1xhBYiFMDoAGgCe/c0n24Z1QMuYsASWgJrGvY7+ognpWn8GwdtfDt5AVEDIRmyq3s5gepj3j615lUJRjFS8ljInBeW2Xi9nEmfDXAlUmZDeIQZ7eV/qe1NfLXtYv/in/AMu1VxaWAB2FU/LftYv/AIp/8u1XqFZC+0v/AGZif3V/zEpmt7Clr7Sv9mYn91f8aUy29qA+qKKKAK8Ne15QGS4rmzG4PiDWcQJ2cR7F22WJOQdwsgdQVgzNcOIYd8XiBcsR4Za4yKdAUJ3jc5jLgj9Ybb02faZwNL1q3eJKmy2rqNfDfRx6axr0qm5fw9mDeck5Sot2k9dBr0Gn0rztQ3GW35PQoipQ39Y4+4qcVt2cql1vJcYJbFlixzEMc7Lm0AMjWNwNTrM2/wAvG7iLNrFK6IthLYAkhQNIme8k9vy++b8YL2NtC4otG2V13JIYtvHRRp3nrAhrt8XtLjjba8l5rzIEsrJZVYgFjAOWFJMGJE1W5Sm18ndqhHIsMFtX/DS61oIINvI58Q55NzKtsqVyjKADrIkg1eW8S9gra8iLM5bR1uA7EITI93TtXDjXBL/3hmAKWyYVlMgRO+sg+tXPBL2HtJlv3AT66j51F2ynLbPj9Sx0xjDfF5/TssVtMwVgrL+9v8YpI+1XCYVwGul1YGGZOzL176gdOtOzcfsyqIcyExIPs/yqg5n+7Yq4tmQxzEM4AORQmpjZtdI7fCp6fYp+18Ga1T2+5GbcL4BYsXpRxclA2ZrYEAwdSGKjadAdOuta39nnHsNdQ2LLLmt7gbkmSTHb3f65JjcClpvAF4OcxDqgI9mCVj8I12n06Vov2T8u3MObt66oRrpUqkapbUELPYsSTHTLV9Vk5WP4O3QqjWtvfyaWKKKK2mIKpOHf9uxf+7wv/r1d1ScO/wC3Yv8A3eG/K9QFxdGm8Uic/wDBmcrcWWGi+GdVG0FFIiTAEdSB1p+NQOL8OXEWmtvMEdDrVV9e+DR1dmN4axAhV0noNB7/AJde1c79zKM0gkQVjuDtBido+NOVzBfdb2cHxEIhlMZnB3JnSdB7652cb95FzD4uXtvPh3AgBtEyIgAaDT+NeRXGtSW+WHk0+jY1lIxDjl5XvXGTXMwCkDrlUHpABYMfXSqsYN82SCSY0WTJOsAdTW08S+z9VsouFyeMoAYC9K3J9oguso532jX0qz4byhhFIXI7kBQ1stDZmGrXbqOARrqAcv7JIFfWrXVbEk+jI65Z6MYxfLl1PDUQblwAqgIls0AC2ZPiGTBK6TNNWE5Z4oFSz91NrRVz6Z9v1s5CSNJAntFbdZ4fhbQQ+HaLW/YbKJXtDGT6TM1XY7i/nJUgeuk7RXm6v6jVhKSyX06WyfQqcmcpraME5nBJ9nyggRIBG07Ft4Yx0rReGcKW00qABG37R3Y+vSufCmNwSAQp6ndvXX/TX5XCiKqgozfqPtkJra9p9VScte1i/wDin/y7VXRql5a9rF/8Vc/wWquIET7S/wDZmJ/dX/GlMibClj7UHy8LxZ7ID8nWmD74i6M6ghQSCwBAPUydtDr6UbwCTRVVxHj9i1aa4btshRMB1k9ABJjfvpUfhPMK4lFeyAykEls4KiO0at8qg7IrjJJRbWS9oqNbxMkAqRI33E9RP896kipJ5IlRzWU+54gXACrWnWCYzFgQokagkkDSkHlF1s2WDFWZTowG0gfKdfyp35zwjXcMVUEw6MQNyqsCYHWN49KSeA42x4WS4cty2xUka5kLErmH4gJ94+JrBq37kmbNO2oPBH4tgTirgUAeYaNtEazm6EHb4UfZ1y4cJjsR4hL3AikMSTAYmdepMRPYVO4/ft4cjZ4gwFIJ9zZ4+hr54Zzsr3AlrDgFoXPccg+k5VYRJPXtWfLzjJdhuJoVu8DSxzdy/hboL3EyuBoyMVP0q3vXiiCQoPYOfp5JqsxmFN/22yr1A0JHv6fCDXZZXZVXHDyjJMPfuW7vhq7FTmEz5vQE/KmblrDMoLW5a7JAyxJ8pMAn0M+9RUy3wi1cv50WLVqT18xB+Zmo+E4Vinsg4Rjbdr7+YLMDwyACYOQElRPSqqq99nBtvuXphgMJawFw3sYVzOwIgZjJOjXI/ANCepjatbw1uBMyTqW/WMb/ANdAKQeHfZuReW7evEtllypM556FgZUjedTWiKNK9eqvYsHk2Wb3k9oooq0rPm44AJOgAkn3UkWebbC4i9dtk3fGt4Y2VQea5+juvAmAsKZOaIEk6A08Ms1kn2j8Nbh4W7aVDgWLK9k21ZcNcYILd1FYERmUe6SOogCBxr7WsSfEGH+7IEOVrhJuIrEnQOSDcMA6Jbae8VT43mHHs4GIxl/WMoSbAJKj2bdlluvG8MyDvSjxfmF78NjbKXnAgX1UAsskicum5J+NRMFxjDoWKC5bLCDEEDfYSeuu1cZ2OPI84TjrBvDyveuCSzXLzNlB2zOWiY6AknoSNateFcwIzHMGCgMTc/AMvtazBA+MHrNZYeMqqslpriKxJJzSTmEMdRpOm1TrfMlt7Is3QQBli5bJBCrshQyhWYMRuBWKzRRm8s9Or6jGEdu3+f8AP3NZwvFrFwzmOmoZl11IHbQmRp6ipN/jFu22UXASf1SeveJrM73MOHe26NdOcspW6IGTI4cAWwAsSPyrrhOYMMqzdvMzZUWVA1yFyDlZtG88aQIUaVn/AC5pcPkuX1GlzWU8fsaC3HEfPD6oGYqZmFgmJ3MGYHSqHivMyIPLMkgBj7MnbWCF16nSlTGc14SR4QxAEJmVwrBmTMFdYYFPK0QD+Fe1fF3m/ClcqpeUZMpGS2RGbNpmYwBsJmAI1qS+ncptj8zgk0o/YubPMmKDMfEvh0MxavMhXNMZsOzG1dHqoH5Vf8tc/Y4Bma4l6whAZ7ykZCel10UPZ/edGXuwpCvc2YSVK4a4Qk5Ea5AWdwHWLmU75c0DoBXC9zTdxF+3ct2LIZNLeeWyagyGc5iRAiSQOgFelCO1YPJtnGUspYN/5Z59s4m4bNxfBvqwUqWV0JMEZbiErrIjvsJq05ZOuKPfFXfoEX+FZhynwhsRafC2/AW+2W5fuohiyoJa2qsIIuFyXA7KxMSJ0vlLlv7ijr4969nYtN0roSWYwFUalmJJOp07VIrLHjfC7eKsXLF2fDuKVbKYPvB6EHX4Ugcwcr4qxiLdzDePilNl7beLcV2UyCpPiMoI1aPXtWnV5FQsrVkXFgw4cF4mTpgrk6wSLI+v3gV15dW/ZZ2B8Oc2a2D7LzroCRvrp6/HbIql41y1axEnzW3JB8S3AYx+sCCG7aisU9DFR/0+C+m1RlmRH5e4ib6ZwZ0Ejsw3+dMKOCJFZ7zBwu/gUzYe63hs4zGACswNWHQyY21gdasuXeLnIXuXkidR5oUz7JLMST0nSfXaraZenFRsfIsjveYLgcDSTzbyZ4ha/hYS4ZL2x7Nz3dFb8zVuvM6C+tm5buW88ZLhE23JExIMg77gbVfKZq57LU0QW+tpmIYXENiLapdMXrDFCp0LIAe43EH8qauBcLm4rC2piJgD5z0/+KtebuV89xcXh1/TofMB/wB4IImOrDT1Iqrw/HsRauqHsm2kCMwy++c0R/WtedbTslyuDbG3dH29jpctDcrrHWqviOHZ1IBALD2jso61C4jzvhREXA76/o7cMTHeDA+dUuB5qY+HdviPGuhUtqASVkJ5dRPmMZuyMQNp5hOWPBXDcvuM+C5fGQBCVX1GrftaHT3VfYPCLbACgDQbbaen9b13WvqvShTCHMUZZWSl2woooq0gFFFFAFcMbhEuo1u6odHBDIwlWB3BFd6KAwvnn7NhhELYQlbZbQtLBJ/A5nbsx9BvE5VxjhV60x8VQT3Tr66fyr9jXLYYEEAg6EESCOxHWsz5v+yzxQzYS5l0/uLhOQf7q4BntH0OYdIA2A/N5opg5o5XxWDP9ow922Jgu3mRj3FwaGffS/QBRRRQBRRV3y/ypi8cYwti5cEwXiLY97nSgKQCn77NOSb2OvBgGWyPbuAeUAdA34m6ZRtuY66FyT9ilm1FzHt4z/8AgrpaH7x3cj4D31rOFwyW1CW1VEUQqqAFUDoANAKAhcA4FZwdrw7CwJlidWdj+Jm6np6AACBVnRRQBQaKg8WtXmQjDvbRz1uIzrHUQlxCD6zQHWxj7bu9tLiM9uM6BgWTNtmG4mD8qk0gYHlriOEPj28TaxV2MptXg4QW5zeHaul3uAz1ctsNqtuH87WTcWxi0fB4htrV+Ar7f3d0eS5v0M+lAMl+yrqVYBlIgg7EHoaxjnbDHBXmtW7jAAC4ile+aCWnXIAQD/Hfa5qg5s5Yt45ArEo6zkuAAkToVIOjKeo9AdxVF9PqR/U06W/0rMvoyK7x0taWyxJthrfiSxDEBjop/CB1PqBtNN2F56u4S54WIC3rS7XU/vMpJCsV2PY/x61HMn2bPhbIuWGe+FB8Vcoz5dyyAbxvGppYTidstackFTbNu4I0grE+uomehrzn6lLSR7ShRqouRpLfaK19/CwmFe4SD5i4UiN4USTG+/espxPEGvu1+8S9yMlyGhS05TEaDMvbTetC5N5au28C120kYm+JQsYNu2zCADuDl83vy9qprnBL+GBDYe9MjMTbz2W21i3mkROmnT4z9eU184fgxwqrblsaX3fIrcrWrJN5s2RQoI3LGTBC9iZ69qfeXnu4u8qW7a2rdo2mYwTkt2yCtsmJJ09nTrVNgOXrjMxsqGZmVSzpltqT1FsgFiBJj0k9ae8eU4Rwx/C/vDoGPtPeuCM7RvETHQLFcg4znlv9vsTtxUlXDDm/Pxn4GnhvEleVJ847wC37QAPwI6GrEVinDuPW7KWbRLviM6sHU6qSZbMT7Q1y5epzVs9h8wBGxAPzE1t09/q54PP1WldDwdaKKK0mUKKKKAKKKKAKKKKA+WWRBrA/tt4Th0xlpVsrbz2C2a2nt3PEPtBROig6wfa9K2fmnj9rA4d796YWAFX2nY6KijqSflqdhS9yHy5dzvxHHicZfGiHbDWvw2lnY9T8t5JA/LNxYJE7f111qRhltEHOxU6RC5gfqIr9Jfa5wuybOHbwrfiPi8Nbz5FzwzEFc0TB7U54HgeGsrks4eyi9ltqB8YGtAY/9ifKGExAu4i7Y8RVNtbTXQTJy5nbJJTciN4jpW3WrQUAKAANgBAHuHSkhP8A7dxKNsJjzp+raxQGw7C4o+a08igPaKKKAKKK8mgPaKKKAKjY/AW76G3eRbiHdHUFT8DUmigE08q38HrwzEZEH/4mIm5hz6I/95Z+BI9K64bnVbbeFxC02CudHuGcM/7mIHl+DZTTbXLE4dbilHVWU6FWAKkdiDoaA9VgwBBBB2IMj4GlXjnI+Gv3RcyBSWDOF0DRqTG0nY9we4r5ucnPhyX4ZiGwx3+7vNzCt6eGTNqe6Ee6uS84tYOXilhsNqFF9CbmFY9/EUTakxo4Hvqu2G6PROuyUHmLwMoEbV2t3ajW7isgdGVkIkMCCpHcEGK6+GfdXzEPxVNjxFlntZ7iLWYgxqJg9p3is++2EZsNaCsP0d3MyT5iMpXMB1AJ+taJOUa/Lr8KyzmzxXxnh3Wt2rbyVZdS5GYBHf2kkdAI7a616ShJf6s+34f/AEX6NN2rHgTeXcXbt3VZwzFoBVCAxzHLlEgnrGmuu9bNyFiy1prTAjwz5Z38NpKA+oEj4Vi+Ms27dxSilvNmyhRIKmVhgJiY+VbTyHg7iWc95QjuElZmAF0k99alpdztUo9eT0/qu308S78DRRRRXrnzwUUUUAUVW4PiyXGIEjfU7aRPuOoqal8EwN4n6x+f5VCNkZdM4pJ9HWuWLxC20Z7jBURSzMTAVQJJJ6AChroG5A95pD47iRxPEnCK+XBWG/tLif7RcXzfdkYfhG7x7qluR3J5wLCni2KXiF8EYWyT9ystpnOxxTqR1gZfn79BAqJbxVtVABAAgAARA2AjtUkXB3rm5DIl/alqvDx34lg/8TU70o8+QW4d2/6QsH5JdI/hTPaxKtMEGDB99dygQOaOBrjcNcsMSpYSjje266o4PQhoNRuS+MvicP8ApgFxFljavoNhcTQkfssIYejCrwODtSjxxPuWMt41dLN/LZxcbA7WcQf3T+jJ7OD0pkDjRVcvE1zlDpBiekzA+kH41F4nxoWzCnUg9pBBP8j+dVyugllsg5xSyXdFU9njSmJ8slYnrJj4HY/EVLwvEUdQcwnsNYkgfxFcjfXLpnVNPom0Vzt3Q21fYNXEj2iiigCiiigPDUXEKYMiQdwRIM9xUo1Rc3cdXh+HbEupdFZQyAifOQsqSY3I0NU30yujti8Pw0dTwKvMXJRENwwJaJabuGzFbN2BoRb9gMDHaYGojWByxxa/cvL95Yjw2KlC+bK4K5VkkmZz7sTsJIimbgPO+Axelq+Ldwb27vkadNs2jamPKTUHGfZ3ba41yxfa1mJJAGYazMS2h1MEbSfSMMYalrFq5XldMurcE8s7cx81ZbbrhhLnyKVGpbqR3gT9KzHjoceR7tvxQyFlLxcE7CWEZdtQSeu0VpJ5NK4a5aOJtoSuVbhQHKMwJlSRoQMpE7E698ixeKGF4q9zyvbt3FCdVZbYFvuRqFrXRpfVbdhYtR6TXpmlcjchwUv4i4LnlJUWyDb82hliPNp8PlWm2rYUQNqpeUcd41pnmRnYAjYxV9V8ao18Iotuna8yYUUUVIrCiiigMmTmQJlgMZzCehzSJBnUQfyqSvN9u2S7P4YUOPNq2q7CPal9hvrVJgMUBd1YKknyljlA7EmJMxrHSoPMdopisPiFUXbSOWNlSA05cqMmYZcyk5hPWNK+foaVyg3hGKivNEZ7vPJdc4c1XLjJYtq9l7gLvccCbVt3yhyASVaFQLMatrtXK1xC1hrKWrQC5MhyjcFdSZ6sTuT1Yml9sYt03Es4W5bN8jxb98opABbMVAY5mg5dTGvSrbGi21tcsByBKg+YQAIPr8qs1ie6MYv/AD9SGo5i9suvHydb/F7110W1cyBVnzE6lTmE7kjb5U1YTjx1BYAKyg5iBurz5jodAPlSFYzKcyz1BOmx07QSZ+tTTjZBEKRLQSCYmQNemhneazxVilwymm+O33PDL/jfHFxP3K3adWZL4EsSB4n3fE6MY0IBRtvxDUTULCccdlYiQqMbVyTIz25UlROo9nUegO1J2GsXcPiHe0LV0Fi1q5dZgbTOgQuUA84AiB6e8Va8vq+HtG2zm6GbNmYbFmDNkA1GYzvO/rW3WJSpW1+5GlW1ySTfL4G67zJAIHZzGaNwSR3Ak/SumO5gF0tYuw9phlZSR5wyaj0EE/EA70l44eM73AGhiSBGnSfMPLppNdDwW66Pqqko0GTmQ5YBbTTXqNdBWCN0oY3Sx0VuGpjY44eEyda5pFhfBuHxGt6i7mAN61EW7qhiPEY2gZ7srxMief8A1lzlLtsi4mjbmGMRrI0JgGPSkbCYi+XKvhbklbdtshCW3FprRBzMhyz4ajynvESauMFwwpbVAqBpYnLmAGdpKgk+yJCj4Vv1lMHiSfJqjVTZNRnNL9x5w/E7dwe2YFvSRBFwnMRBPmgED571Es4woSy3QAIgMwEkhCRtJA0+VL+DXKoEakGQNdtyxO5A02r4xFuNhHeRG06g9R61gdST7PN1E1GxqvpPhj1gedGUksNBMKvqdBHoJ+Q71Ptc5ZXGYqykAgjodARNZmgET27fHWflXVbsDSdj8/f7qmp2L/e+CK1di4yaTh+d81zQDJBjWZ10ntprV5c5ktAqNTMbepI0OxOlYyWy+o00H0+U/nVlwu6yE5GUAr5g4ldiTuRl1g9K0wvvSeJZ+5dVrJZ9zNMw3NKQTc0IIBUDUT0M7xoJHUGoTc4o7Mts6KwBJ9QT+YI+NZ+19lOhEGV0J1EL5dWiAMu/p2NR7doMSCQDlJOsTHTsTOwrnq6h+1y/qTs1ylxHgfrnOjKIiWEkiezZY9NfyNVPPfFlxPC8VbdsrZVZB62ylzf1giZj+Kc2CM+VhmJ1B0IknYHQjQn4V04tifAsZSSwdXyb+H5iVzZog6Et5Z6TE6T0k7lam5ZX6mixWwcWnuT/AIM9whGhIzAxI76DbsZHvrZvsxx9m1h810oELPHlEyoAJOhYnX6jvJx3g9ks62iPaICnfcx03rT14Z92SzbZR7OYEmM0klp7wO/cfD2tZa66nKJZbZsjkqPtpS3cxNjEWzmt3EKH9UPaJjToSG+lJNnCFlldwaZua+GBrDurKPDIcA6AhiFyqZ1JnYD8Pal7gWNKsoG4YEzrt6VL6fe7K1KRKEtyybL9lvGDbwKq0eW5cknchjOnuJHeYNP+G4oremqge8if4Gseu4ZlRWRxlYKQFMaAxBH735muK4pplWIMzIMHSfN3Ouv+s15FmssV8l4yyid0oLdLGM4/ubNjOLJb3k7DQdWEj6A1w/6dWEMRnybnUZ4+sk/8prLVxn6PIrNIaYkgnfzGDBjX5mvMLxF1BLZyoygdSNzoGPr9BVS19jbwjluoUVmLTNffHqEVyfKwBHfWIHv1rvavhtiDG/pIB/IissTmOUMhoEdOvnGmsdhTHwHmez587FdQACOxYHbTttWmnWOcsNYR2GshJ8iLieD3UseK0CWURuTmD/8At2mq2/IJB6Rv0Gn9aRuaeOYeN2bt04TEf2Ny8F7rRba2hORkIIBZ5jU+UBtQRrD4zgVZmbChMR7IHghYAIYEnKTkUZx/ynQ71lu0su48mSzRuC9jFuxdGaSBEaiJ3J+v8hXKyCc0CNVAHtf661La7/aTYNuHAtqbK5iWLMrEg5BACkASANWMxFXt6393M/dcTet2rRV3skZc/iF2GbMGgdcs7ntWeOntbO16ZrEZIWmwrhVOusgx0gK35H6Gh8ymGB6dNyRv2Okj/SrIY9LlqbateCElshGZyUUZkWC7IseZyBsdKlcXucPe4UvNcVFRGtvldbt1iWUiypWWiBrESY71OOnsK/wc2xd8xAgHWNNYMEenu/OrWxw2++Ui0YllBPTJvM9BMTH1qby/xNEtpbxdwYcWhlfKhNxmguFLgRaORfNEuS26EwXPk/jSX7V12tizbtNCq4PiBGVXzvIgZpBAE+81pr0rk/cy+vQuLT3dCCnCby3ShQlpIhNepHbaV+GtfePw5shreYlj7SQCwmTmIAgCMonTUnrWl2MZhgiXg+aWKBlDEljmcjKomdzt615dwuDYhz4UOAI8uVs6kqSO5UGD2+FRn9Nk1xLybqa9u5zeXjgx1IIh8y+ka+gj+NSyyZvIS2pAHvJ2EmARI+IrT+KcCwORiVsoZyzIWGkQNOuv1qQ+Bwto+IQujR5VzEtJ0hBJM9PSufgbc9mJ6N54wZRhOHXvayOBniWMayRu09R2qbbwguGHJgIYYToVJWek66+4CtBxuDsOiRdSDctMpkDTV1WfVQSO8Vxs8BtwqFlJi6p1UxIA1Hv6eoquWgs3cE3TPG3wUGA5PtXEt6kkuwJkgQM/8AO3Wq7i/LAslsqOyK7CZ0gLIHfU/lHXXTMLks2QWdYUeZ+neZ+P1rjxC9YvfomvICCGIDCYXI2voQy/BhWuehzXhdlsNLXxlGWcJ4W73QottcAjPAMAQSJ9PKf5dK9xfLWIzg27Z8Ly+bbSZ83UnfvtWu3MXbVgCygn+E7/ACO/Y16uKtNIzqY0Oo/VDH3+Ug/Go/lqzncy+6uqaxGKX2MVx+HKRmMSCRsTqSBIn3fKuVpobM4jLO2kj9r4T9K1bjPCsPiU9tEYCVcZdBmhjrrlMAHoYFQbPJ2GW2QHLnuWAAIzTAWADv8AWn4OUc4Z5M9BPd7ejPLrroPKSoiQI1PUkRPcdp661XX+FIzKxa9AEZPE0UQTCsQSPd2p5TlKw7ELdy5ycgmT07zImRJ20q0wnK2EBlrivBZdT1TNmzjaRBnvE9Krqja1lI7Vpr4rEXgzDA8IwiXc4N0skMEY+Uxuc2XM8CWOsSBVh94Wdt4P5Ea6CfpvVzxDlS4mJYKR4RyqH0AVrsplCTMQBr+0OteY3lZrbQzoBDhcrghiiOxHSNQJnvtVdk7s9G23RxdeZTbax/cW+Ni/iLRshbRTPnDFlRx6EP7fWDP4tulUVngV+3cQrYRh1LMIEHc5XMjTp06TT1d4GVN0MNUEyDI0yEg9tG69qkYbgTnNkZCwRWlmGhZtFEtH6rCT0Mb1dp9VbjajKr7UtsIlfcuGZUEnOTAAMzJ0I1EamJ61XrIOmxHX3DSJ02+tMVnl3ENFwIrFiR0Jgpm1A0OnQ7zGm9W+H5FvaBjbVSSTqSw2Ggy+bYbmoSpnY8ohSp8xnXnPn4FCyhYgIkQAT8SBv2kjX1HxskwSkRDs8jYHMP0YIAUbjSDpOlOWC5MFptHLAgCTpABBgKNN1X69ZJucJwJLZUgkkdwNfKq6/BfrUPy+1tcmqFHjbx/ORIscIshQPDeWVZBBkmAZjo3tQtW+F5KDrmZntsxJKgAgHQfnP+lOq2x2r3LWjTfTVVNylJy+5qnVVKKjsRxvYJHBDorBtwwBBgRqDXPAcMtWARZtJbBMkIoUE9zG9FFengmSstCoAIGnuryigPizh1RYRQqiTCiBJJJMDuSTUXDcMAfxbjG5c1hm2QH8NtdkHr7R6k15RXMAq8VyJgbjXHbDjNckswZgZJzFlgwhJ3IirC3wCythrCLlR9WMkszaHOzNJZtBqZ2r2im1LoHE8t2mti3cL3AHzkuZLHwzb102CnSI2FRrvKFtt7lz00t9UyN+DWR32/DFFFdB7Y5PspMF92InKSJZX3K6wV3Pc10PK9vwTazNlLo0kIYyAKoylcpEAakEnvXtFARzybagDPchdvYO6ZGmUMyO85fwwNK6XuUrLbM66N7OWQxNwhw2WZBuMRrEgEyRRRQEzC8BtW8OcOoPhmfUgTIXbYABQOyioGJ5TQkFHZDmn2UPW3IAKn/w13nr6QUUB3xnLyskKxlUCpmggZQwWdNYzNvvOs1Et8nWymV3YkqVeAoBlSNAV8o1O0TsZGlFFAd35Rsm4LhZ9CTk8uXW54sRl/Wr5/6nWcmQM4QrlKjJDAW/DE+XSBJ0jU15RQHYcrWhcDhnEOXCgLGYuHmcsxIAyzGm0618tyrbLM2d5LlwYTQ53ubZPN5mPtT2oooCJb5OXMZuHIMuQKFDiNyWj8tBMCBpUpOUbMgksxG05dAChA0XX2BqdT1O1FFAcV5MsBbqgt+lABJykiCW7a+YzB06baV9NyXYJYsWOYMDIQe0pVtAg7zGw6QNKKK5tWTmEXWA4ellcqDQM7DQaF2LGPnHuFSooorp0IoiiigPaKKKA//Z"/>
          <p:cNvSpPr>
            <a:spLocks noChangeAspect="1" noChangeArrowheads="1"/>
          </p:cNvSpPr>
          <p:nvPr/>
        </p:nvSpPr>
        <p:spPr bwMode="auto">
          <a:xfrm>
            <a:off x="63500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sp>
        <p:nvSpPr>
          <p:cNvPr id="1028" name="AutoShape 4" descr="data:image/jpeg;base64,/9j/4AAQSkZJRgABAQAAAQABAAD/2wCEAAkGBxQSEhUUEhQVFhUXGBcbGRUXGB0dFxccGRkXGRwYGBgcHCggGB4lHh0aITEhJikrLi8uGB8zODMsNygtLiwBCgoKDg0OGxAQGzgmICYtLDQsLCwsLDgsLC8vLCwsNCwsLCwsLCwvNCwsLCwsLCwsLCwsLCwvLCwsLCwsLCwsLP/AABEIAMcA/QMBIgACEQEDEQH/xAAcAAACAwEBAQEAAAAAAAAAAAAABgQFBwMBAgj/xABKEAACAQIEBAMFBAcFBAkFAAABAhEAAwQSITEFBkFREyJhMnGBkaEHFEKxI1JicsHR8CQzsrPxNXN0khUWNENTosPS4RclRGOC/8QAGgEBAAMBAQEAAAAAAAAAAAAAAAIDBAEFBv/EAC8RAAICAQQBAwIFAwUAAAAAAAABAgMRBBIhMUETIlEFcRQVYYGh0eHwI0KxwfH/2gAMAwEAAhEDEQA/ANwooooAooooAooooAooooAooooAooooAooooAooooAooooAooooAoopf5j5gGH8o9rv2nb36fwqUYuTwgX5NfPijuPnSjwnHi8Sz3W02Guvu6CrgcQtN5UuBX/a/iNJqc6nF4OZLfNXmcUv4zAYhvZxSqP2RH5VXW+A5mm5igxHr9N6RrT7YyOQYV9VW4WyiKSrBj76+8BjhcJEEEdO9RcHzg6T6K8Br2oAKKKKAKKKKAKKKKAKK+WcCvln9/ymgOleTUd3eJUKd9C0fOFNJHGMbjLLMVh7UsxQXSzBVgtlJGaBuR0B2iupZBoFFJt7mtLlhbti5D6SjfUEQdvT0r3g/O6u2W6AP2xtPqOnWqp2Rg8S4O4yONFcMPikcSjA+6u9WHAooooAooooAooooAooooApN5o5cvXLpu2CrhozI5iIgSppyr5JqUZOLygZtieF4uwhY27aqNyp/Ols8ctExe8QMNJRQfnLCtK4rx+wyeHmBNwMAAZgASGjsTAHcmsp4jhxnusBpOhrXVY5Zb7IstLnE7RGj3/Rdp+TQKm8PxVowstbJOhbUH39RS/YQ66bCflV9ieHM+EtFRLM6rMd179tqvc/k4WmK++WyPDWVMaiGBq44C9+czW2LHc6gfEkQKtcJbW3fykgQi5emoBBj5mrkGsk9S2sYO4BfWvqiisxIKKKKAKKKKAKh43F5IVRmdvZX+J7Cu2IvBFLHYf1p3pJxvHjavM0iTpBE+kDXYem+/Ws2pvVUefJKMcjlhbJUSxzOd2/gOwr25iEWZIEUojmy4i5nCmdliD85FJfOHPREtkQRG5cgHWNmG9Qhq65YjDlja12aFxPjar5luFVUkmSMvvnf4Uh86c4nObVgnxbkKVK+YrlMz+rOhgdtdtMsvc5YprgcspynyrHlB7gTuOhMmrjlRXc3MZfYEZSkdRmhpgeyNvrXoWYprc5d/BFcsu8NjroTIQVUCANt9/nUzBYdgueSCdgNz/KoGFx1q7aNzMBrCgalo3jTQUYa+5IklVHaJPvnT614V0L9RNyccFqwkM/BeLXkuhkMMBqHkKygHQjb4jXbetU4TxFb9tbi6SNQdwe3r76wtXvFjMHUxAMZZPWBlMDsRqIJ6aNyJxoFfDYkwuhO8KfZPRoEwR2I3rTpt9Utk2RlzyPdFeA17XoEAooooAooooAooooDw1lnOfOtz7y1nDnyWzlYjcvr5Qe8CSegPwL5x/jqYZGYyzAaKO8aFjso9flNZfyvwqbmIxTL5i7LbnWTJLMOmrE/KOk1Tfaq4biyqtzlgp3VlvWrohYjPJzAD9ZUAOvUgde1XT8Yw1202QBiNZ31UCQ2xUQJM9qdOE8OTL+kAZ3klYknSNu3rS7zByllxAuWMltSAGl/Mcxgkg7Bd/n8Y6fVuSy1gnbUlLCKqxjFOZZtKzggMDsI1iCQRB3jpVPx/h94hRexLDwivkVgIBCQY2O46dJplwvIw8Fhcur4pZWS4pJCgAjLr0M67994i14X9n9q4Q+KZrhhRAOmVYgTE9P6irfxUJcNkHXJcitg8gyq967ctMYYmMyuJiPKDqGB+nTTvyTzsbOLbDgs9nMoAZsxXMYLZz0Eg69BVnxnkZs90K2SwT5AWJM5RsTMaiNfnVBxXl04QLls50Kglv1e4me+sx1qSabwmQ5xk3O24Ikag19Upci8VW6mVQyqFEB2zN8T+Ke+h0M9JbRXTgUUUUAUVD4njjaXMLN27+zaClv/MwpSw3NEYvEu9jFr/Z8PFs2WJUq2LJLBZCgiNZ1j0oDlzVzAt0AJOW3cuBgfxOj3LQ1/VDW3+OXpujm8xeZ8079f5Cqvl7mK7iMI7ugLi7eMw0O9xhcgmIHmcCJmJqoXiF4hrWYfeLjBVYbgRJgdG1IEduka+bbo7NTa9vjCJqSiiz5g44EyqrSZ8xmSY/P3VQ2eC3sa2a4Si6wArOR1AyLrPqY+NWGDODwV1bLqt27mi5duQyWu8KdC3zq54lz3YVSivevdgs2rcHppkiO+Wvd0mgr0yWFmXyVSk5FPwzkR0ug3bZvYc+2VV0vWxBlkBiSCZjWQu3SoXFOGX8PiXwmiW73925/HakspldJIEHSQZ2pn5f4kb8MAbQzZYF1mYeR3BZScrrC6hgZDdKvubQMZYs2vKMStxWKmQywCT4YI8wbTQHb5VLUR4fH/oQm4Pk+8li5ctvMb212aeytInTvNe8H4JeIVritZH61wgMY3AA1HvP1p2wHCb6gpmdIEssGdt2BZVtjrLsAe1RRh0Uea82IcbT/AHYkTpCqpEddBroG9qvL/EXKDlYkv+f6E8LwdsPhwq5/+7QQWXWdgoEwGJMfCahYC4XxKi2MqtlRJ2zZ5GY+/eO57Vx4jxIuq25MdtQJ6kjv0+lTOHY8XyLQXRFDBhIyspyqQfUx9fh5cJOU8pcFjNcwWNDZUby3CmbJ1gEKfrAqbWRNz1bHGMJF5TZbDFLrT5QSXYEnuCq/OnThPMloG+bt7ym+3hkhiMmS0REDQan517aKhpoqifnHAjfFWRtu0b6davAaA9ooooAooooDK/tVNuxc8W5m86qEUGVZxpmI6ZR6akirPld8P9ztlnzMsMQN/PqB6f16Uxc28s2sda8O4BP4WIkr6r2YdDrSNba3hQqBfIpJMESdcgBMDsFmNgKyavmCWMmjTr3Zz0O2ExIRS7Bbds9CZuNJiSSdtdq43sYz3bi2VQsuWSwnce+st5m54a9cUKrhVEEDYxOq6CJEdxpNT+cOJX8G1rE2Lhi/bQmIObKuhy//ANE1S4PMYZ4JxxzLH2NItM05byqD3UQPiKucNZCLvWVcr/aCzIWvqWBIy5FMiNwSZ1NaU2MF+zmtNIMf189KlGv090nyQlLdhdEHEXfEaOg+Q9aVucse9i6ly0QyqjJB1GZ80mPgBPw61dYuxNtlHtjUe+ki5ilVyl9yGhIVtVuJ7BzHdWU5t5nLHSpaBJp2Ps7qMrEfBa8l8dtHKGXIyewF/GCIK5TroegJPppNahauhgCNiAayPCYO1bbxECXFjSWR1kkatlYGdtYH8adOVcf4zOEDwIkmABHQKsgdd2J0rdJrJmGyivBXtcAUuYW0G4hjQdjhsGvzbGT+dMdUeAH9vxZ//VhR9cR/OgMo5Q4U+BwQ8TKU++3kdiuqqpW02hnLJtkyJOwpOusPvzHDurn9IttwfLnKkWyPeTpX6C5m4CLuFe1aCrLl+sFmcuxJ6SxJJ9axPmbktcNfa47XLKMJUDLuOszlgdY2ImYINSosjTZufkNZEaxg7jFmaVCtDuZ0YzofUkGpti0St4ukhVGp1PiH2VnWZmSNoU1e4e3ZZ/0l+7enWbNhc5G3muK7Eab6T6inXg64AqESybeUMVt3EIDEAaltczED1OlepPXV7cEFFlPyZy9eOH8dFRXKsLKkwqBtDcbcs5766AbAwNBwF17FsC667DMLKlVn1M52JPc/Dc0l43nm1YbwsgMQQynKgAAEDRidZ0+FQ/8A6kL7QtEWxCl83nzHcqpXWBrB+tVOqyxbscHcpF1zXx+4VazbtC3bJIa8MrD2ozMpKkmY9qQTI6FqUeH4suxCGbZcw9wjOWMZ7hyjq06DygKKo+N8dXGYgMMySuUs0aLmZsoRdySd/UaCKuOF21W0irByyCQZk5iSPXUkfCvN+pNVU7ccslDlk7FWgHIke0FB1I1MCB1326038HWwmGJt59Sc1xhBYiFMDoAGgCe/c0n24Z1QMuYsASWgJrGvY7+ognpWn8GwdtfDt5AVEDIRmyq3s5gepj3j615lUJRjFS8ljInBeW2Xi9nEmfDXAlUmZDeIQZ7eV/qe1NfLXtYv/in/AMu1VxaWAB2FU/LftYv/AIp/8u1XqFZC+0v/AGZif3V/zEpmt7Clr7Sv9mYn91f8aUy29qA+qKKKAK8Ne15QGS4rmzG4PiDWcQJ2cR7F22WJOQdwsgdQVgzNcOIYd8XiBcsR4Za4yKdAUJ3jc5jLgj9Ybb02faZwNL1q3eJKmy2rqNfDfRx6axr0qm5fw9mDeck5Sot2k9dBr0Gn0rztQ3GW35PQoipQ39Y4+4qcVt2cql1vJcYJbFlixzEMc7Lm0AMjWNwNTrM2/wAvG7iLNrFK6IthLYAkhQNIme8k9vy++b8YL2NtC4otG2V13JIYtvHRRp3nrAhrt8XtLjjba8l5rzIEsrJZVYgFjAOWFJMGJE1W5Sm18ndqhHIsMFtX/DS61oIINvI58Q55NzKtsqVyjKADrIkg1eW8S9gra8iLM5bR1uA7EITI93TtXDjXBL/3hmAKWyYVlMgRO+sg+tXPBL2HtJlv3AT66j51F2ynLbPj9Sx0xjDfF5/TssVtMwVgrL+9v8YpI+1XCYVwGul1YGGZOzL176gdOtOzcfsyqIcyExIPs/yqg5n+7Yq4tmQxzEM4AORQmpjZtdI7fCp6fYp+18Ga1T2+5GbcL4BYsXpRxclA2ZrYEAwdSGKjadAdOuta39nnHsNdQ2LLLmt7gbkmSTHb3f65JjcClpvAF4OcxDqgI9mCVj8I12n06Vov2T8u3MObt66oRrpUqkapbUELPYsSTHTLV9Vk5WP4O3QqjWtvfyaWKKKK2mIKpOHf9uxf+7wv/r1d1ScO/wC3Yv8A3eG/K9QFxdGm8Uic/wDBmcrcWWGi+GdVG0FFIiTAEdSB1p+NQOL8OXEWmtvMEdDrVV9e+DR1dmN4axAhV0noNB7/AJde1c79zKM0gkQVjuDtBido+NOVzBfdb2cHxEIhlMZnB3JnSdB7652cb95FzD4uXtvPh3AgBtEyIgAaDT+NeRXGtSW+WHk0+jY1lIxDjl5XvXGTXMwCkDrlUHpABYMfXSqsYN82SCSY0WTJOsAdTW08S+z9VsouFyeMoAYC9K3J9oguso532jX0qz4byhhFIXI7kBQ1stDZmGrXbqOARrqAcv7JIFfWrXVbEk+jI65Z6MYxfLl1PDUQblwAqgIls0AC2ZPiGTBK6TNNWE5Z4oFSz91NrRVz6Z9v1s5CSNJAntFbdZ4fhbQQ+HaLW/YbKJXtDGT6TM1XY7i/nJUgeuk7RXm6v6jVhKSyX06WyfQqcmcpraME5nBJ9nyggRIBG07Ft4Yx0rReGcKW00qABG37R3Y+vSufCmNwSAQp6ndvXX/TX5XCiKqgozfqPtkJra9p9VScte1i/wDin/y7VXRql5a9rF/8Vc/wWquIET7S/wDZmJ/dX/GlMibClj7UHy8LxZ7ID8nWmD74i6M6ghQSCwBAPUydtDr6UbwCTRVVxHj9i1aa4btshRMB1k9ABJjfvpUfhPMK4lFeyAykEls4KiO0at8qg7IrjJJRbWS9oqNbxMkAqRI33E9RP896kipJ5IlRzWU+54gXACrWnWCYzFgQokagkkDSkHlF1s2WDFWZTowG0gfKdfyp35zwjXcMVUEw6MQNyqsCYHWN49KSeA42x4WS4cty2xUka5kLErmH4gJ94+JrBq37kmbNO2oPBH4tgTirgUAeYaNtEazm6EHb4UfZ1y4cJjsR4hL3AikMSTAYmdepMRPYVO4/ft4cjZ4gwFIJ9zZ4+hr54Zzsr3AlrDgFoXPccg+k5VYRJPXtWfLzjJdhuJoVu8DSxzdy/hboL3EyuBoyMVP0q3vXiiCQoPYOfp5JqsxmFN/22yr1A0JHv6fCDXZZXZVXHDyjJMPfuW7vhq7FTmEz5vQE/KmblrDMoLW5a7JAyxJ8pMAn0M+9RUy3wi1cv50WLVqT18xB+Zmo+E4Vinsg4Rjbdr7+YLMDwyACYOQElRPSqqq99nBtvuXphgMJawFw3sYVzOwIgZjJOjXI/ANCepjatbw1uBMyTqW/WMb/ANdAKQeHfZuReW7evEtllypM556FgZUjedTWiKNK9eqvYsHk2Wb3k9oooq0rPm44AJOgAkn3UkWebbC4i9dtk3fGt4Y2VQea5+juvAmAsKZOaIEk6A08Ms1kn2j8Nbh4W7aVDgWLK9k21ZcNcYILd1FYERmUe6SOogCBxr7WsSfEGH+7IEOVrhJuIrEnQOSDcMA6Jbae8VT43mHHs4GIxl/WMoSbAJKj2bdlluvG8MyDvSjxfmF78NjbKXnAgX1UAsskicum5J+NRMFxjDoWKC5bLCDEEDfYSeuu1cZ2OPI84TjrBvDyveuCSzXLzNlB2zOWiY6AknoSNateFcwIzHMGCgMTc/AMvtazBA+MHrNZYeMqqslpriKxJJzSTmEMdRpOm1TrfMlt7Is3QQBli5bJBCrshQyhWYMRuBWKzRRm8s9Or6jGEdu3+f8AP3NZwvFrFwzmOmoZl11IHbQmRp6ipN/jFu22UXASf1SeveJrM73MOHe26NdOcspW6IGTI4cAWwAsSPyrrhOYMMqzdvMzZUWVA1yFyDlZtG88aQIUaVn/AC5pcPkuX1GlzWU8fsaC3HEfPD6oGYqZmFgmJ3MGYHSqHivMyIPLMkgBj7MnbWCF16nSlTGc14SR4QxAEJmVwrBmTMFdYYFPK0QD+Fe1fF3m/ClcqpeUZMpGS2RGbNpmYwBsJmAI1qS+ncptj8zgk0o/YubPMmKDMfEvh0MxavMhXNMZsOzG1dHqoH5Vf8tc/Y4Bma4l6whAZ7ykZCel10UPZ/edGXuwpCvc2YSVK4a4Qk5Ea5AWdwHWLmU75c0DoBXC9zTdxF+3ct2LIZNLeeWyagyGc5iRAiSQOgFelCO1YPJtnGUspYN/5Z59s4m4bNxfBvqwUqWV0JMEZbiErrIjvsJq05ZOuKPfFXfoEX+FZhynwhsRafC2/AW+2W5fuohiyoJa2qsIIuFyXA7KxMSJ0vlLlv7ijr4969nYtN0roSWYwFUalmJJOp07VIrLHjfC7eKsXLF2fDuKVbKYPvB6EHX4Ugcwcr4qxiLdzDePilNl7beLcV2UyCpPiMoI1aPXtWnV5FQsrVkXFgw4cF4mTpgrk6wSLI+v3gV15dW/ZZ2B8Oc2a2D7LzroCRvrp6/HbIql41y1axEnzW3JB8S3AYx+sCCG7aisU9DFR/0+C+m1RlmRH5e4ib6ZwZ0Ejsw3+dMKOCJFZ7zBwu/gUzYe63hs4zGACswNWHQyY21gdasuXeLnIXuXkidR5oUz7JLMST0nSfXaraZenFRsfIsjveYLgcDSTzbyZ4ha/hYS4ZL2x7Nz3dFb8zVuvM6C+tm5buW88ZLhE23JExIMg77gbVfKZq57LU0QW+tpmIYXENiLapdMXrDFCp0LIAe43EH8qauBcLm4rC2piJgD5z0/+KtebuV89xcXh1/TofMB/wB4IImOrDT1Iqrw/HsRauqHsm2kCMwy++c0R/WtedbTslyuDbG3dH29jpctDcrrHWqviOHZ1IBALD2jso61C4jzvhREXA76/o7cMTHeDA+dUuB5qY+HdviPGuhUtqASVkJ5dRPmMZuyMQNp5hOWPBXDcvuM+C5fGQBCVX1GrftaHT3VfYPCLbACgDQbbaen9b13WvqvShTCHMUZZWSl2woooq0gFFFFAFcMbhEuo1u6odHBDIwlWB3BFd6KAwvnn7NhhELYQlbZbQtLBJ/A5nbsx9BvE5VxjhV60x8VQT3Tr66fyr9jXLYYEEAg6EESCOxHWsz5v+yzxQzYS5l0/uLhOQf7q4BntH0OYdIA2A/N5opg5o5XxWDP9ow922Jgu3mRj3FwaGffS/QBRRRQBRRV3y/ypi8cYwti5cEwXiLY97nSgKQCn77NOSb2OvBgGWyPbuAeUAdA34m6ZRtuY66FyT9ilm1FzHt4z/8AgrpaH7x3cj4D31rOFwyW1CW1VEUQqqAFUDoANAKAhcA4FZwdrw7CwJlidWdj+Jm6np6AACBVnRRQBQaKg8WtXmQjDvbRz1uIzrHUQlxCD6zQHWxj7bu9tLiM9uM6BgWTNtmG4mD8qk0gYHlriOEPj28TaxV2MptXg4QW5zeHaul3uAz1ctsNqtuH87WTcWxi0fB4htrV+Ar7f3d0eS5v0M+lAMl+yrqVYBlIgg7EHoaxjnbDHBXmtW7jAAC4ile+aCWnXIAQD/Hfa5qg5s5Yt45ArEo6zkuAAkToVIOjKeo9AdxVF9PqR/U06W/0rMvoyK7x0taWyxJthrfiSxDEBjop/CB1PqBtNN2F56u4S54WIC3rS7XU/vMpJCsV2PY/x61HMn2bPhbIuWGe+FB8Vcoz5dyyAbxvGppYTidstackFTbNu4I0grE+uomehrzn6lLSR7ShRqouRpLfaK19/CwmFe4SD5i4UiN4USTG+/espxPEGvu1+8S9yMlyGhS05TEaDMvbTetC5N5au28C120kYm+JQsYNu2zCADuDl83vy9qprnBL+GBDYe9MjMTbz2W21i3mkROmnT4z9eU184fgxwqrblsaX3fIrcrWrJN5s2RQoI3LGTBC9iZ69qfeXnu4u8qW7a2rdo2mYwTkt2yCtsmJJ09nTrVNgOXrjMxsqGZmVSzpltqT1FsgFiBJj0k9ae8eU4Rwx/C/vDoGPtPeuCM7RvETHQLFcg4znlv9vsTtxUlXDDm/Pxn4GnhvEleVJ847wC37QAPwI6GrEVinDuPW7KWbRLviM6sHU6qSZbMT7Q1y5epzVs9h8wBGxAPzE1t09/q54PP1WldDwdaKKK0mUKKKKAKKKKAKKKKA+WWRBrA/tt4Th0xlpVsrbz2C2a2nt3PEPtBROig6wfa9K2fmnj9rA4d796YWAFX2nY6KijqSflqdhS9yHy5dzvxHHicZfGiHbDWvw2lnY9T8t5JA/LNxYJE7f111qRhltEHOxU6RC5gfqIr9Jfa5wuybOHbwrfiPi8Nbz5FzwzEFc0TB7U54HgeGsrks4eyi9ltqB8YGtAY/9ifKGExAu4i7Y8RVNtbTXQTJy5nbJJTciN4jpW3WrQUAKAANgBAHuHSkhP8A7dxKNsJjzp+raxQGw7C4o+a08igPaKKKAKKK8mgPaKKKAKjY/AW76G3eRbiHdHUFT8DUmigE08q38HrwzEZEH/4mIm5hz6I/95Z+BI9K64bnVbbeFxC02CudHuGcM/7mIHl+DZTTbXLE4dbilHVWU6FWAKkdiDoaA9VgwBBBB2IMj4GlXjnI+Gv3RcyBSWDOF0DRqTG0nY9we4r5ucnPhyX4ZiGwx3+7vNzCt6eGTNqe6Ee6uS84tYOXilhsNqFF9CbmFY9/EUTakxo4Hvqu2G6PROuyUHmLwMoEbV2t3ajW7isgdGVkIkMCCpHcEGK6+GfdXzEPxVNjxFlntZ7iLWYgxqJg9p3is++2EZsNaCsP0d3MyT5iMpXMB1AJ+taJOUa/Lr8KyzmzxXxnh3Wt2rbyVZdS5GYBHf2kkdAI7a616ShJf6s+34f/AEX6NN2rHgTeXcXbt3VZwzFoBVCAxzHLlEgnrGmuu9bNyFiy1prTAjwz5Z38NpKA+oEj4Vi+Ms27dxSilvNmyhRIKmVhgJiY+VbTyHg7iWc95QjuElZmAF0k99alpdztUo9eT0/qu308S78DRRRRXrnzwUUUUAUVW4PiyXGIEjfU7aRPuOoqal8EwN4n6x+f5VCNkZdM4pJ9HWuWLxC20Z7jBURSzMTAVQJJJ6AChroG5A95pD47iRxPEnCK+XBWG/tLif7RcXzfdkYfhG7x7qluR3J5wLCni2KXiF8EYWyT9ystpnOxxTqR1gZfn79BAqJbxVtVABAAgAARA2AjtUkXB3rm5DIl/alqvDx34lg/8TU70o8+QW4d2/6QsH5JdI/hTPaxKtMEGDB99dygQOaOBrjcNcsMSpYSjje266o4PQhoNRuS+MvicP8ApgFxFljavoNhcTQkfssIYejCrwODtSjxxPuWMt41dLN/LZxcbA7WcQf3T+jJ7OD0pkDjRVcvE1zlDpBiekzA+kH41F4nxoWzCnUg9pBBP8j+dVyugllsg5xSyXdFU9njSmJ8slYnrJj4HY/EVLwvEUdQcwnsNYkgfxFcjfXLpnVNPom0Vzt3Q21fYNXEj2iiigCiiigPDUXEKYMiQdwRIM9xUo1Rc3cdXh+HbEupdFZQyAifOQsqSY3I0NU30yujti8Pw0dTwKvMXJRENwwJaJabuGzFbN2BoRb9gMDHaYGojWByxxa/cvL95Yjw2KlC+bK4K5VkkmZz7sTsJIimbgPO+Axelq+Ldwb27vkadNs2jamPKTUHGfZ3ba41yxfa1mJJAGYazMS2h1MEbSfSMMYalrFq5XldMurcE8s7cx81ZbbrhhLnyKVGpbqR3gT9KzHjoceR7tvxQyFlLxcE7CWEZdtQSeu0VpJ5NK4a5aOJtoSuVbhQHKMwJlSRoQMpE7E698ixeKGF4q9zyvbt3FCdVZbYFvuRqFrXRpfVbdhYtR6TXpmlcjchwUv4i4LnlJUWyDb82hliPNp8PlWm2rYUQNqpeUcd41pnmRnYAjYxV9V8ao18Iotuna8yYUUUVIrCiiigMmTmQJlgMZzCehzSJBnUQfyqSvN9u2S7P4YUOPNq2q7CPal9hvrVJgMUBd1YKknyljlA7EmJMxrHSoPMdopisPiFUXbSOWNlSA05cqMmYZcyk5hPWNK+foaVyg3hGKivNEZ7vPJdc4c1XLjJYtq9l7gLvccCbVt3yhyASVaFQLMatrtXK1xC1hrKWrQC5MhyjcFdSZ6sTuT1Yml9sYt03Es4W5bN8jxb98opABbMVAY5mg5dTGvSrbGi21tcsByBKg+YQAIPr8qs1ie6MYv/AD9SGo5i9suvHydb/F7110W1cyBVnzE6lTmE7kjb5U1YTjx1BYAKyg5iBurz5jodAPlSFYzKcyz1BOmx07QSZ+tTTjZBEKRLQSCYmQNemhneazxVilwymm+O33PDL/jfHFxP3K3adWZL4EsSB4n3fE6MY0IBRtvxDUTULCccdlYiQqMbVyTIz25UlROo9nUegO1J2GsXcPiHe0LV0Fi1q5dZgbTOgQuUA84AiB6e8Va8vq+HtG2zm6GbNmYbFmDNkA1GYzvO/rW3WJSpW1+5GlW1ySTfL4G67zJAIHZzGaNwSR3Ak/SumO5gF0tYuw9phlZSR5wyaj0EE/EA70l44eM73AGhiSBGnSfMPLppNdDwW66Pqqko0GTmQ5YBbTTXqNdBWCN0oY3Sx0VuGpjY44eEyda5pFhfBuHxGt6i7mAN61EW7qhiPEY2gZ7srxMief8A1lzlLtsi4mjbmGMRrI0JgGPSkbCYi+XKvhbklbdtshCW3FprRBzMhyz4ajynvESauMFwwpbVAqBpYnLmAGdpKgk+yJCj4Vv1lMHiSfJqjVTZNRnNL9x5w/E7dwe2YFvSRBFwnMRBPmgED571Es4woSy3QAIgMwEkhCRtJA0+VL+DXKoEakGQNdtyxO5A02r4xFuNhHeRG06g9R61gdST7PN1E1GxqvpPhj1gedGUksNBMKvqdBHoJ+Q71Ptc5ZXGYqykAgjodARNZmgET27fHWflXVbsDSdj8/f7qmp2L/e+CK1di4yaTh+d81zQDJBjWZ10ntprV5c5ktAqNTMbepI0OxOlYyWy+o00H0+U/nVlwu6yE5GUAr5g4ldiTuRl1g9K0wvvSeJZ+5dVrJZ9zNMw3NKQTc0IIBUDUT0M7xoJHUGoTc4o7Mts6KwBJ9QT+YI+NZ+19lOhEGV0J1EL5dWiAMu/p2NR7doMSCQDlJOsTHTsTOwrnq6h+1y/qTs1ylxHgfrnOjKIiWEkiezZY9NfyNVPPfFlxPC8VbdsrZVZB62ylzf1giZj+Kc2CM+VhmJ1B0IknYHQjQn4V04tifAsZSSwdXyb+H5iVzZog6Et5Z6TE6T0k7lam5ZX6mixWwcWnuT/AIM9whGhIzAxI76DbsZHvrZvsxx9m1h810oELPHlEyoAJOhYnX6jvJx3g9ks62iPaICnfcx03rT14Z92SzbZR7OYEmM0klp7wO/cfD2tZa66nKJZbZsjkqPtpS3cxNjEWzmt3EKH9UPaJjToSG+lJNnCFlldwaZua+GBrDurKPDIcA6AhiFyqZ1JnYD8Pal7gWNKsoG4YEzrt6VL6fe7K1KRKEtyybL9lvGDbwKq0eW5cknchjOnuJHeYNP+G4oremqge8if4Gseu4ZlRWRxlYKQFMaAxBH735muK4pplWIMzIMHSfN3Ouv+s15FmssV8l4yyid0oLdLGM4/ubNjOLJb3k7DQdWEj6A1w/6dWEMRnybnUZ4+sk/8prLVxn6PIrNIaYkgnfzGDBjX5mvMLxF1BLZyoygdSNzoGPr9BVS19jbwjluoUVmLTNffHqEVyfKwBHfWIHv1rvavhtiDG/pIB/IissTmOUMhoEdOvnGmsdhTHwHmez587FdQACOxYHbTttWmnWOcsNYR2GshJ8iLieD3UseK0CWURuTmD/8At2mq2/IJB6Rv0Gn9aRuaeOYeN2bt04TEf2Ny8F7rRba2hORkIIBZ5jU+UBtQRrD4zgVZmbChMR7IHghYAIYEnKTkUZx/ynQ71lu0su48mSzRuC9jFuxdGaSBEaiJ3J+v8hXKyCc0CNVAHtf661La7/aTYNuHAtqbK5iWLMrEg5BACkASANWMxFXt6393M/dcTet2rRV3skZc/iF2GbMGgdcs7ntWeOntbO16ZrEZIWmwrhVOusgx0gK35H6Gh8ymGB6dNyRv2Okj/SrIY9LlqbateCElshGZyUUZkWC7IseZyBsdKlcXucPe4UvNcVFRGtvldbt1iWUiypWWiBrESY71OOnsK/wc2xd8xAgHWNNYMEenu/OrWxw2++Ui0YllBPTJvM9BMTH1qby/xNEtpbxdwYcWhlfKhNxmguFLgRaORfNEuS26EwXPk/jSX7V12tizbtNCq4PiBGVXzvIgZpBAE+81pr0rk/cy+vQuLT3dCCnCby3ShQlpIhNepHbaV+GtfePw5shreYlj7SQCwmTmIAgCMonTUnrWl2MZhgiXg+aWKBlDEljmcjKomdzt615dwuDYhz4UOAI8uVs6kqSO5UGD2+FRn9Nk1xLybqa9u5zeXjgx1IIh8y+ka+gj+NSyyZvIS2pAHvJ2EmARI+IrT+KcCwORiVsoZyzIWGkQNOuv1qQ+Bwto+IQujR5VzEtJ0hBJM9PSufgbc9mJ6N54wZRhOHXvayOBniWMayRu09R2qbbwguGHJgIYYToVJWek66+4CtBxuDsOiRdSDctMpkDTV1WfVQSO8Vxs8BtwqFlJi6p1UxIA1Hv6eoquWgs3cE3TPG3wUGA5PtXEt6kkuwJkgQM/8AO3Wq7i/LAslsqOyK7CZ0gLIHfU/lHXXTMLks2QWdYUeZ+neZ+P1rjxC9YvfomvICCGIDCYXI2voQy/BhWuehzXhdlsNLXxlGWcJ4W73QottcAjPAMAQSJ9PKf5dK9xfLWIzg27Z8Ly+bbSZ83UnfvtWu3MXbVgCygn+E7/ACO/Y16uKtNIzqY0Oo/VDH3+Ug/Go/lqzncy+6uqaxGKX2MVx+HKRmMSCRsTqSBIn3fKuVpobM4jLO2kj9r4T9K1bjPCsPiU9tEYCVcZdBmhjrrlMAHoYFQbPJ2GW2QHLnuWAAIzTAWADv8AWn4OUc4Z5M9BPd7ejPLrroPKSoiQI1PUkRPcdp661XX+FIzKxa9AEZPE0UQTCsQSPd2p5TlKw7ELdy5ycgmT07zImRJ20q0wnK2EBlrivBZdT1TNmzjaRBnvE9Krqja1lI7Vpr4rEXgzDA8IwiXc4N0skMEY+Uxuc2XM8CWOsSBVh94Wdt4P5Ea6CfpvVzxDlS4mJYKR4RyqH0AVrsplCTMQBr+0OteY3lZrbQzoBDhcrghiiOxHSNQJnvtVdk7s9G23RxdeZTbax/cW+Ni/iLRshbRTPnDFlRx6EP7fWDP4tulUVngV+3cQrYRh1LMIEHc5XMjTp06TT1d4GVN0MNUEyDI0yEg9tG69qkYbgTnNkZCwRWlmGhZtFEtH6rCT0Mb1dp9VbjajKr7UtsIlfcuGZUEnOTAAMzJ0I1EamJ61XrIOmxHX3DSJ02+tMVnl3ENFwIrFiR0Jgpm1A0OnQ7zGm9W+H5FvaBjbVSSTqSw2Ggy+bYbmoSpnY8ohSp8xnXnPn4FCyhYgIkQAT8SBv2kjX1HxskwSkRDs8jYHMP0YIAUbjSDpOlOWC5MFptHLAgCTpABBgKNN1X69ZJucJwJLZUgkkdwNfKq6/BfrUPy+1tcmqFHjbx/ORIscIshQPDeWVZBBkmAZjo3tQtW+F5KDrmZntsxJKgAgHQfnP+lOq2x2r3LWjTfTVVNylJy+5qnVVKKjsRxvYJHBDorBtwwBBgRqDXPAcMtWARZtJbBMkIoUE9zG9FFengmSstCoAIGnuryigPizh1RYRQqiTCiBJJJMDuSTUXDcMAfxbjG5c1hm2QH8NtdkHr7R6k15RXMAq8VyJgbjXHbDjNckswZgZJzFlgwhJ3IirC3wCythrCLlR9WMkszaHOzNJZtBqZ2r2im1LoHE8t2mti3cL3AHzkuZLHwzb102CnSI2FRrvKFtt7lz00t9UyN+DWR32/DFFFdB7Y5PspMF92InKSJZX3K6wV3Pc10PK9vwTazNlLo0kIYyAKoylcpEAakEnvXtFARzybagDPchdvYO6ZGmUMyO85fwwNK6XuUrLbM66N7OWQxNwhw2WZBuMRrEgEyRRRQEzC8BtW8OcOoPhmfUgTIXbYABQOyioGJ5TQkFHZDmn2UPW3IAKn/w13nr6QUUB3xnLyskKxlUCpmggZQwWdNYzNvvOs1Et8nWymV3YkqVeAoBlSNAV8o1O0TsZGlFFAd35Rsm4LhZ9CTk8uXW54sRl/Wr5/6nWcmQM4QrlKjJDAW/DE+XSBJ0jU15RQHYcrWhcDhnEOXCgLGYuHmcsxIAyzGm0618tyrbLM2d5LlwYTQ53ubZPN5mPtT2oooCJb5OXMZuHIMuQKFDiNyWj8tBMCBpUpOUbMgksxG05dAChA0XX2BqdT1O1FFAcV5MsBbqgt+lABJykiCW7a+YzB06baV9NyXYJYsWOYMDIQe0pVtAg7zGw6QNKKK5tWTmEXWA4ellcqDQM7DQaF2LGPnHuFSooorp0IoiiigPaKKKA//Z">
            <a:hlinkClick r:id="rId2"/>
          </p:cNvPr>
          <p:cNvSpPr>
            <a:spLocks noChangeAspect="1" noChangeArrowheads="1"/>
          </p:cNvSpPr>
          <p:nvPr/>
        </p:nvSpPr>
        <p:spPr bwMode="auto">
          <a:xfrm>
            <a:off x="2349500" y="-1431925"/>
            <a:ext cx="3810000" cy="299085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sp>
        <p:nvSpPr>
          <p:cNvPr id="1030" name="AutoShape 6" descr="data:image/jpeg;base64,/9j/4AAQSkZJRgABAQAAAQABAAD/2wCEAAkGBxQSEhUUEhQVFhUXGBcbGRUXGB0dFxccGRkXGRwYGBgcHCggGB4lHh0aITEhJikrLi8uGB8zODMsNygtLiwBCgoKDg0OGxAQGzgmICYtLDQsLCwsLDgsLC8vLCwsNCwsLCwsLCwvNCwsLCwsLCwsLCwsLCwvLCwsLCwsLCwsLP/AABEIAMcA/QMBIgACEQEDEQH/xAAcAAACAwEBAQEAAAAAAAAAAAAABgQFBwMBAgj/xABKEAACAQIEBAMFBAcFBAkFAAABAhEAAwQSITEFBkFREyJhMnGBkaEHFEKxI1JicsHR8CQzsrPxNXN0khUWNENTosPS4RclRGOC/8QAGgEBAAMBAQEAAAAAAAAAAAAAAAIDBAEFBv/EAC8RAAICAQQBAwIFAwUAAAAAAAABAgMRBBIhMUETIlEFcRQVYYGh0eHwI0KxwfH/2gAMAwEAAhEDEQA/ANwooooAooooAooooAooooAooooAooooAooooAooooAooooAooooAoopf5j5gGH8o9rv2nb36fwqUYuTwgX5NfPijuPnSjwnHi8Sz3W02Guvu6CrgcQtN5UuBX/a/iNJqc6nF4OZLfNXmcUv4zAYhvZxSqP2RH5VXW+A5mm5igxHr9N6RrT7YyOQYV9VW4WyiKSrBj76+8BjhcJEEEdO9RcHzg6T6K8Br2oAKKKKAKKKKAKKKKAKK+WcCvln9/ymgOleTUd3eJUKd9C0fOFNJHGMbjLLMVh7UsxQXSzBVgtlJGaBuR0B2iupZBoFFJt7mtLlhbti5D6SjfUEQdvT0r3g/O6u2W6AP2xtPqOnWqp2Rg8S4O4yONFcMPikcSjA+6u9WHAooooAooooAooooAooooApN5o5cvXLpu2CrhozI5iIgSppyr5JqUZOLygZtieF4uwhY27aqNyp/Ols8ctExe8QMNJRQfnLCtK4rx+wyeHmBNwMAAZgASGjsTAHcmsp4jhxnusBpOhrXVY5Zb7IstLnE7RGj3/Rdp+TQKm8PxVowstbJOhbUH39RS/YQ66bCflV9ieHM+EtFRLM6rMd179tqvc/k4WmK++WyPDWVMaiGBq44C9+czW2LHc6gfEkQKtcJbW3fykgQi5emoBBj5mrkGsk9S2sYO4BfWvqiisxIKKKKAKKKKAKh43F5IVRmdvZX+J7Cu2IvBFLHYf1p3pJxvHjavM0iTpBE+kDXYem+/Ws2pvVUefJKMcjlhbJUSxzOd2/gOwr25iEWZIEUojmy4i5nCmdliD85FJfOHPREtkQRG5cgHWNmG9Qhq65YjDlja12aFxPjar5luFVUkmSMvvnf4Uh86c4nObVgnxbkKVK+YrlMz+rOhgdtdtMsvc5YprgcspynyrHlB7gTuOhMmrjlRXc3MZfYEZSkdRmhpgeyNvrXoWYprc5d/BFcsu8NjroTIQVUCANt9/nUzBYdgueSCdgNz/KoGFx1q7aNzMBrCgalo3jTQUYa+5IklVHaJPvnT614V0L9RNyccFqwkM/BeLXkuhkMMBqHkKygHQjb4jXbetU4TxFb9tbi6SNQdwe3r76wtXvFjMHUxAMZZPWBlMDsRqIJ6aNyJxoFfDYkwuhO8KfZPRoEwR2I3rTpt9Utk2RlzyPdFeA17XoEAooooAooooAooooDw1lnOfOtz7y1nDnyWzlYjcvr5Qe8CSegPwL5x/jqYZGYyzAaKO8aFjso9flNZfyvwqbmIxTL5i7LbnWTJLMOmrE/KOk1Tfaq4biyqtzlgp3VlvWrohYjPJzAD9ZUAOvUgde1XT8Yw1202QBiNZ31UCQ2xUQJM9qdOE8OTL+kAZ3klYknSNu3rS7zByllxAuWMltSAGl/Mcxgkg7Bd/n8Y6fVuSy1gnbUlLCKqxjFOZZtKzggMDsI1iCQRB3jpVPx/h94hRexLDwivkVgIBCQY2O46dJplwvIw8Fhcur4pZWS4pJCgAjLr0M67994i14X9n9q4Q+KZrhhRAOmVYgTE9P6irfxUJcNkHXJcitg8gyq967ctMYYmMyuJiPKDqGB+nTTvyTzsbOLbDgs9nMoAZsxXMYLZz0Eg69BVnxnkZs90K2SwT5AWJM5RsTMaiNfnVBxXl04QLls50Kglv1e4me+sx1qSabwmQ5xk3O24Ikag19Upci8VW6mVQyqFEB2zN8T+Ke+h0M9JbRXTgUUUUAUVD4njjaXMLN27+zaClv/MwpSw3NEYvEu9jFr/Z8PFs2WJUq2LJLBZCgiNZ1j0oDlzVzAt0AJOW3cuBgfxOj3LQ1/VDW3+OXpujm8xeZ8079f5Cqvl7mK7iMI7ugLi7eMw0O9xhcgmIHmcCJmJqoXiF4hrWYfeLjBVYbgRJgdG1IEduka+bbo7NTa9vjCJqSiiz5g44EyqrSZ8xmSY/P3VQ2eC3sa2a4Si6wArOR1AyLrPqY+NWGDODwV1bLqt27mi5duQyWu8KdC3zq54lz3YVSivevdgs2rcHppkiO+Wvd0mgr0yWFmXyVSk5FPwzkR0ug3bZvYc+2VV0vWxBlkBiSCZjWQu3SoXFOGX8PiXwmiW73925/HakspldJIEHSQZ2pn5f4kb8MAbQzZYF1mYeR3BZScrrC6hgZDdKvubQMZYs2vKMStxWKmQywCT4YI8wbTQHb5VLUR4fH/oQm4Pk+8li5ctvMb212aeytInTvNe8H4JeIVritZH61wgMY3AA1HvP1p2wHCb6gpmdIEssGdt2BZVtjrLsAe1RRh0Uea82IcbT/AHYkTpCqpEddBroG9qvL/EXKDlYkv+f6E8LwdsPhwq5/+7QQWXWdgoEwGJMfCahYC4XxKi2MqtlRJ2zZ5GY+/eO57Vx4jxIuq25MdtQJ6kjv0+lTOHY8XyLQXRFDBhIyspyqQfUx9fh5cJOU8pcFjNcwWNDZUby3CmbJ1gEKfrAqbWRNz1bHGMJF5TZbDFLrT5QSXYEnuCq/OnThPMloG+bt7ym+3hkhiMmS0REDQan517aKhpoqifnHAjfFWRtu0b6davAaA9ooooAooooDK/tVNuxc8W5m86qEUGVZxpmI6ZR6akirPld8P9ztlnzMsMQN/PqB6f16Uxc28s2sda8O4BP4WIkr6r2YdDrSNba3hQqBfIpJMESdcgBMDsFmNgKyavmCWMmjTr3Zz0O2ExIRS7Bbds9CZuNJiSSdtdq43sYz3bi2VQsuWSwnce+st5m54a9cUKrhVEEDYxOq6CJEdxpNT+cOJX8G1rE2Lhi/bQmIObKuhy//ANE1S4PMYZ4JxxzLH2NItM05byqD3UQPiKucNZCLvWVcr/aCzIWvqWBIy5FMiNwSZ1NaU2MF+zmtNIMf189KlGv090nyQlLdhdEHEXfEaOg+Q9aVucse9i6ly0QyqjJB1GZ80mPgBPw61dYuxNtlHtjUe+ki5ilVyl9yGhIVtVuJ7BzHdWU5t5nLHSpaBJp2Ps7qMrEfBa8l8dtHKGXIyewF/GCIK5TroegJPppNahauhgCNiAayPCYO1bbxECXFjSWR1kkatlYGdtYH8adOVcf4zOEDwIkmABHQKsgdd2J0rdJrJmGyivBXtcAUuYW0G4hjQdjhsGvzbGT+dMdUeAH9vxZ//VhR9cR/OgMo5Q4U+BwQ8TKU++3kdiuqqpW02hnLJtkyJOwpOusPvzHDurn9IttwfLnKkWyPeTpX6C5m4CLuFe1aCrLl+sFmcuxJ6SxJJ9axPmbktcNfa47XLKMJUDLuOszlgdY2ImYINSosjTZufkNZEaxg7jFmaVCtDuZ0YzofUkGpti0St4ukhVGp1PiH2VnWZmSNoU1e4e3ZZ/0l+7enWbNhc5G3muK7Eab6T6inXg64AqESybeUMVt3EIDEAaltczED1OlepPXV7cEFFlPyZy9eOH8dFRXKsLKkwqBtDcbcs5766AbAwNBwF17FsC667DMLKlVn1M52JPc/Dc0l43nm1YbwsgMQQynKgAAEDRidZ0+FQ/8A6kL7QtEWxCl83nzHcqpXWBrB+tVOqyxbscHcpF1zXx+4VazbtC3bJIa8MrD2ozMpKkmY9qQTI6FqUeH4suxCGbZcw9wjOWMZ7hyjq06DygKKo+N8dXGYgMMySuUs0aLmZsoRdySd/UaCKuOF21W0irByyCQZk5iSPXUkfCvN+pNVU7ccslDlk7FWgHIke0FB1I1MCB1326038HWwmGJt59Sc1xhBYiFMDoAGgCe/c0n24Z1QMuYsASWgJrGvY7+ognpWn8GwdtfDt5AVEDIRmyq3s5gepj3j615lUJRjFS8ljInBeW2Xi9nEmfDXAlUmZDeIQZ7eV/qe1NfLXtYv/in/AMu1VxaWAB2FU/LftYv/AIp/8u1XqFZC+0v/AGZif3V/zEpmt7Clr7Sv9mYn91f8aUy29qA+qKKKAK8Ne15QGS4rmzG4PiDWcQJ2cR7F22WJOQdwsgdQVgzNcOIYd8XiBcsR4Za4yKdAUJ3jc5jLgj9Ybb02faZwNL1q3eJKmy2rqNfDfRx6axr0qm5fw9mDeck5Sot2k9dBr0Gn0rztQ3GW35PQoipQ39Y4+4qcVt2cql1vJcYJbFlixzEMc7Lm0AMjWNwNTrM2/wAvG7iLNrFK6IthLYAkhQNIme8k9vy++b8YL2NtC4otG2V13JIYtvHRRp3nrAhrt8XtLjjba8l5rzIEsrJZVYgFjAOWFJMGJE1W5Sm18ndqhHIsMFtX/DS61oIINvI58Q55NzKtsqVyjKADrIkg1eW8S9gra8iLM5bR1uA7EITI93TtXDjXBL/3hmAKWyYVlMgRO+sg+tXPBL2HtJlv3AT66j51F2ynLbPj9Sx0xjDfF5/TssVtMwVgrL+9v8YpI+1XCYVwGul1YGGZOzL176gdOtOzcfsyqIcyExIPs/yqg5n+7Yq4tmQxzEM4AORQmpjZtdI7fCp6fYp+18Ga1T2+5GbcL4BYsXpRxclA2ZrYEAwdSGKjadAdOuta39nnHsNdQ2LLLmt7gbkmSTHb3f65JjcClpvAF4OcxDqgI9mCVj8I12n06Vov2T8u3MObt66oRrpUqkapbUELPYsSTHTLV9Vk5WP4O3QqjWtvfyaWKKKK2mIKpOHf9uxf+7wv/r1d1ScO/wC3Yv8A3eG/K9QFxdGm8Uic/wDBmcrcWWGi+GdVG0FFIiTAEdSB1p+NQOL8OXEWmtvMEdDrVV9e+DR1dmN4axAhV0noNB7/AJde1c79zKM0gkQVjuDtBido+NOVzBfdb2cHxEIhlMZnB3JnSdB7652cb95FzD4uXtvPh3AgBtEyIgAaDT+NeRXGtSW+WHk0+jY1lIxDjl5XvXGTXMwCkDrlUHpABYMfXSqsYN82SCSY0WTJOsAdTW08S+z9VsouFyeMoAYC9K3J9oguso532jX0qz4byhhFIXI7kBQ1stDZmGrXbqOARrqAcv7JIFfWrXVbEk+jI65Z6MYxfLl1PDUQblwAqgIls0AC2ZPiGTBK6TNNWE5Z4oFSz91NrRVz6Z9v1s5CSNJAntFbdZ4fhbQQ+HaLW/YbKJXtDGT6TM1XY7i/nJUgeuk7RXm6v6jVhKSyX06WyfQqcmcpraME5nBJ9nyggRIBG07Ft4Yx0rReGcKW00qABG37R3Y+vSufCmNwSAQp6ndvXX/TX5XCiKqgozfqPtkJra9p9VScte1i/wDin/y7VXRql5a9rF/8Vc/wWquIET7S/wDZmJ/dX/GlMibClj7UHy8LxZ7ID8nWmD74i6M6ghQSCwBAPUydtDr6UbwCTRVVxHj9i1aa4btshRMB1k9ABJjfvpUfhPMK4lFeyAykEls4KiO0at8qg7IrjJJRbWS9oqNbxMkAqRI33E9RP896kipJ5IlRzWU+54gXACrWnWCYzFgQokagkkDSkHlF1s2WDFWZTowG0gfKdfyp35zwjXcMVUEw6MQNyqsCYHWN49KSeA42x4WS4cty2xUka5kLErmH4gJ94+JrBq37kmbNO2oPBH4tgTirgUAeYaNtEazm6EHb4UfZ1y4cJjsR4hL3AikMSTAYmdepMRPYVO4/ft4cjZ4gwFIJ9zZ4+hr54Zzsr3AlrDgFoXPccg+k5VYRJPXtWfLzjJdhuJoVu8DSxzdy/hboL3EyuBoyMVP0q3vXiiCQoPYOfp5JqsxmFN/22yr1A0JHv6fCDXZZXZVXHDyjJMPfuW7vhq7FTmEz5vQE/KmblrDMoLW5a7JAyxJ8pMAn0M+9RUy3wi1cv50WLVqT18xB+Zmo+E4Vinsg4Rjbdr7+YLMDwyACYOQElRPSqqq99nBtvuXphgMJawFw3sYVzOwIgZjJOjXI/ANCepjatbw1uBMyTqW/WMb/ANdAKQeHfZuReW7evEtllypM556FgZUjedTWiKNK9eqvYsHk2Wb3k9oooq0rPm44AJOgAkn3UkWebbC4i9dtk3fGt4Y2VQea5+juvAmAsKZOaIEk6A08Ms1kn2j8Nbh4W7aVDgWLK9k21ZcNcYILd1FYERmUe6SOogCBxr7WsSfEGH+7IEOVrhJuIrEnQOSDcMA6Jbae8VT43mHHs4GIxl/WMoSbAJKj2bdlluvG8MyDvSjxfmF78NjbKXnAgX1UAsskicum5J+NRMFxjDoWKC5bLCDEEDfYSeuu1cZ2OPI84TjrBvDyveuCSzXLzNlB2zOWiY6AknoSNateFcwIzHMGCgMTc/AMvtazBA+MHrNZYeMqqslpriKxJJzSTmEMdRpOm1TrfMlt7Is3QQBli5bJBCrshQyhWYMRuBWKzRRm8s9Or6jGEdu3+f8AP3NZwvFrFwzmOmoZl11IHbQmRp6ipN/jFu22UXASf1SeveJrM73MOHe26NdOcspW6IGTI4cAWwAsSPyrrhOYMMqzdvMzZUWVA1yFyDlZtG88aQIUaVn/AC5pcPkuX1GlzWU8fsaC3HEfPD6oGYqZmFgmJ3MGYHSqHivMyIPLMkgBj7MnbWCF16nSlTGc14SR4QxAEJmVwrBmTMFdYYFPK0QD+Fe1fF3m/ClcqpeUZMpGS2RGbNpmYwBsJmAI1qS+ncptj8zgk0o/YubPMmKDMfEvh0MxavMhXNMZsOzG1dHqoH5Vf8tc/Y4Bma4l6whAZ7ykZCel10UPZ/edGXuwpCvc2YSVK4a4Qk5Ea5AWdwHWLmU75c0DoBXC9zTdxF+3ct2LIZNLeeWyagyGc5iRAiSQOgFelCO1YPJtnGUspYN/5Z59s4m4bNxfBvqwUqWV0JMEZbiErrIjvsJq05ZOuKPfFXfoEX+FZhynwhsRafC2/AW+2W5fuohiyoJa2qsIIuFyXA7KxMSJ0vlLlv7ijr4969nYtN0roSWYwFUalmJJOp07VIrLHjfC7eKsXLF2fDuKVbKYPvB6EHX4Ugcwcr4qxiLdzDePilNl7beLcV2UyCpPiMoI1aPXtWnV5FQsrVkXFgw4cF4mTpgrk6wSLI+v3gV15dW/ZZ2B8Oc2a2D7LzroCRvrp6/HbIql41y1axEnzW3JB8S3AYx+sCCG7aisU9DFR/0+C+m1RlmRH5e4ib6ZwZ0Ejsw3+dMKOCJFZ7zBwu/gUzYe63hs4zGACswNWHQyY21gdasuXeLnIXuXkidR5oUz7JLMST0nSfXaraZenFRsfIsjveYLgcDSTzbyZ4ha/hYS4ZL2x7Nz3dFb8zVuvM6C+tm5buW88ZLhE23JExIMg77gbVfKZq57LU0QW+tpmIYXENiLapdMXrDFCp0LIAe43EH8qauBcLm4rC2piJgD5z0/+KtebuV89xcXh1/TofMB/wB4IImOrDT1Iqrw/HsRauqHsm2kCMwy++c0R/WtedbTslyuDbG3dH29jpctDcrrHWqviOHZ1IBALD2jso61C4jzvhREXA76/o7cMTHeDA+dUuB5qY+HdviPGuhUtqASVkJ5dRPmMZuyMQNp5hOWPBXDcvuM+C5fGQBCVX1GrftaHT3VfYPCLbACgDQbbaen9b13WvqvShTCHMUZZWSl2woooq0gFFFFAFcMbhEuo1u6odHBDIwlWB3BFd6KAwvnn7NhhELYQlbZbQtLBJ/A5nbsx9BvE5VxjhV60x8VQT3Tr66fyr9jXLYYEEAg6EESCOxHWsz5v+yzxQzYS5l0/uLhOQf7q4BntH0OYdIA2A/N5opg5o5XxWDP9ow922Jgu3mRj3FwaGffS/QBRRRQBRRV3y/ypi8cYwti5cEwXiLY97nSgKQCn77NOSb2OvBgGWyPbuAeUAdA34m6ZRtuY66FyT9ilm1FzHt4z/8AgrpaH7x3cj4D31rOFwyW1CW1VEUQqqAFUDoANAKAhcA4FZwdrw7CwJlidWdj+Jm6np6AACBVnRRQBQaKg8WtXmQjDvbRz1uIzrHUQlxCD6zQHWxj7bu9tLiM9uM6BgWTNtmG4mD8qk0gYHlriOEPj28TaxV2MptXg4QW5zeHaul3uAz1ctsNqtuH87WTcWxi0fB4htrV+Ar7f3d0eS5v0M+lAMl+yrqVYBlIgg7EHoaxjnbDHBXmtW7jAAC4ile+aCWnXIAQD/Hfa5qg5s5Yt45ArEo6zkuAAkToVIOjKeo9AdxVF9PqR/U06W/0rMvoyK7x0taWyxJthrfiSxDEBjop/CB1PqBtNN2F56u4S54WIC3rS7XU/vMpJCsV2PY/x61HMn2bPhbIuWGe+FB8Vcoz5dyyAbxvGppYTidstackFTbNu4I0grE+uomehrzn6lLSR7ShRqouRpLfaK19/CwmFe4SD5i4UiN4USTG+/espxPEGvu1+8S9yMlyGhS05TEaDMvbTetC5N5au28C120kYm+JQsYNu2zCADuDl83vy9qprnBL+GBDYe9MjMTbz2W21i3mkROmnT4z9eU184fgxwqrblsaX3fIrcrWrJN5s2RQoI3LGTBC9iZ69qfeXnu4u8qW7a2rdo2mYwTkt2yCtsmJJ09nTrVNgOXrjMxsqGZmVSzpltqT1FsgFiBJj0k9ae8eU4Rwx/C/vDoGPtPeuCM7RvETHQLFcg4znlv9vsTtxUlXDDm/Pxn4GnhvEleVJ847wC37QAPwI6GrEVinDuPW7KWbRLviM6sHU6qSZbMT7Q1y5epzVs9h8wBGxAPzE1t09/q54PP1WldDwdaKKK0mUKKKKAKKKKAKKKKA+WWRBrA/tt4Th0xlpVsrbz2C2a2nt3PEPtBROig6wfa9K2fmnj9rA4d796YWAFX2nY6KijqSflqdhS9yHy5dzvxHHicZfGiHbDWvw2lnY9T8t5JA/LNxYJE7f111qRhltEHOxU6RC5gfqIr9Jfa5wuybOHbwrfiPi8Nbz5FzwzEFc0TB7U54HgeGsrks4eyi9ltqB8YGtAY/9ifKGExAu4i7Y8RVNtbTXQTJy5nbJJTciN4jpW3WrQUAKAANgBAHuHSkhP8A7dxKNsJjzp+raxQGw7C4o+a08igPaKKKAKKK8mgPaKKKAKjY/AW76G3eRbiHdHUFT8DUmigE08q38HrwzEZEH/4mIm5hz6I/95Z+BI9K64bnVbbeFxC02CudHuGcM/7mIHl+DZTTbXLE4dbilHVWU6FWAKkdiDoaA9VgwBBBB2IMj4GlXjnI+Gv3RcyBSWDOF0DRqTG0nY9we4r5ucnPhyX4ZiGwx3+7vNzCt6eGTNqe6Ee6uS84tYOXilhsNqFF9CbmFY9/EUTakxo4Hvqu2G6PROuyUHmLwMoEbV2t3ajW7isgdGVkIkMCCpHcEGK6+GfdXzEPxVNjxFlntZ7iLWYgxqJg9p3is++2EZsNaCsP0d3MyT5iMpXMB1AJ+taJOUa/Lr8KyzmzxXxnh3Wt2rbyVZdS5GYBHf2kkdAI7a616ShJf6s+34f/AEX6NN2rHgTeXcXbt3VZwzFoBVCAxzHLlEgnrGmuu9bNyFiy1prTAjwz5Z38NpKA+oEj4Vi+Ms27dxSilvNmyhRIKmVhgJiY+VbTyHg7iWc95QjuElZmAF0k99alpdztUo9eT0/qu308S78DRRRRXrnzwUUUUAUVW4PiyXGIEjfU7aRPuOoqal8EwN4n6x+f5VCNkZdM4pJ9HWuWLxC20Z7jBURSzMTAVQJJJ6AChroG5A95pD47iRxPEnCK+XBWG/tLif7RcXzfdkYfhG7x7qluR3J5wLCni2KXiF8EYWyT9ystpnOxxTqR1gZfn79BAqJbxVtVABAAgAARA2AjtUkXB3rm5DIl/alqvDx34lg/8TU70o8+QW4d2/6QsH5JdI/hTPaxKtMEGDB99dygQOaOBrjcNcsMSpYSjje266o4PQhoNRuS+MvicP8ApgFxFljavoNhcTQkfssIYejCrwODtSjxxPuWMt41dLN/LZxcbA7WcQf3T+jJ7OD0pkDjRVcvE1zlDpBiekzA+kH41F4nxoWzCnUg9pBBP8j+dVyugllsg5xSyXdFU9njSmJ8slYnrJj4HY/EVLwvEUdQcwnsNYkgfxFcjfXLpnVNPom0Vzt3Q21fYNXEj2iiigCiiigPDUXEKYMiQdwRIM9xUo1Rc3cdXh+HbEupdFZQyAifOQsqSY3I0NU30yujti8Pw0dTwKvMXJRENwwJaJabuGzFbN2BoRb9gMDHaYGojWByxxa/cvL95Yjw2KlC+bK4K5VkkmZz7sTsJIimbgPO+Axelq+Ldwb27vkadNs2jamPKTUHGfZ3ba41yxfa1mJJAGYazMS2h1MEbSfSMMYalrFq5XldMurcE8s7cx81ZbbrhhLnyKVGpbqR3gT9KzHjoceR7tvxQyFlLxcE7CWEZdtQSeu0VpJ5NK4a5aOJtoSuVbhQHKMwJlSRoQMpE7E698ixeKGF4q9zyvbt3FCdVZbYFvuRqFrXRpfVbdhYtR6TXpmlcjchwUv4i4LnlJUWyDb82hliPNp8PlWm2rYUQNqpeUcd41pnmRnYAjYxV9V8ao18Iotuna8yYUUUVIrCiiigMmTmQJlgMZzCehzSJBnUQfyqSvN9u2S7P4YUOPNq2q7CPal9hvrVJgMUBd1YKknyljlA7EmJMxrHSoPMdopisPiFUXbSOWNlSA05cqMmYZcyk5hPWNK+foaVyg3hGKivNEZ7vPJdc4c1XLjJYtq9l7gLvccCbVt3yhyASVaFQLMatrtXK1xC1hrKWrQC5MhyjcFdSZ6sTuT1Yml9sYt03Es4W5bN8jxb98opABbMVAY5mg5dTGvSrbGi21tcsByBKg+YQAIPr8qs1ie6MYv/AD9SGo5i9suvHydb/F7110W1cyBVnzE6lTmE7kjb5U1YTjx1BYAKyg5iBurz5jodAPlSFYzKcyz1BOmx07QSZ+tTTjZBEKRLQSCYmQNemhneazxVilwymm+O33PDL/jfHFxP3K3adWZL4EsSB4n3fE6MY0IBRtvxDUTULCccdlYiQqMbVyTIz25UlROo9nUegO1J2GsXcPiHe0LV0Fi1q5dZgbTOgQuUA84AiB6e8Va8vq+HtG2zm6GbNmYbFmDNkA1GYzvO/rW3WJSpW1+5GlW1ySTfL4G67zJAIHZzGaNwSR3Ak/SumO5gF0tYuw9phlZSR5wyaj0EE/EA70l44eM73AGhiSBGnSfMPLppNdDwW66Pqqko0GTmQ5YBbTTXqNdBWCN0oY3Sx0VuGpjY44eEyda5pFhfBuHxGt6i7mAN61EW7qhiPEY2gZ7srxMief8A1lzlLtsi4mjbmGMRrI0JgGPSkbCYi+XKvhbklbdtshCW3FprRBzMhyz4ajynvESauMFwwpbVAqBpYnLmAGdpKgk+yJCj4Vv1lMHiSfJqjVTZNRnNL9x5w/E7dwe2YFvSRBFwnMRBPmgED571Es4woSy3QAIgMwEkhCRtJA0+VL+DXKoEakGQNdtyxO5A02r4xFuNhHeRG06g9R61gdST7PN1E1GxqvpPhj1gedGUksNBMKvqdBHoJ+Q71Ptc5ZXGYqykAgjodARNZmgET27fHWflXVbsDSdj8/f7qmp2L/e+CK1di4yaTh+d81zQDJBjWZ10ntprV5c5ktAqNTMbepI0OxOlYyWy+o00H0+U/nVlwu6yE5GUAr5g4ldiTuRl1g9K0wvvSeJZ+5dVrJZ9zNMw3NKQTc0IIBUDUT0M7xoJHUGoTc4o7Mts6KwBJ9QT+YI+NZ+19lOhEGV0J1EL5dWiAMu/p2NR7doMSCQDlJOsTHTsTOwrnq6h+1y/qTs1ylxHgfrnOjKIiWEkiezZY9NfyNVPPfFlxPC8VbdsrZVZB62ylzf1giZj+Kc2CM+VhmJ1B0IknYHQjQn4V04tifAsZSSwdXyb+H5iVzZog6Et5Z6TE6T0k7lam5ZX6mixWwcWnuT/AIM9whGhIzAxI76DbsZHvrZvsxx9m1h810oELPHlEyoAJOhYnX6jvJx3g9ks62iPaICnfcx03rT14Z92SzbZR7OYEmM0klp7wO/cfD2tZa66nKJZbZsjkqPtpS3cxNjEWzmt3EKH9UPaJjToSG+lJNnCFlldwaZua+GBrDurKPDIcA6AhiFyqZ1JnYD8Pal7gWNKsoG4YEzrt6VL6fe7K1KRKEtyybL9lvGDbwKq0eW5cknchjOnuJHeYNP+G4oremqge8if4Gseu4ZlRWRxlYKQFMaAxBH735muK4pplWIMzIMHSfN3Ouv+s15FmssV8l4yyid0oLdLGM4/ubNjOLJb3k7DQdWEj6A1w/6dWEMRnybnUZ4+sk/8prLVxn6PIrNIaYkgnfzGDBjX5mvMLxF1BLZyoygdSNzoGPr9BVS19jbwjluoUVmLTNffHqEVyfKwBHfWIHv1rvavhtiDG/pIB/IissTmOUMhoEdOvnGmsdhTHwHmez587FdQACOxYHbTttWmnWOcsNYR2GshJ8iLieD3UseK0CWURuTmD/8At2mq2/IJB6Rv0Gn9aRuaeOYeN2bt04TEf2Ny8F7rRba2hORkIIBZ5jU+UBtQRrD4zgVZmbChMR7IHghYAIYEnKTkUZx/ynQ71lu0su48mSzRuC9jFuxdGaSBEaiJ3J+v8hXKyCc0CNVAHtf661La7/aTYNuHAtqbK5iWLMrEg5BACkASANWMxFXt6393M/dcTet2rRV3skZc/iF2GbMGgdcs7ntWeOntbO16ZrEZIWmwrhVOusgx0gK35H6Gh8ymGB6dNyRv2Okj/SrIY9LlqbateCElshGZyUUZkWC7IseZyBsdKlcXucPe4UvNcVFRGtvldbt1iWUiypWWiBrESY71OOnsK/wc2xd8xAgHWNNYMEenu/OrWxw2++Ui0YllBPTJvM9BMTH1qby/xNEtpbxdwYcWhlfKhNxmguFLgRaORfNEuS26EwXPk/jSX7V12tizbtNCq4PiBGVXzvIgZpBAE+81pr0rk/cy+vQuLT3dCCnCby3ShQlpIhNepHbaV+GtfePw5shreYlj7SQCwmTmIAgCMonTUnrWl2MZhgiXg+aWKBlDEljmcjKomdzt615dwuDYhz4UOAI8uVs6kqSO5UGD2+FRn9Nk1xLybqa9u5zeXjgx1IIh8y+ka+gj+NSyyZvIS2pAHvJ2EmARI+IrT+KcCwORiVsoZyzIWGkQNOuv1qQ+Bwto+IQujR5VzEtJ0hBJM9PSufgbc9mJ6N54wZRhOHXvayOBniWMayRu09R2qbbwguGHJgIYYToVJWek66+4CtBxuDsOiRdSDctMpkDTV1WfVQSO8Vxs8BtwqFlJi6p1UxIA1Hv6eoquWgs3cE3TPG3wUGA5PtXEt6kkuwJkgQM/8AO3Wq7i/LAslsqOyK7CZ0gLIHfU/lHXXTMLks2QWdYUeZ+neZ+P1rjxC9YvfomvICCGIDCYXI2voQy/BhWuehzXhdlsNLXxlGWcJ4W73QottcAjPAMAQSJ9PKf5dK9xfLWIzg27Z8Ly+bbSZ83UnfvtWu3MXbVgCygn+E7/ACO/Y16uKtNIzqY0Oo/VDH3+Ug/Go/lqzncy+6uqaxGKX2MVx+HKRmMSCRsTqSBIn3fKuVpobM4jLO2kj9r4T9K1bjPCsPiU9tEYCVcZdBmhjrrlMAHoYFQbPJ2GW2QHLnuWAAIzTAWADv8AWn4OUc4Z5M9BPd7ejPLrroPKSoiQI1PUkRPcdp661XX+FIzKxa9AEZPE0UQTCsQSPd2p5TlKw7ELdy5ycgmT07zImRJ20q0wnK2EBlrivBZdT1TNmzjaRBnvE9Krqja1lI7Vpr4rEXgzDA8IwiXc4N0skMEY+Uxuc2XM8CWOsSBVh94Wdt4P5Ea6CfpvVzxDlS4mJYKR4RyqH0AVrsplCTMQBr+0OteY3lZrbQzoBDhcrghiiOxHSNQJnvtVdk7s9G23RxdeZTbax/cW+Ni/iLRshbRTPnDFlRx6EP7fWDP4tulUVngV+3cQrYRh1LMIEHc5XMjTp06TT1d4GVN0MNUEyDI0yEg9tG69qkYbgTnNkZCwRWlmGhZtFEtH6rCT0Mb1dp9VbjajKr7UtsIlfcuGZUEnOTAAMzJ0I1EamJ61XrIOmxHX3DSJ02+tMVnl3ENFwIrFiR0Jgpm1A0OnQ7zGm9W+H5FvaBjbVSSTqSw2Ggy+bYbmoSpnY8ohSp8xnXnPn4FCyhYgIkQAT8SBv2kjX1HxskwSkRDs8jYHMP0YIAUbjSDpOlOWC5MFptHLAgCTpABBgKNN1X69ZJucJwJLZUgkkdwNfKq6/BfrUPy+1tcmqFHjbx/ORIscIshQPDeWVZBBkmAZjo3tQtW+F5KDrmZntsxJKgAgHQfnP+lOq2x2r3LWjTfTVVNylJy+5qnVVKKjsRxvYJHBDorBtwwBBgRqDXPAcMtWARZtJbBMkIoUE9zG9FFengmSstCoAIGnuryigPizh1RYRQqiTCiBJJJMDuSTUXDcMAfxbjG5c1hm2QH8NtdkHr7R6k15RXMAq8VyJgbjXHbDjNckswZgZJzFlgwhJ3IirC3wCythrCLlR9WMkszaHOzNJZtBqZ2r2im1LoHE8t2mti3cL3AHzkuZLHwzb102CnSI2FRrvKFtt7lz00t9UyN+DWR32/DFFFdB7Y5PspMF92InKSJZX3K6wV3Pc10PK9vwTazNlLo0kIYyAKoylcpEAakEnvXtFARzybagDPchdvYO6ZGmUMyO85fwwNK6XuUrLbM66N7OWQxNwhw2WZBuMRrEgEyRRRQEzC8BtW8OcOoPhmfUgTIXbYABQOyioGJ5TQkFHZDmn2UPW3IAKn/w13nr6QUUB3xnLyskKxlUCpmggZQwWdNYzNvvOs1Et8nWymV3YkqVeAoBlSNAV8o1O0TsZGlFFAd35Rsm4LhZ9CTk8uXW54sRl/Wr5/6nWcmQM4QrlKjJDAW/DE+XSBJ0jU15RQHYcrWhcDhnEOXCgLGYuHmcsxIAyzGm0618tyrbLM2d5LlwYTQ53ubZPN5mPtT2oooCJb5OXMZuHIMuQKFDiNyWj8tBMCBpUpOUbMgksxG05dAChA0XX2BqdT1O1FFAcV5MsBbqgt+lABJykiCW7a+YzB06baV9NyXYJYsWOYMDIQe0pVtAg7zGw6QNKKK5tWTmEXWA4ellcqDQM7DQaF2LGPnHuFSooorp0IoiiigPaKKKA//Z">
            <a:hlinkClick r:id="rId2"/>
          </p:cNvPr>
          <p:cNvSpPr>
            <a:spLocks noChangeAspect="1" noChangeArrowheads="1"/>
          </p:cNvSpPr>
          <p:nvPr/>
        </p:nvSpPr>
        <p:spPr bwMode="auto">
          <a:xfrm>
            <a:off x="2349500" y="-1431925"/>
            <a:ext cx="3810000" cy="299085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 smtClean="0"/>
              <a:t>Tarea.</a:t>
            </a:r>
            <a:endParaRPr lang="es-MX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MX" dirty="0" smtClean="0"/>
              <a:t>Buscar sobre el episodio de inversión térmica o smog en Londres de 1952. </a:t>
            </a:r>
          </a:p>
          <a:p>
            <a:pPr algn="ctr">
              <a:buNone/>
            </a:pPr>
            <a:r>
              <a:rPr lang="es-MX" sz="3600" i="1" dirty="0" smtClean="0"/>
              <a:t>Elabora un ensayo de 1 cuartilla.</a:t>
            </a:r>
            <a:endParaRPr lang="es-MX" sz="3600" i="1" dirty="0"/>
          </a:p>
        </p:txBody>
      </p:sp>
      <p:pic>
        <p:nvPicPr>
          <p:cNvPr id="38914" name="Picture 2" descr="smog de londres de 1952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800474"/>
            <a:ext cx="3810000" cy="305752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4" name="Picture 4" descr="https://encrypted-tbn0.gstatic.com/images?q=tbn:ANd9GcRTiVQYKi9DhGUn2GTLDgFEWK7MAaPQaQAYiXfMv-mHr7bT1Mo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1" cy="6858000"/>
          </a:xfrm>
          <a:prstGeom prst="rect">
            <a:avLst/>
          </a:prstGeom>
          <a:noFill/>
        </p:spPr>
      </p:pic>
      <p:sp>
        <p:nvSpPr>
          <p:cNvPr id="4" name="3 Título"/>
          <p:cNvSpPr>
            <a:spLocks noGrp="1"/>
          </p:cNvSpPr>
          <p:nvPr>
            <p:ph type="title"/>
          </p:nvPr>
        </p:nvSpPr>
        <p:spPr>
          <a:xfrm>
            <a:off x="971600" y="836712"/>
            <a:ext cx="7772400" cy="1362075"/>
          </a:xfrm>
        </p:spPr>
        <p:txBody>
          <a:bodyPr>
            <a:normAutofit fontScale="90000"/>
          </a:bodyPr>
          <a:lstStyle/>
          <a:p>
            <a:pPr algn="ctr"/>
            <a:r>
              <a:rPr lang="es-MX" sz="8900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SMOG</a:t>
            </a:r>
            <a:endParaRPr lang="es-MX" dirty="0"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5" name="4 Marcador de texto"/>
          <p:cNvSpPr>
            <a:spLocks noGrp="1"/>
          </p:cNvSpPr>
          <p:nvPr>
            <p:ph type="body" idx="1"/>
          </p:nvPr>
        </p:nvSpPr>
        <p:spPr>
          <a:xfrm>
            <a:off x="1371600" y="3140968"/>
            <a:ext cx="7772400" cy="1500187"/>
          </a:xfrm>
        </p:spPr>
        <p:txBody>
          <a:bodyPr/>
          <a:lstStyle/>
          <a:p>
            <a:r>
              <a:rPr lang="es-MX" dirty="0" smtClean="0"/>
              <a:t>Bloque 2</a:t>
            </a:r>
            <a:endParaRPr lang="es-MX" dirty="0"/>
          </a:p>
        </p:txBody>
      </p:sp>
      <p:sp>
        <p:nvSpPr>
          <p:cNvPr id="40962" name="AutoShape 2" descr="data:image/jpeg;base64,/9j/4AAQSkZJRgABAQAAAQABAAD/2wCEAAkGBxQSEhQUEhQUFBUUFBUWFRQVFRUVFhQUFBUWFhQVFBQYHCggGBolHBYUITEhJSkrLi4uFx8zODMsNygtLisBCgoKDg0OGhAQGCwkHCQsLCwsLCwsLCwsLCwsLCwsLC8sLCwsLCwsLCwsLCwsLCwsLCwsLCwsLCwsLCwsLCwsLP/AABEIALcBFAMBIgACEQEDEQH/xAAaAAADAQEBAQAAAAAAAAAAAAABAgMABAUG/8QAPBAAAgIABAMFBgMGBQUAAAAAAAECEQMSITEEQWEFUXGRoRMigbHB0TJS8AYUQrLh8TOCksLSFUNTYqL/xAAWAQEBAQAAAAAAAAAAAAAAAAAAAQL/xAAeEQEBAQACAQUAAAAAAAAAAAAAAREhMQISMmFxgf/aAAwDAQACEQMRAD8A7IItBCQRaKAeKKxQkUUiA0UOgIIDIKFGQBCAxAwRQooJjGICEUIBMAwBMYwGMAwBAYwGAYwGMYAGYGYwCtCNFGIwIyROSLyRKSKINGHaMBCCLRRKBaIFIjoSI6AdBETGAYIoUQMEWwgMYAQCEUNgEwAgYIDAEwDAGzAMBjGMBjAsFgEBgAEBgWBgMzAwFZORVk2BJowzRijlhLu/oVjfTysSJTkA0U+9v5eSHy+IIhsAx6DWLEJAyGoSLGAZBQoQGCKGwCEWwgEwDAGw2KYBrNYDAGzWAwBsFgMAQGMAGgBsWwNYHruYDANCJVza8NvJjiyfzQGd+PoRnBN80+jr+5ZsTEWgEsr/ADeaRh7MUc0WUb0ZzRY+YI6Uw5jnUg5groiw2c6kNmAvGQ2Y51IOYC+cZSOfMHMB0WaznzBzAXzglLxI5g5gHt9TZvESzWEM5BzCWawHzeJs3iJYbCmzeJSMyNmsDosGYhYMwHRmM2QzAbAtmBZLMCwLN6gkyWYDkBaxG/mvmTsEpAWbFk9H4EmxZPQCimjErMBKMRnHQSLC5aMCiiZxAmZzAdRDlBGRlLUDGsEzYe4RRRY2QEmOFLk6hyBs2YDZA5EawgbIg5EazWQbIjZEazZgNkRsiDYMwGyIGQ2czkBsgMhnNGzFAymyhTNYCJmoSQsJahFcoHEKkCUtv1yCs4iyXzDKZNy+YFMos46PwApgk9H4AFRMJmCBxwkx8+5zQYWwi+czmQsYDojIOYkgphV4yGiyURs4FlMOYhmN7RMC/tDKbJWB4nT+gHR7QaGIuZzRnfL9eAz6AdE8RbL+po4mnLz/AKnNFmU496Av7Q0ZakFIMHqBaUhljKiWIxMONt3t+ugFc+o0119PsSxIqtPn/QlnoGrZ6H8iLfen6CZr35gXlP4AzquRyylQHieIV1OZOzRldXp1NNKtHYQVMWUxMwrYFHIVz+YjYrApGRpz08URTM/oA2bxMaDRgOKEx8xCEh0EWQ7IplEgqucZKtyeahXOwLOY0ZElKx4gUMI5CzxK6gdDFs5lxHT0KQmEVbvQXLruRlOXLYaE5cwL2Wjiw01l8Nkc2YAFXJW62FjOmJF/X5MEX7yCuuS02ohN9Rvbv8q8kcrj3gdjxLWz8xE9tH8EJhYj1V5dNHt6roZcQ+c21r+YDoUtLqT1p/1IvXoSnxL/AFqNGbkAsykMJcyeLCtSmHipIKEnT6D4bsnOSb39Cfta2fkEWlhPkn5E3I0peOwqi5apN/FAGTEUgyi47p0SsBs1WByFz6NC4s75APXUJKPEtKqABKL0WvffT4jx6E8OHfoiyAeC/uUTJ2K5gFut/wC4zlfIXDd+A2Sl4BFIj5iSkZsK68LDvWpPuy6+YZcNppGSrv286I4PakoJpZte5seXa8pRytSt87fP4gSTCpEsw8fAB3IKfdy18idgTt/32AopGzBUSTl+tQHhL6/IEXr9O8nCX+75E5S1vuA9TKuq+C+5zStSrv0vv5/Afhotrb0+rJ8ZGqvQBYu3rXnXqV9mn/Cl1zP7nFKWumqO+Elrpv19Asc6j023Nh4uXlfQ3ENWtGtNTnmuYR6DprkvM5Zwrv0BhyzKk+e2u3NlXwz/ADbdJ7eQ1cLhyT3+xZcPdtc+qOCap9+vmduHjafiy9GyH2hiYdePmGEbju1Wr0seauqben4rvwIzwZq9erKh4YWjabfKqojK0ZcRpyFlxN93kgC2nYJk2nuD2nf+rAfIYRzAENGQ2aiKmByCquZs3eSvm/7i5rAdcbT25+g0u0FrS5C4eGn3F44K/SX3Kh8GV1yPQhwsq/w78b+55bxK1WtFsTtmfJSXg5fUiuriuHaVuOXz1OSzcR2lLESTVd7976sly3Ap4fCy+dLRtepySg2mrWpGPDy5SXqB6GM9mtv1siDxmmsit89LRDDwGmm5L1Ozh4Xs09du7nqBGOLiLWm/HVeQ8cVtXLd/A6nhPp6HJjRq1addwBw5f7vkybZoS+UvkyUmue3MD0IKb1SVfroSx3Jfir5b9PgDD7QgvxOfTLVerBi8XhSq/aXyfu+W+wIjiz00OnCxG/ir5d+urOXOtf14i8Ni609OoWPRx4WvlscrZ1YE29tUun1J42DzrxSvUJUuEmovzryO7B4ha3LKurT8Ne/c8fGxcr++g2G1KFu1remvmMV6PE4UHqsSNvvdJnnSxHeq20MsJXSp6b2+4riYMmuV+PrqSF4D26VZdX1Wid8nZ1Qjest+mj9UeXCDjLXvPSw8fEUfdjCXV5W/Ba2UcnF4Djryb8ieDPv2XI7sXtfEgoxVfhTdxTet16UQl2vKdKag02r91J10a2Y5RR8XD8rObLe23Xkc+IpptXs2vI6OF4hp8vFgTnBrbXzMdr7RSpSjbrWqW4AjgRnOvt9zneN3ef2AmFWzXqx4sjBNulq2d/DNR/FBSf8A7ZtOlJoI6ez+Gg4OWJKcVmq40+WtrVrly5nXgcJgSdQxMWT6xSS0tW3Fc65nE8eL09jD4e0/5Hn5GpNRklT7ra7rtlHU0lovv6msjhppVdjEVRPvBAm/xUrfXkd7jS+zegEGzJlMde69/U5lPTZrxr6AO3v6HLi4Em7VHTDCzSUY6to712XPvj5v7E2Qx4zwZvdrzKQi4qnR6b7Mmvyv4v6o83GkXdMUw5fyz+TOXFutC2FL+Sf8sjnnLYDt4LBi4rNG34tHV+44evur4y+zPO4Xire+2ibkqSu6S+JXF7Syusqe2uZrfWqSHJwWOjprZ6rbQ58e7tWWxu0Yy/7eve5v6IWbi1FrS7tXfOtxFvZsLHutX1WnzPRXFL8y8jw5PK01prffqmelw1Qi1JLM665at78m71RAeMhGf8Stbcr7jzpTlFUtj1cyfL0Jcdg+7GaUUnadPnGt48my9F56cXD8Qkn38vPbfQ7lxCitfeemnzR5U1TvQvwvFQtOeqtN0tVTt0tBTt6PFcbhxk4+ztrRvMt+dKiS4/Dde5l6rK6vv0ViywMKcm05W25PVbPVjYfZ+E93iLu2d+hIjotppOUVG9Xrem+pSHENpvTTvWh5/aGDVzg5NP8AFa2e1+nqc8OI295JV3cx0vb0eJws2txi/ieVNOOmys7F2hHZRtrfZlMWKnFN4cmnqqe3xo1WUJYr00i9Pyp+t6mA+Eh+TE/1P/iYioPgmlefD/1W/kc6LYazRu0rvRp3ptoJPDajrV7t/QCmEufL9aI+kl+02JCKr2KrRZoz2+B8pq97+xP9yT3lLzA+x4f9qcWSf+D/AJYz+rPI4vjPaYkpPvp+PM8aPAx75eZ04WEorQYOpzFxHTr9eBJun3BjEBv3v2bTWXW0822vh+tSeD2w1o1HTS2k7+NDYuBGW6JLgYd3qyxFIdsu5P3FpStd+9JL5lcCWZLXaNs5/wBzgv4fmPKNaVVr05EV3cLKWG1JaNrTRbPnquh1S7VxfzfL7C9leykqxlbv3dXomuj6Ff37gFdSku+ni/FE/EIu0cZ3q33+6n9Dy8aDila8OtHv8Ni8JJN4blpvUsRPXvTZ892hipzlV5beVdyEU2Fv/kl/Kzmnsi+FLV9MOXy19LORy0RRO1Fpctz3OH7P9os3s3K+etfM8NtWnzT0s9rClSXvTWlVGTiu97dQLz7JrfBf/wBfc4sSOGskKady1u1Try1R0xlSpSxIrpOVeRxdoY6TSpa281u75p8ly2Co4kVz5dQwx17qjXO7vTXTV72TknlvldeB52qbvmCV9Jw+Nmkop860eyOnPh1Wab/yr7ni9mcaoU8ltp66N3TS35XXwPS4bHdLVenMGcJY/AwkqhN3yTju+67PGdw66+VH005zXJ/Ffc8rjsLXMo2patqvMJZheD4yTXJXo99uf18z0cDjIx9103vrJJPnpfifPYmJld/rQdY6m82trTRJInMrXF8fl7uL2jhU81RbVVr5o85cNhpZvapLdaq1fS7OTHxpQdSi09GlLR01adPk1qKsaW+V13f1Hu6OPHix63C4eHLVYuZrdZU/C3dnRLjsstJNe7lq9HralTejql8DyOFzTppSUb1cWk0vidHa/C51FxSUrei1WXSt+d5iemEtuulcbL/yz/1Ix8/Ls3E7vQxrGXVhYV9/mUUF+mYxWdc+DxSz5Of23OtSCYjRkwwxa1q3y6PvMYARdlosxgA5GUgmASeILPGzScnz9DGA9XhMTDglmg5yaT/E0tVa0ruaLz4rBe/DxfVyt/yhMMNef2rxEYwz4aeEoupJO7zXT274vzR4/t7Sd3f1MYI6sKVufTDb9Ucue4oxgqnDpt6K2k38EfVYHaOJg4eHCCjrBTbcU3c23WvKqMYA/wDXcbXSL6ZInB2rjyx4pyw1ni1TSiri7u/e3WnmzGIPKlhTinpS56r7nJiQT3MYojHenorWvOu75nrdnycpUuqrw35mMB7PCcBLEvLiNVJp6y0kte83Efs1K1KM0mn1p30AYz5WkcXG/s3iRi5PJJLVpaeSaPnuIqK000AYvjdHE+Ivn5pFcLEb/i9DGNHb2sJNRVNVt8TqhSVSin1TfytGMRYlq/4cvTNfx2MYxNX0x//Z"/>
          <p:cNvSpPr>
            <a:spLocks noChangeAspect="1" noChangeArrowheads="1"/>
          </p:cNvSpPr>
          <p:nvPr/>
        </p:nvSpPr>
        <p:spPr bwMode="auto">
          <a:xfrm>
            <a:off x="63500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MX" dirty="0" err="1" smtClean="0"/>
              <a:t>Def</a:t>
            </a:r>
            <a:r>
              <a:rPr lang="es-MX" dirty="0" smtClean="0"/>
              <a:t>.- Contaminación atmosférica de las zonas urbanas</a:t>
            </a:r>
            <a:endParaRPr lang="es-MX" dirty="0"/>
          </a:p>
        </p:txBody>
      </p:sp>
      <p:sp>
        <p:nvSpPr>
          <p:cNvPr id="7" name="6 CuadroTexto"/>
          <p:cNvSpPr txBox="1"/>
          <p:nvPr/>
        </p:nvSpPr>
        <p:spPr>
          <a:xfrm>
            <a:off x="539552" y="2420888"/>
            <a:ext cx="28803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2400" b="1" dirty="0" smtClean="0"/>
              <a:t>Smog clásico</a:t>
            </a:r>
            <a:endParaRPr lang="es-MX" sz="2400" b="1" dirty="0"/>
          </a:p>
        </p:txBody>
      </p:sp>
      <p:sp>
        <p:nvSpPr>
          <p:cNvPr id="8" name="7 CuadroTexto"/>
          <p:cNvSpPr txBox="1"/>
          <p:nvPr/>
        </p:nvSpPr>
        <p:spPr>
          <a:xfrm>
            <a:off x="323528" y="5157192"/>
            <a:ext cx="28803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2400" b="1" dirty="0" smtClean="0"/>
              <a:t>Smog </a:t>
            </a:r>
            <a:r>
              <a:rPr lang="es-MX" sz="2400" b="1" dirty="0" err="1" smtClean="0"/>
              <a:t>Fotoquímico</a:t>
            </a:r>
            <a:endParaRPr lang="es-MX" sz="2400" b="1" dirty="0"/>
          </a:p>
        </p:txBody>
      </p:sp>
      <p:sp>
        <p:nvSpPr>
          <p:cNvPr id="9" name="8 Abrir llave"/>
          <p:cNvSpPr/>
          <p:nvPr/>
        </p:nvSpPr>
        <p:spPr>
          <a:xfrm>
            <a:off x="3131840" y="1700808"/>
            <a:ext cx="216024" cy="1800200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10" name="9 CuadroTexto"/>
          <p:cNvSpPr txBox="1"/>
          <p:nvPr/>
        </p:nvSpPr>
        <p:spPr>
          <a:xfrm>
            <a:off x="3635896" y="1556792"/>
            <a:ext cx="309634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dirty="0" smtClean="0"/>
              <a:t>Causas: Combustibles industriales y domésticos, S0</a:t>
            </a:r>
            <a:r>
              <a:rPr lang="es-MX" sz="1200" dirty="0" smtClean="0"/>
              <a:t>2</a:t>
            </a:r>
            <a:r>
              <a:rPr lang="es-MX" dirty="0" smtClean="0"/>
              <a:t> y partículas.</a:t>
            </a:r>
            <a:endParaRPr lang="es-MX" dirty="0"/>
          </a:p>
        </p:txBody>
      </p:sp>
      <p:sp>
        <p:nvSpPr>
          <p:cNvPr id="11" name="10 CuadroTexto"/>
          <p:cNvSpPr txBox="1"/>
          <p:nvPr/>
        </p:nvSpPr>
        <p:spPr>
          <a:xfrm>
            <a:off x="3635896" y="2492896"/>
            <a:ext cx="30963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dirty="0" smtClean="0"/>
              <a:t>Estación: Invierno</a:t>
            </a:r>
            <a:endParaRPr lang="es-MX" dirty="0"/>
          </a:p>
        </p:txBody>
      </p:sp>
      <p:sp>
        <p:nvSpPr>
          <p:cNvPr id="12" name="11 CuadroTexto"/>
          <p:cNvSpPr txBox="1"/>
          <p:nvPr/>
        </p:nvSpPr>
        <p:spPr>
          <a:xfrm>
            <a:off x="539552" y="2780928"/>
            <a:ext cx="216024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dirty="0" smtClean="0"/>
              <a:t>Baja velocidad del viento</a:t>
            </a:r>
          </a:p>
          <a:p>
            <a:r>
              <a:rPr lang="es-MX" dirty="0" smtClean="0"/>
              <a:t>T° = 0°C</a:t>
            </a:r>
            <a:endParaRPr lang="es-MX" dirty="0"/>
          </a:p>
        </p:txBody>
      </p:sp>
      <p:sp>
        <p:nvSpPr>
          <p:cNvPr id="13" name="12 Abrir llave"/>
          <p:cNvSpPr/>
          <p:nvPr/>
        </p:nvSpPr>
        <p:spPr>
          <a:xfrm>
            <a:off x="3275856" y="4365104"/>
            <a:ext cx="216024" cy="1800200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16" name="15 CuadroTexto"/>
          <p:cNvSpPr txBox="1"/>
          <p:nvPr/>
        </p:nvSpPr>
        <p:spPr>
          <a:xfrm>
            <a:off x="3635896" y="2852936"/>
            <a:ext cx="42484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dirty="0" smtClean="0"/>
              <a:t>Efectos: irritación de vías respiratorias.</a:t>
            </a:r>
            <a:endParaRPr lang="es-MX" dirty="0"/>
          </a:p>
        </p:txBody>
      </p:sp>
      <p:sp>
        <p:nvSpPr>
          <p:cNvPr id="17" name="16 CuadroTexto"/>
          <p:cNvSpPr txBox="1"/>
          <p:nvPr/>
        </p:nvSpPr>
        <p:spPr>
          <a:xfrm>
            <a:off x="3707904" y="3284984"/>
            <a:ext cx="30963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dirty="0" smtClean="0"/>
              <a:t>Horario: Cerca del amanecer</a:t>
            </a:r>
            <a:endParaRPr lang="es-MX" dirty="0"/>
          </a:p>
        </p:txBody>
      </p:sp>
      <p:sp>
        <p:nvSpPr>
          <p:cNvPr id="19" name="18 CuadroTexto"/>
          <p:cNvSpPr txBox="1"/>
          <p:nvPr/>
        </p:nvSpPr>
        <p:spPr>
          <a:xfrm>
            <a:off x="3707904" y="3933056"/>
            <a:ext cx="309634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dirty="0" smtClean="0"/>
              <a:t>Causas: Tránsito automovilístico, NO, ozono, CO, hidrocarburo.</a:t>
            </a:r>
            <a:endParaRPr lang="es-MX" dirty="0"/>
          </a:p>
        </p:txBody>
      </p:sp>
      <p:sp>
        <p:nvSpPr>
          <p:cNvPr id="20" name="19 CuadroTexto"/>
          <p:cNvSpPr txBox="1"/>
          <p:nvPr/>
        </p:nvSpPr>
        <p:spPr>
          <a:xfrm>
            <a:off x="3707904" y="4941168"/>
            <a:ext cx="30963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dirty="0" smtClean="0"/>
              <a:t>Estación: Verano</a:t>
            </a:r>
            <a:endParaRPr lang="es-MX" dirty="0"/>
          </a:p>
        </p:txBody>
      </p:sp>
      <p:sp>
        <p:nvSpPr>
          <p:cNvPr id="21" name="20 CuadroTexto"/>
          <p:cNvSpPr txBox="1"/>
          <p:nvPr/>
        </p:nvSpPr>
        <p:spPr>
          <a:xfrm>
            <a:off x="3707904" y="5301208"/>
            <a:ext cx="42484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dirty="0" smtClean="0"/>
              <a:t>Efectos: irritación de ojos</a:t>
            </a:r>
            <a:endParaRPr lang="es-MX" dirty="0"/>
          </a:p>
        </p:txBody>
      </p:sp>
      <p:sp>
        <p:nvSpPr>
          <p:cNvPr id="22" name="21 CuadroTexto"/>
          <p:cNvSpPr txBox="1"/>
          <p:nvPr/>
        </p:nvSpPr>
        <p:spPr>
          <a:xfrm>
            <a:off x="3707904" y="5805264"/>
            <a:ext cx="30963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dirty="0" smtClean="0"/>
              <a:t>Horario: Medio día</a:t>
            </a:r>
            <a:endParaRPr lang="es-MX" dirty="0"/>
          </a:p>
        </p:txBody>
      </p:sp>
      <p:sp>
        <p:nvSpPr>
          <p:cNvPr id="23" name="22 CuadroTexto"/>
          <p:cNvSpPr txBox="1"/>
          <p:nvPr/>
        </p:nvSpPr>
        <p:spPr>
          <a:xfrm>
            <a:off x="467544" y="5661248"/>
            <a:ext cx="216024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dirty="0" smtClean="0"/>
              <a:t>Baja </a:t>
            </a:r>
            <a:r>
              <a:rPr lang="es-MX" dirty="0" smtClean="0"/>
              <a:t>velocidad del viento</a:t>
            </a:r>
          </a:p>
          <a:p>
            <a:r>
              <a:rPr lang="es-MX" dirty="0" smtClean="0"/>
              <a:t>T° = &gt; 18°C</a:t>
            </a:r>
            <a:endParaRPr lang="es-MX" dirty="0"/>
          </a:p>
        </p:txBody>
      </p:sp>
      <p:sp>
        <p:nvSpPr>
          <p:cNvPr id="20482" name="AutoShape 2" descr="data:image/jpeg;base64,/9j/4AAQSkZJRgABAQAAAQABAAD/2wCEAAkGBxQSEhQUEhQVFhQXFhgUFxUVFRUWFxYWFBYXFxgYGBUYHCggGBolHBcUITEhJSorLi4uHB8zODMsNygtLisBCgoKDg0OGhAQGywkICQsLCwsLCwsLC0sLCwsLCwsLCwsLCwsLCwsLCwsLCwsLCwsLCwsLCwsLCwsLCwsLCwsLP/AABEIALcBEwMBEQACEQEDEQH/xAAbAAABBQEBAAAAAAAAAAAAAAACAQMEBQYAB//EAEQQAAIBAgQDBAcFBQcEAgMAAAECEQADBBIhMQVBUQYiYXEHEzKBkaGxI0JSwdEUYnKS8DNDgqKywtIVU3Phg+Jjk7P/xAAbAQACAwEBAQAAAAAAAAAAAAAAAQIDBAUGB//EAD0RAAICAQICBggFAwQBBQEAAAABAhEDBCESMQUTQVFxkSJhgaGxwdHwBhQjMuEzQoIVUpLxcjRiorLCJP/aAAwDAQACEQMRAD8Ai8M9JOJSBeVLw6x6t/iunyrDHUzXPc9fm6B08/6bcX5rye/vNfwv0g4S7Actab99ZX+Zfzir46mD57HJz9B6rHvGpL1c/J/KzS271u+mnq71s7gFXU+46Gr4yT3TOTkxzxvhmmn3NUZri3o7wF7ULcwzdbfdX+RgUjyitUNTljyZmlhg+aMXxj0XYy1LWHTEp+7C3I/8bGPgxPhWzHrU/wBzr3oolpu4s/Q/ZvWsRirbKUf1dsm1cVrbkBnGbK2sCYn96q9bJSUXd+BPTRcbTInpOvMMaZQgm2hOo1OonboAPdXndVXGfQ/w/lktItrVsyX7V51lcWd5ahdp6/6KeJk4QqxMJdZV8AQrfVjXR0d8FPsZ4j8SRj+aU4/3RV+9fI8i7a4RLOPxFq2O7605FA2zgOFUDpmgDoK9FizJY4uR4/JjfG0i24H2DuXkF7E3beFsTq1w/aEdAn3Ty7xB8DVefW44KkX6bRZcsqirfci4a9wvBiMNhBinH99ipdJHMWyAPgq+dcPN0pOX7Poev0X4Vk/S1D4V3Ld+fJe8C/2nx2MPqrZYAiBaw6ZRG2665dtzFc+WbLkde5HocXRfR+ij1kktv7pu/wCPJWWvBvRtfeDeZLQ6f2j/AAHdHx91XY9JN/u2MWr/ABJpoWsKcn5L37+72m24P2OwuG1Fv1j757sMfcsZV9wnxrZDTwj6zzWr6a1eo2cuFd0dvN8350XGO4hYwyZr1y3aTq7KgPgOp8BV6i3skcqUu1sxfFPS3grZi0t6+fxKmRNPG5BPuUir46Wb57FTzRR5w+PtX7jtZQ21LT6skHJm1gEASu8aDp4n0Gmm5QqXNfdnKzJKVrkwgtaCmwwtAggtABhKACC0CDC0AKFoFYQWgAgtAhQtFgEFpAEFoAILQIILQAoWgQQWgBctAGWw/bfDXhGPwanrew5yuPHKSMw82NeRyaaEt6PX4OktRi2jJ+D3JVvhWExBAweNQsfZt3u4x8JIBB/wnzNZZ6L/AGs7Wn/EUltlj5CYXgeNS6UtpcDgwSjZdv3pEDzis35fLF7LyOx/quhy4/1Gq7pL5bm54HZ4uujXLI2lL7GY6zaEN8a0wWoXNr27nD1WXoiX7Iy/x2+Nr3I2Vlco+2GVuZUECfArHzFak2cGahfo3XrJSawUbPGxlSQOYG3hQyJ5t6XgwbD3CNMrISZBkEMAZA6t865+shbTPX/hnUqEckG+1PmefC51FYeF9563rU1uj0j0SY5IvWWHS6D/AJW+i1v0cmri/E8h+J8MXwZoeuL+K+Zp8dwLK125g7WG9de9u7fLE7BYACHSAOYHga2TnkqonnNLHSqV53Lwil8W1Rjcf6PMddbM96y58bj6fw/ZjL5VjnhzS5tffsPRYOluj8O0IyS7qXx4vja9SLTgXoxRIbFXS5/7duQvkX9ph5RTjpVzn7irUfiOaXDplS75bv2LkvbZu+H4K3ZXJaRUXoqx8eZ8zWqMVFUlR57Nny5pcWSTk/WPXbsA5Rmbks5ZPmdqkVGN42eN3pFgYPDqea3Gu3P53t5f8k+NXw6lfuv79pCXH2UYvFejjiN1s90pef8AG+IZm6xLgR5bVuhqsEVST+/aZJ4M0u1AD0dY9dPUKf4btrX3lgab1mO9hflp0M3Ox2Kwoa9etqiaKe+jEljpAQnQQZJI3Hu0aXUQnkpdzKc+KUIW+8YC10zGEFosAwtIQQWmKwwtABBaBBBaLAcs25Ou3iYqrNPgg5FmKPHNI4JVhUwglABBaBChaACC0AEEoAIJSsAglFgFkpWIg8Cx3DbIGlhHX2XFsFtdw2ksDXlZZoVzPXR0OdulEct9rcJh3b1dpmtPq6i2As+GYg+Rqp6mL2Nb6IzpW6RH4n26tkh8PauMBH9owVl/dlZkDkd6q/Nq6o1R6Dm8fHxJrtrs86Id70l4phCrbUcjBZh7yY+VVTzz7NjTp+i9Mv6lv3EN+2eNYQcS+XosKP8AKBFZ5ZJy5yZ2MWi0mL0ljTXn8SKnF7pOYXroO8i4+/xqvrcse1m96LQ5o/sS8EgsZxjGXLZtNiGu25ByXIbUbQTqPcabzcSqRTDopYJ9ZgqymNwqdQUPht8KaV8txSyOD9JOD9XL79pacC47dwt0XbJRyARDDcNyIEHodOlSjLgdrYp1GJ6vE8cmpL1bS+/M07elbEbGzZB6lXP+6au/MZOyjlR6H0idZONeX0HU9K2I527PmA/0zVF6nL3ItXQeif8AfL3fQcX0o4g7W7Hwf/lUXq8i7EXQ/Dujnym/NfQRvSXjOSYc/wCF5+Oej85Im/wzgXJyftX0GX9KGM5pZH/xt+bU/wAzkfJog+gtHH9yn5r6Aj0l4r8Vr/8AX+po6/L9ocehuj33/wDKvkBd9IGMba6F/hRNfeQag9VkNmPoDQVdX7X8mE3a6+47966PJoH+Uin+YcuZCXQsMb9BR9q/7Ib8QNyR61mnQguxPwJqcZRl2kJYM2LdRW3ckDhzKgnfnHUb/Oa9xpcvW4Yz71v48n7z5Zr8H5fU5MXYnt4Pde5oeC1oMYQWgLDC0CDC0hWEEoAIJQB1zRSZI05aHXSJ+VZNa11Er9XxNOkvrVXr+A4FrUnaszPZ0EEpkQglKwCCUWAQSlYBhaBhZaQChaACyUAeXYlAO8OdeJPp0lvYC3J5+6qJxo6Omy8Sp+31oRSbZ09k6j9KNpxpifFpsqlDk/uhb1kEZk25jpUIyp8Mi/PhjKPXYuXau4aViNt/rTaKMeRrePP4jiXJ23+R91QaNMcq5rZ+7293iWWFwF9oyWbreSN9YpdU3yRaukMeP90l5qy0vdncWltrlywfVqJJJTQdcsyaT084q6LMfTGlySWPiTb7K/iijfCo23dPhUVkkuZbPR4Mm8dn6gsJw6/ccW7YFxjMKSNYEmJPQGrIcM3S5mPUdbpIcWR3H17/APQGJ4c6GLlq5bbxUkVNxyR5lEMmlzK0+HwdoZuYK4omCR1g1HiXbsTennzg1Lw5/UaXEMOZp8EWRjqcuN9pITHdRVbxdxth0l2SQ9mRxGxqPpxNDemzruY0cIw1BqayJ8zLLR5ce8HYK4tl3HxEU3CL5EI6zNi2l7x1cWDuKg8bXI1w12Kf7kaDh1zRR1BOvXf5zPur0nQeokn1EuT3Xqfavbz9h4f8XaTHNfmoKpJqMvWux+Ke3tXcixC16Q8GGEoFYapQAYWkKwglABBKBEbiLQABud+Wmo1PKT8YNcvpLKqUPadLo/Hu5+wkYRgV3krAPvAIn6eYNWaDPx4uF818CrW4eHJa7fiSAlbzEEFpDCCUWIIJRYwglKwCCUAEFoAXLSA81t9m8U+hSOXeZeXkZrxnU5G+R9J/PadRpyHrfZHEBt7Y0B9o7HyWn+XmyuPSWGLvfyNDh+wXdm7e0kaIm0zBlj4dKI6Rp22LL04pQ4Iw82TsH2HsW7ihjccNOmYAGBP3QOh+VTelg+ZRHpvUQvgSXvLO52ZwigG3YQiRIILmDOvenarI4YLsMc9fqJu3Ly2+A1fxuHwphmtWyPuwASp/dGvWpN449yIRjqM26tjNntnhywFovcMwFVGOhjQ5gBE8z4VHroPZFn5DOlckkvW0Xa4kFWGUqrCCp/Cw2bLK7GrOG1uZlJwnafJnjmMDWrj2ydUYrrzg7/SuRLHTo91h1spwUk+feOYLiT2nV0YqymVYciKhw07Rqefjg4ZFafNdh7b2Z4vZ4hhle7bUuO68AaONyBynQ6da6eKXHGzxGuwvSZ3GD2e68P4I+HuYU3mtYfEqLqkq1lyUuAgwYRtWG2o0MjXWr6aW62MbyuTt8x3H8PUgi/hLd1ebJaUt8UEzUODH3FsdRmvab8/qZHGcD4XcYhLlu243t3HNog9NSPp7qqcMVm/HqdYlybXhY1b7K4dIJtyDswcsp8iDBqUcOMUtdqFydeqi94bwXCgD7BLgPOWJHuneh6XE+wr/ANX1sdlkaL7C8BwDDTD2vJlnX30vy2NdhXLpbWS55GTrXAMGNsNZXxCLHxipLHFckUS1ueX7pvzGuJYOz6prWa0FYEJqilWiF056x4+dX4Z9XkjNLkzLmcssHGT5nnQWvUnnAwtAhxUoEGEpWAYSiwCgDVpyjeN45x41Xklwwb9RZijc0vWVOLiTcukqNcqx9oQIAhT7OrDU8z0NeT1Gplmm2u09JhwxxwURxkC3s+Gg+wrWiRlaFWQG5HQyD0nwpafNkxSVPnt5jzYoZI7r7RdG1BivXJ2rPMNU6FCUxBhKQBBKAFCUWAQSlYC5KLAXJSsZ5xc9Ie2XDk97N3rkdAdlPQ1549DxEc9u8RcYLbsJmIygd9ydSdhE0Bxdxs+z64+4M2JuJaTT7G0i5m6B3bNlGp0Uz4ik6GaDG41bQzuwRUacxjSfHck9Kg2krZZjxyyS4YK2YPtD27e5KYeVXm7e0f4R90fPyrJk1De0djuaboyMPSy7vu7P5Kzg/AmvnPfY2rXtNdubkcyCfqfnVePBObs2anpDBhhwpb922wxj+0lvDMycOAiMpxDCS3XKp3Hi3wrfDEoLY81n1c837mW/o14ozi+lxmZswuZixzHOMp1P8I+NWMoiyD27wuTEZ+VxQfevdPyC1ztTGp33npejcrlhruM+rjxrM0zqwyR8Df8Aor4nluXbRg5lDgEc1MH3mR8K0aV1Jo5nTcVPHHJ2p15lf6ZMCoxNq8EI9amRp2z2iIM9SrKP8NdXDKlR5TIu1FBwftljcNAtYhyo+5c+0XyGeSo/hIq144S7CCySRqrPpKtYhQnEcGl0fjtgEjxCuZXzD1TPSKXI0YtXLG7i2iVhOG4a7rwvG5GJzfst8kSRyXMJ5bw3nWOWlnj3jt8DrY+lI5Fw5oqXr7SJxnh6qY4hg8jNoL9vL3iOeYd1yB+IU45pR/chT0eHOrwy9hXP2XVhOH9VeAHslES5HKVOjc9QR5VqhnjJ2czNpMmHZlU2DQNla0FI+6yBWXzBHzrZGUaOfJSTLBcKixCqBHIDnFUOdlyiaDhJzWkO8DL/ACkr+VdvBLixxZx88eHI0T1SrbKhwJSGGEpCDVKBhG6LYzkEhdSBMxziKo1EqxyfqLtOryxRmLhNxydVzEmDOYgsWjNyEzoOm9eXjBRW56JybZ1wZVU2iVKMD+7McxMTAieUCpJriE1sarBuXRXaJYSYkCee/KZr0uDIpY00+w89ng45Gmu0fCVdZSEEpWMUJSsAglKwFyUWAQSlYHZKLA8c4D2MvX4a59lb6sO+w/dTl5n51wbPQKJ6JwvgdnDBVspBI7zHV21PtN+W1IkR+MdrLWHlbcXLnQHuqf3mHPwHyrPl1EY7LdnT0vRuTL6Uto+/2GPb9px9zm5H+G3bB+Q+p8ayXPKztcOHRw7viyRi7mEwHdaMTiQNh/Z2z0Y9R4SfKa14tOo7vc4ur6Tnk2hsveZfjHGr2JM3nkDZBoi+S9fEyfGtBym7K6mmI0/o7v5cYBMZ7br5kQ4/0mm+Q4vc03pFsfZ2X/C5Sf4hP+2seqWyZ2uipbyj7TDCsZ2y77IXcuLtdDKnxlTHzirMDrIjProcWmkaL0oIWwqEnRLqnXcZlZY+Yrppnk2jzKy8zrVsJIqlElpZY7Ix8lJ+gq1W+SK3S7SVb4XeP90/vRj+VWKE+xPyZDjiu1eZq+FcUx1pPVuGu2jobV5HuLHgTDL4QRFRlpePnF+ROGr6t3GXvJP7EWGewlxGGrWSGLDxtPAzjw0bwbeudn0WTF6STo7+j6WxZvQyNX7n9/dHJj/WqFvqt5RtJh165bg1B3HXxrPHUSjzNWbo3Hk3hswzwYvJwr+sga2bhVLq+R0Vh8NtzWmGRS5HFz6aeJ1JE3gFl1tsroyMtxhDKVPI7EbSTrXe0Urxe04GsjWUtkt1qMwYSkAYSgB1LeopN0hrdlfxjEAfZKMxacw0LAfhIiJP5eNcbX6pcKhfidbR6apObXgQbWA/7msbosaD1iI8udBAuBso1gEjauNLK3yOqoJcyfj8RbbD2la0B3e/BEBiDDZhBnMsTpOtVxTTe5J8uRBwV97BJWXtakgDVORLDU6ADXaN4jXoabVvH6M+TMefTLJvHmjTWyGAYbESPI616CMrSPPzVSaDCU7EFkpWAuSlYChKLAXLSsYuSiwM/wAT4pasLmutHQbs3kOdcCc1BWz1OHT5MzqC+hhuM9p72IOS2CiHQKvtt5kfQfOsU88p7LY72m6Px4VxS3ff2L77wbfAFsqLmOf1KnVbcy7x0A+g115VPHpm95FOp6UjDbHu+/sIXGO2TFPVYUfs9nXUGLjg7yw9mfAk+NbYxjFUjg5c08srk7Zm7Nlm9hGb+FS30FWJNrZWUtpcybb4HiW2sv8A4oX/AFEVYtNlfKL+HxK3nxrmybZ7I4g7+rXzYk/IGro6HK+dIrerxrvLzs/2bOHvpea4GySQgUiSVK6sTtqeVXLo99svd/JX+eS5R95o+MKMSoR1hQwbukySAQJJ8zUn0Zhkqk2yeLpbNibcEviV1vgFgfcnzZj+dSj0XpV/b739SUunNdL++vBL6Em1wu0uotpI2MCfjVy0WnXKC8jPPpPVy55ZeZYXbjMIZmYdGJI+Bq5Y4LlFeSMbyTfNvzAW3GwqZCwwtMQQSixBrbpWA4qUhjWL4Yl45mlLn/dUe1/5F+/y138a5Or6Mhk9LHs/cdvo/prJp6hk9KPvX392VfEuG3bGV32nuX7ZlZPIn7p20Pzrz+TFkwyqSo9hg1ODWQ9F36u3+fZ7aLLg+PuXi4ukMyZQGAiQQd/GQflXe6IyueOSfY/l/B5P8QaWOHLBx5NfB/yWwt11rOAELdFgOBKVgEbcg8vGqc2Thjf3u6LcMOKaX3srKu8lpSq2pJZQCqyzuxDhiW3ggjptXkKlJ7nqOJJbDt/hd/1ZdlyJlzBVME6Aksw3hQDp4a1b1TW5Dis0GHsp6uyBbXKcuune7pk+Wug8ay95f2Iw17B3rQOItTlzEkajnGYE7HqOkmNK6XAnBeBkcnxOjR8DxRu25acwJmZ69dvga6miycWPd27ORrsfDk9VFkErXZioLJRY6FyUrChQlFgLkpWAuSiwPHm4FduMXvXZY7mCx+cR5VzI9DZJb5Jr2b/Q9e/xBgxLhw43XrpfUvuE4VMOPs0GeNbjd5vcD3V+HxrZi6KxQ3bbOXqems+fakl3Ea7wWzcuG5dU3HO7XGZvcFnKB4ARWpaTEuw5z1OR9pNscOtJ7Fq2v8KKPyq2OKEeSXkVyySfNsfirSB0UxHRQIXJQmDQoSgiEEoAIJTFYQSgLDCUWINUpWAYt0AGtukA4LdFgOLbpWA6kgEAkBhDDkQdII51XkxwyKpKyzHlnjlxQdMZwPDbdqfVrlzROpO225091VYcGLDfVqrLtVrc+qrrpXXLZdvgkTAlXWZQhbpWAYt1HiHQ7aw4YgEkDcx0GvQ9K5/SX/p5Pw+Ju6O/rpePwHOyODtAl23DNlgQZDToQQZPdGx6aTrxsS2s7U3vR3GeKqMJaVyvrXsKHGXLLNbEkKpy6EtpBgx1qU5cKFFWyM2NthLRm42iFiCSEHL3A++slbs0dhR8O4sjC5aJkAvptOaBsImMsbzqBoK6GLeKMmTaTLfs5DWQQNMzfWT8ya3aLbG16/oczpD+ovD6lpkrZZhFy0rAXLRYULkosBclKx0dlosKPPAtdAYYWgBQtMA1FAg8tIBclMQuT5a/CoznGC4nyHGDk6RGwdwM1wcw09dPZ/2msmj1CyqT9fu7DRq8Lx8PhRMFuttmMIJQAQSgQfq6ExtUELdAhxbdKwDW3RYDgt0gHBbpWAYt0rAcW3UXIY4EqNjCCUrAIJUbChwW6VjDQQZzBfE8qxa93p5ez4mzo9f/ANEfb8GZezi7oLerYhfWa6BtSwjcQCJDcz4aVwlkceR3nCwb2FWHzt3gMujExI1BbSADJHs7jTlUHNt2TUEixv3sS1pbtpbIthc+o0cKskmOsHYGPGknG6G0zN+stYj2xkukyXEDMxPegro07yIMk6RVycobordS5mt7KWStkqe9DtDg6POsxyiYPiDXV0M7g/H5I4/SEayLw+Zd5K2WYDslKwFyUWFC5KLCjslKx0LkosKPOwtdMQoWmIILRYBhKLANUpCDC0AM427kWee/uGp+QNYdfn6vHwrmzXosXHPifJFP2aabt0Ea5R3j+7duqR/MGPwrP0Y/3LwL+keUTSBK6xyxQo+H6T+YqMZqV0SlHhqwikCffSnkUYuT7AjBykortGeHXA4aDqrsD4ak1Ro83WY79b+pfq8XV5K9S+hOFutNmUIW6LEOC3SsA1t1FsY4EpcQUGtuoOQ6HhbqDkMUW6LAMW6VjoIJUbCgglKwobxikIxVBcIGiHY8unLes2rXFhkvvbc16OXDni/vcosThXzkHKswCR1jkB0BG5jQ6c685fcelrvCs8PUZZGaQGGbYS6jQbD2idNfGjditI0OLtxbKwSMrA+9XO1OJGXMx2I7MAsFQxJjYZSJ/D1H/qpLI0NxTNbwXhosoVDMQTIDEnLoBAnloT767Gi/pX3nC17vLXckWOStVmI7JRYzslFgLkpWFC5KLCjslFged+rrrWQOCUAEEoEOKtABhKBBC3RYFZjiLlxbfLvKQOcggyeXSuB0hl4slLsO3osfDjt9pkcRxZ8LdOURKgmTBOrN9WPKnpc7xp0rsefFHJzJmE7bHOoZPaCxzjNttG/Wt8dau1GOWiVUmXmH45btXLouaFnkd4bLbtqd/EGqtBnioPidb35ktZglKSce4lLxpG9aEPeC5xpyAE+/eq8mr4seRd7pe3b5Dx6Wpwfdz+I72VU5boPK5vzMqN/kffV3Rz/SfiU9Ir9ReBfC3W7iOeOC3S4hhC3UbANbdJyChxbdRchjq26g2MIJSsAxbpcQ6DFulxDoIW6jxBQYt0rHQQSqsz/Tl4Muwf1Y+K+JAxygrt94azmG3j5V5ztPTdhFvNlFslgB6vSdz3rRA8SYOg+FSXaR7BMZxEFTlQFe9DM+UnusDlB1O/hqKlCIpMfw15XKFCCZ16jzB1HvqDVEky2wglda7Gkf6SOHrV+s/YP5a02ZKOyUWFHZKLHQuWiwo7LSsKOy07Cjz3JXWKxRbpiF9XTsQQt0WIcVKViOxHdUnwqnPlWPG5MtwY+syKJR8PBIW4oBOZxPfOmc5oC7wZ+G9eYk96PRJbGPxqB8QRcQmAohROkKdQYPStClUdiprcnPg7Ny4GMoZUTkK6Z0IB7saRHvqHG0qJcKsZxmDGIuKFYaoCSIJBLuDz3hRvUoy4URatj/AALgjLiw+6nNA5ZWVsykbGJFRnP0aJRjubfsja7l3/yj/wDlbrq6F1i9pyNeryrwL8W62WYQxbpWMMW6jYBrbqLkFDi26i5EqHBbqNjoIW6VhQYt0uIdBi3UeIdBhKVhQQSlY6BxAhGPRSeZ2HQVXlfoS8GXYF+pHxXxM3fxNw7lt5jLl11A/eHnXCpHoiNbwpIB6gtO+gNiZP8AWoqQiybDBbTLE91iTG+hO56aUogyEMGwa194ZjqdxJ5Eaj4mnYqNJwSzltQep5k9Ou3lXT0z/TRx9av1WT8lX2ZaFyUWFHZKLCjslFhR2SiwoTLRYUYQ2a61lbQnqqlZGgxYNLiCghZp8RGgxbosVEPi1slFA5uo92p18NKw9IyrD7Tb0fG8vsIXCcK1u07k6eruhByEmZiJ5bkk+VcCTuVHbS9EyeNBN5zu2ZE1G0hVO46TWqEOJJeJQ3Tsu+C4b1hA1GV7ZkMdQQ79dwLe/iKrzQcPvw+pOElJFBcw4zKWVWOVVGbKwketYkso6TtUopy5EXS5mj4Dw0s41IEXCSHuASpQHZtd/CqZtrZlkUhE4m2Dwd983fa59nm7wzZLIgGAfxHXpXV02RRx14nN1GLjyr2G6wrrcRXUyrKGB5FWEg/CtvEcxxadD4t1HiChxbdRchpDi26XEOhxbVQ4h0HkpWAQt0rHQQSlY6DFuo2OghbpWOgglKwoG+sK38J+lQyP0H4FuFfqR8UZrHXe7t9/n4ZhH1rjUegGTfhUkgRbO+hg+qIGu8walW7I9gN/G5kbIlxlGaWUd3Y7ZiCd/lTiqBsfw2KV2QIwJmY2I9x1qNNDs0PBl+z9/wCQro6d+gcjWL9UnZavsy0dlosKOy0WFHZaLCjstFgJlosDOrg1rdxsnwIeGCXpS6xhwIauYOprIQeMZu4WpxmVygDbsdak5dxHhIfGLIhF11bcH2YG+4PPlXN6Rm+BL1m/QQ9Nv1FN+2C3h1Qhmm0SIUmS06MRtEiuSlcrOq3tRiDikN9jJUi+D3iVOUNzn31thXb3P4GZ8/aaPgZhTmfVcpMFZOTDvPmJJHxFQ1NNqt+fxJYeTv72KjEplYCZyroD1Ww55fxCrNOm3996I5WvvwNZ2dJCPyWL7EiSZ9cQIEbd0/Ks2f8Af5fAtx/t8/izD9tcWWKWpDZXYkR3pMRPuFasCbV0U5Ks3nZXiLHhVt3IzBGtxsQiObK6dcoB8a1znJYrMHVReors5/M1fCrhu2bVwiC9tHI6ZlB/OpqVoyzjUmkdiMWqXbVs73M3yGn0NVvJ6SiWRxNwcu4sCAASdgJPkKbZBIzfYrijXnxaP7S3i6jvf2bgZd9BsdBUVPiVovzY+Bo1AGsc4n3UWU0OBKjY0gxbpcQUEEpWOgstKwoFW7xHQA/Gf0oslw7WR+LsVsXiNxbciADqFPI71Cf7WWYV+pHxRhbofQMW1PUD7zDlpXMO2Fh8MQAQAJUtuCSALH6n4ChsCyu4RFtnMJaGMnyYiPlSVsGVzYQh7eob+ITqDz5n4072CjX9m7OW0RCjvse6CBrB5net2B+gczVr9QtYq4zULFAUdFAUdFAUdFAUdFAUUptVs4idCrQxDulR3GAVp2RaGXw5PSrFNIrcGyq44cijNzDfIA1g18rUUjboo05WZG0py3MkN3UBZhpqFAAgjTVhXOXM6D5GQS7lxF03FzE3GHdaBoWPmPjWprYoXMsbzWbahntsAS24VpJtOF0zSNSDNVNM3Y9FnyK4x+HzIGDex6xyjlBK5Jz7C2gMxpq2apW65kJaLOucH8fgabgtwfaD9oJHqWaAY1zTEEExufeark22VcDiqaoxmIX1mJeWzxcPekd6PL9K3QycOKjK43Oy/wCCcMZbobdQG15kQRRl1Klj4e0IYqlfYDwPiV5bYKXrukLlDtAgTAB02BFWy1CVIq6hSttFwnHb5CXneGS6VVnC6KUMz56/KoOcXlVb7fUaxJY2qrctbnba7qjBGLdzRSCM2kzMc5qaaknXYVdQoyRE4BxQ4S9fuZfWG5lXKTEerkTOu80YMM5QVItzLE36cq8AuIdqMS750ItGMvdGbTf7wI+VWz0bS4nIu0+fS2saxcW/OTf/AOWiixva3G29Vv3G1nUKRI8MsVhjGfFSbZ6HNDQxxXLBH2WvmDa9K2NUQ+VuWtsD/TFWuGRf9HLX+mS54pL/AMZ38S9wHpddx3sOCeqFh8oaklN9liei6NlvHLOPjFP4MvLXpTw8faWbyHxAI+Jim4TXOLKf9MwSf6eog/G4/IXh3bnCNiblz1sIyQMwOhXLAgTvrVV1Jtlk+iM7xpQcZf8AjKL+ZfYvtJhbmHuZb9vMbTd3MA0lDplOs05O4ujKuj9TjmuLG+fcZ+9cBCgay3LvffbmK51UzW01sx1LsKpcgEWyNSBErZIGp/db4GgXYFiscjIwUu0ZtQrFR3WJ70QR76IgwLWJBZIYb6T4nxooDV9nzNs/xH6CtuD9hz9SvTLOKuM9HRQFHRQFHRQFCRQKjooCjPJij0rdwojxseS+OelR4SXEu0dFwGlTHaFIFIKBLedSoi2Z3tLdJdQo1W1daTJGo6AjU5TXO1zSaRu0SbTZWqMq3Qu+eyDrGuZDy8Qaxx5myRjeFWFuMS+nfJzDUmNTEazqBprvFdHDFOXpcqK1xRxOcFcm0l212t15eZD7VCGt21EaEgaySxyrM6yQvPXWo6iUZZKjy5HoOjIz02jlkzbybcne/LkQ8VwoWwua00kDUXE3mI0STyPvrbGEJXy29X8nluvywaqUlfdIZbhhmQt4c5yGAOszG4NLqcL5peZeukdVFbTftSfxsgi2Sc2YT4gk/T86px6ZSgnv7jRqOkJRyOLjB13x+hLwWMvW2LL6s7jvKhHe3gGfiKJaP1vy+hX+ewvniXsk0M2OIPYEBHIJ+7nOUxAPz59KqnhldFqlpHBSqSttc0+VeHf3knH9pVewLTC4jZw+djI05ZCo+M1VHHJOwcNNJUsjXjF/Jst+GcftFkOc5JGZjazQRExlbwpdVNrZA8EFuskfOvika7D3LFwaXUM6+0Qdddq6+PMowSicaWkyObchrHYGyuzgnoLi/QrVObUS4d6X34m/Q6NvKqTf34FFcw9sxmuqkn7xH6ismnzpS3O90lpcnU1GL8h0cHVhK37Z96/8jXSWsjdUeVlppx57EZOG96O6fEQKk8kXvQQTqiw/6QwGgPuuflmq5ZYV/wBmWUJcX/RUYzC3wfZYr4oG+cVkyanfma8WFdxCxN1FGqrP8BH0YUceJrdJ+wt49RB+jOS9rIeBxwD+0w/hYj9apcMb7DUtdquTnfjv8S4fiQQdy6/kSGHLw8BVeTBh7CcNdl/vhF/418KBTtjftgoMjKeTDqCDsOhqj8tFlj1mG/SxL2SkvjY7h+0ryCbQMcg0A/Gq5YO5k1l0kuycfan9DW9nfSLbshlbDXAGOaLZRoJ3OpEzp8KshCUI0zLlw6fJK4ZK/wDKLXw4jUYb0j4Jva9cn8Vlz80zU7KXopf2zi/8kv8A7UabAY63eRblpgyN7JgiYnkdRsaZmnjcHwsea4AYJANBCgf2hJjOs7xmEx5U6YUImIUtlEyNfZaP5oj50BQ7SEZkVs4iHCGBRxC4BQlPjFwAYzEG3bdwJKqSB1IGnzqM5JRbJRi20jBXu3V1/V+rF1Z0b7NYJgaj92TvWfrGk7Zr6pNrY0vGb4JzFgCbMHwMbf5jpWPVu5+wv0yqPtKO/ii2eBCm4o2B1Q6bnxbTwqmKLpEPstZy4dCd270+B1H1+VbLOppFWGKXdfn9oyPbO6RizBgqEII0IIAIPnNZZzam6OrGCniUJbqvmV44tekfaEwQe8FYSIiQwM7DSpLU5I9pml0RpJf2+9/Ul2u0l4KVi2ZESbag6EndY5mh6mbdkH0Lp6pNr2r6EG3jSFywCIj7w5z1q/HrpRVUinP0HDJNzU2r9RZYbjdoZs+HDTscySveJPtWyecb8qPz0nXyZQ+gGuU78UQP2m3zVtxG20NI36lfhV0ekFxuTT3Kp9B5urUU06b7+2vV6ifjcZhmVPVC4jd7PMwZIyx3iIAmnj10bfH8DPk6F1KXor3/AFOt37Cs+W6QuUEZhu0NpqnXL8alHVRdtVbr1FeXo/PjhFSi6Td8ntS+hS4i7djum3HhrS6vi5ysa1vVf08cY+Kt+bLLs61wscxB05afSo5MUYx5I16PpDVZcqTySruul5In8WbVRXIk1Z73Tt9WrK+o2Xc+YSNG2nlpU1kku0qlp8U/3QT8Uh9MdcG1y5/O361JZ8i7WZ5dGaOXPFHyr4EkcVvxHrXjxM/Wl10nzZS+hNH2Y/e/qcnE7o++fn+VS61+ozz6A0z7JLwa+YNzHs3tBG8wT9TUlmaM0vw/g7HJeKT+AS41dJtWz5ZR/tp9c/tlT/D8OzJ/8WShisIRrhBm/ELn5QKktTJd/uMuT8OT7Mkfba+QWCx9hT3rbZekK31NWfmE+8zy6A1EeTg/8vrRfWO1ODQDLYSRza0Z+K1bDUQ7X7mYp9Ba29oeTj9Sfie2WHuIQXVfAK//ABq3r8TX7kZX0TrYP+lLyv4WNdk7jYhVW1dyrh75uj2gGO4DbaGW03gmoQat0PU4pwUeOLTa7VXLb6HoKcUR2tgqnrWBABK5u7vl5xv0qMpU6Mqx2tyDjO0uGt3mPrrc+py75gHDmFbLtqas7CtxdbkG96RcOGCKCx2zFlVSdBoRJA8SBUOON8wUb7SFifSbbRipRJH/AOVj8xbinxwJdWNN2gtqzISZADaagg6aHw0rSnceIg4u6JGF42rgESMzerUEbtEwOtPYVMNePW9O+NXa3yEMgJaZ2AynWlt7rEUnEO21t7gsWQLmdWm5mhVyqzaAjvaL86y5syrhRdig+LczPBhnuYdY9oMNY6wZ8vyrPN8zZGJqMZhMmdQRoi67mWdR1/eqhu3ZNIhXLahHLkf2xGpEwFZuZ2kCpQsU+RCwOPS3awyA/wB3bmIgBlG9badN0b8OVRlig5c1y3ttr0ezv9aMb2qvh8XdIMjugEeCLXPyP0mzu4/RXC+aKsGq7LkwBiFmMwnaJ1mrFjnV0ULWYHLh4lfIP1g6j40lGXcWPUYk6clfijs46j40qfcPrcf+5eYuaglxR7zposdocsgEwQD4Gp45bmTWRUsbXEl63fyTCxPC1ImMvlmPyrXxS7I+9HC/L4L9LOvZGb+KRY9nsJkkjM3ksfVqk3lkuXvLcH5HDO3kb/wr5sPimIUvvEDY71zZ4cl8j1eDpLSSikpr27EMXl6iodVNGqOrwS5SQpvKN2A8yKFjm+Q5avDD90kvajkxSfjT+Zf1qfV5O5kF0jpXyyx/5IeW+v4vhH60+CXan5Fi12J/tnF/5IP1g6n4f+6OEt6993vOkdfkaKIdc/8Ab719Tp8R8D+lJgs3/tfu+oQYdR8/0pUPrfU/L+RGPiPjTIvKu5+TGXn+iP1qSK5OD7Pd/AEmlVjWRRQIvOs5c2neOWe6BHeMbDXersUWeT/EMlKUK9fyO9e28/1z1q084AmKdZgmVggbgamIB03G1TXKxUMDEE6mddZ6yN9ajW4Ef9sUaEAEeHwqfBJ8hGuTgNwwCwEdMxn3ZR9a6tSM/FEmjCYl2IdiFUZVLqrg/vKkgKdBvrzqpQa7ESc4sgY7gVxUJ36gDXz3/WnmU5QaQouCZC7PqPXEsQpCOApMEuylAoB597n0rkyi06Zrxmk4VZt2nR7l2PVDv27iMjazBM7bgTz603DiRappGhxWJW4GdEYq5tqpAEaXFncz901Q1wuixO1ZV8Sv5LLzJOe42gjU22HOOfhVmNbkMnIxFtBBJ0bu5V6/PSB4GfCretyKLguTs9LHRYJZcWaV3FR79nFKtq38yux1wZuunSNTrqfvb/CByrK0n2l+aU4ZJJRv0u/sfN+zuGAaqLr2Li5j7HqSuQvcKW1W4Vt9zIFkSVzR7WxFa3NVz+J5zFos3XKTjtxJ9nf4lRw/EWxeX1isyKczKpMmDJURqNBWvFjlLGq7jBrJx/MTvvZPwHB8MbbNckuysUIIAZgrkAAwSZy6DXQ1XPjjPhrlzKklVlZhMArZVYEnVYyjSMs77bmiUnG2WcKkoL75skcX4ZbtsgVSPsULSAJuO93UaTEBanjk3d190VyVK198xeG8NR85LFQrsoBmYDEajrtRCPE+ROWWUYqn3lpZ4MGPdynxLKv+pqnPC12ChqX2sv7GH9RbIBQH+JT9KTfCt0RUlOexU3+HC+WYkyByiPpSx2yzNUWihxfCO8BPxpPmW7cKGHwpUaBT5iRVbVs0LaHsBw1tyQPU2PP1f6GrurXecvi9Rd2eBMQGi2J/CpFVyiadM/SZc/sKi3sJHg35NUljVci/JmmpLd+ZXW8Kh3X5t+tRlGuwsx5pu1xPzY8vBLLLMGfDN/yqtZGtivLFOVmfx2HyHult41mtMI8S5GOc5RezHMIPxH61GWN3tEuhmnX735strF+yAMySZ3FRlha5ocdTm7Mj839QMbirRnIpHTYRWbLCkdno7Nkk/Sk34tmg7AhQt93ZQrA2oOXUspyjXcTvyqGHtF03vOH398jM8P4M11rdu1ma42GL5E7/ANsjuhQ5V0WFB8ARqeeng4jzrW25NxnZe9aYj1dyWtm5bGoLZBbzSGVe7mciR4HrUuq2qxLcrmwiEwXZZ9SZKtAFwD1knKICsQJ0n4ULC+Yn2m/t+hu44DW8dZKMAVIslgQRoQwuag7zVlxW1CMj60977dtPZP2ne05jl0qzi57lFeo79o9n7d9fa1bu89Ndenn4UcW63HQjYjRvtnJnuiTBE89dDH091HE65sK9Qw2Sfb5bwJn4++oSJJMNr2fKLjswE6E5so5RP5RUKa5Il5kmxjAoRVvXlXUsqnKFMkgqA0HU+HOouL7kS4n3sVsaGVQ16+ZDZwTIzTpHe1BG8+NPha7EJtvtZVu2ZyZJYvp7O5bqdAKw79579KMcSbS28yrxd2bjn949OvhUGjPOXpsZL0JEZZKCz0KJJ5NiJdx+sKAfE1pjg23Zyc3SqUmscU/WOYe+GmRBG4qrJjcO006TVw1FrhpoegdBVdmxqPcIQOgotkWo9yHrVq5uiSKuxZ1je/zKNRo8uaP6aT8h61xK6uhw7e6frBrfHXQa3rzZw5dE6tP+lL/i38CfacsJNllPUyf9lRyarFLl8Wy3D0TrIu5QdetJEjB8UVQwLR4ZZp426tJ+76mfUY/S4ZV7/oT+FKt1gT0PJfoTUVh43e4TzdWktveyHxTBKG3UCeeVfpWTPxwfo/U7mgWDLG8qb8E0VhxKIYDAn90T84quLzSL2uiIvha3/wAiUmLeBDtHnT63JybNP5DQ8DnCPvf1DaCNXPlWuLdfyeb1Cip7E4IAuw2p5G1ENIoyyU02VgxDDZm+JrnvJK+Z6uPR+lkreP3v6jDuTvr50LUZlykRfRWjfPGvf9RM0U1nzf7mD6O0cV/TQIuz/Qq1yzyW8mc/i6OhPhWNX4fyI01UoW9zZl1axR9BbDyIGQqxEZgwBEiYImOtbtNjqTPOdKarr4xdVzAs4cI2dCUbrbZkaP4lra4JqqONbJy45w6Pnvl10Vjfdys7wW1E+Bqt4bT3LceZwkpVdd+68hriFwXnz3VLuFCyS2oWRqZgnU6mnHGoRFkyPJJy5X3bIS3iGUBVzgDQAO0AfGpUiu2RB5/IfpUKfeT2FE9T8v0or1gEPM/KivWHsF95+J/WlXrD2CwOp/mP60bDFEf0x/WlSDc6R/RNLYdsZuAdflNZ3hXYzr4+l8i/fFPw2INxDJPUzsaqeH1k/wDVI8TfC9xshp9knypLCwfScdtn9+0Rlu/9q54aU1hYpdKRaaoiLw25zRto1Xr08a1HHVdpNGBvEs62Tl0XVlER1JO9Vzx8So1afVdVkc6uxxMDfP8AdqP/AJFP0qrqPWbP9Vf+33/wF/0690QeZb8lp9QRfSc/9qLPhaOBle4qbbuQulVT08m9jraDpjBCN5Nn6iyICai5YueAYms08ShzR6PBr4apVCXy+bExmJZk2QeR3+dVxabL82Phxvt+/Ayl1rgYwojyNdmGaKhVo+f6rTZpZnJQl5M0PZ7iCpGchdDvVmLPjjzZk1Gjz5P2xGuMYlbjDKwImsuRxnO0dXEp4cPC9iM+AthZDEnzq9cqOFNtybG7TQDWWa3PRaHNJY6sAvrpPwNXRe3I5mfh6zeS8n9B/wD6qQIZoHjAqE5Nqi7Rywxnbl7v5Gv263+Jfj/7rH1cu49N/qGmS3yR80CccnX4Bj+VSWKfcVS6U0q/vXv+gJxinYN/If0qccMrM2bpbSuLSk/J/QO0w3g/A1pUXVHm5549bxkhXnkaccCveXuNWTpGLjSi/MfQHpWqEVHkzmZcvWbVQfu+lWJrvKaAa70A/r30NdwIS9aABkDb/wBGqv7SXaRgfOpiOFg9G/y/8qVBYDMo3Me8/kpooYPr06j4t/xFKgs79rT+gf8AkKKCzv21On+X/wC9Khnf9QX8P+n/AImlQBLxQAf2ak8i0GPcAAffRQyM2MNFAD+1migE/aj1pAGMa3h/Kv1iigO/a36n3GPpRQC/tNz8TfzH9aABLsdz8ZoGJlPWo7gIbRPM0twG2wx6n41FqxptboNfWAQHMeJn61W8ELujZHpLVxjwrI69e/xCHrOq/wAlv/jVii1yM0sspO2Llun+8I8go+i06kR436vJCHCuf7xj5mjhJdbPvEOEbr/Xxp0VArw5ebMf68KXCStkgcPWjgFYScOT8Ip8CAkLhl6U+FAPJYFFIBz1VGwJWGtugbVcw/U1LhYrQ4mHnnU4wZByQ5+yCrOqRDjAbCr0qXAkHEwDZ/rSocO1Ds4Yc/io6sOI/9k="/>
          <p:cNvSpPr>
            <a:spLocks noChangeAspect="1" noChangeArrowheads="1"/>
          </p:cNvSpPr>
          <p:nvPr/>
        </p:nvSpPr>
        <p:spPr bwMode="auto">
          <a:xfrm>
            <a:off x="63500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sp>
        <p:nvSpPr>
          <p:cNvPr id="20484" name="AutoShape 4" descr="data:image/jpeg;base64,/9j/4AAQSkZJRgABAQAAAQABAAD/2wCEAAkGBxMTEhUUExQWFhUXGBgXGBcYGBoWFxkYGR8XFxwYFxgYHCggGB0lHRgXITEhJSkrLi4uGB8zODMtNygtLisBCgoKDg0OGhAQGywkHyQsNCwsLCwsLCwsLCwsLDQsLCwsLCwsLCwsLCwsLCwsLCwsLCwsLCwsLCwsLCwsLCwsLP/AABEIAQMAwgMBIgACEQEDEQH/xAAcAAABBQEBAQAAAAAAAAAAAAAFAAIDBAYBBwj/xABPEAACAQIEAwUEBgYGBgkFAQABAhEAAwQSITEFQVEGEyJhgTJxkaEUI0KxwdEHUnKSsvAkQ1Nic+EVM4KiwvElNFRjk6PD0tNEZIOz4xb/xAAaAQACAwEBAAAAAAAAAAAAAAABAgADBAUG/8QANxEAAgIABAIGCAYBBQAAAAAAAAECEQMSITEEQTJRYXGh0RMigZGxweHwBRQVI0JiUjNy0uLx/9oADAMBAAIRAxEAPwDyhDIB8hRPg3D1uX7KXibdu6WAeNNAdQTymB6ih2FEovuH5USxXEWfD2bDAFbJco32ocyV90/cK08iof2k4YmHvm3buC4mVWDDzmR6EH40Minha7FQg0LXQKdFWMJaUkhv1THv0ogKwFOirNyyMoK7jQ1EFqEGgV2KcFpwWjQBoFOAp2WuxUIPuYchVY7Nt99RxVh7soF6Gfv/ADqMW9CddI92vWoQjIphFTRTSKhCO3aLMFG5MCo7iQSOYJHwqxbMMD0INR3NST1M0KIQEUwipmWjPFOGomCwt1WDG6WLdVYTKn1+6oEz0Vw09xAq7xrCrbulV0GVSPUUAg+u0e+hoOGtdjx59T+y8aelD+LcLfDuqXIlkS4pGoKvMEfA1LIUKVOilUINwAm2vqPmasBaZw0eD3M331PdcKJJjUD1NBPQj3GBa7kolxHCW0Km1dF1GEgwVZSDBDqdR1B5z5VNwLuBcP0gTba26gjdXIGVh8/jTJpq0Bpp0Q8XQfUkRrZSY661St6VIqGBNOyUaAWcCE61Vvp4m95ruWuxRohHlqe5hSqox2eY9DGtcy1Zu3wbVtI1Qvr+0ZqEKeWllqSK5FEgyK5GvyP3j386liobtyGXWJ/HT8R8KSbpBjqx8UstSIuonQSJPQczXXSCR0JHw0pgEBWmMtWWSo4qEK5WmmYjlvHKetW7WHLEKu56mKjvWSpKncEg+8aUCFRlp2IvM5zMZMAeg2qe7ZiPMT8yIPmCCKhZKBLOPiXNsWp8AJMeZ11pt6+75c7FsqhVnWFGwFIrXMtAI2KVOilRCd4YNHHRz9wona4VdvaW7ReIY6qoCg6ElyBuNBz5UNDC0WAbUmehBjYeka1q+zGNS3hszH27hckxrl8CiSdfZaP26zueWNFijcrAz2sqopUqVEFWBBXaN+RIJHWu27JMwCYEmOQHM+Vaqzi7N67hyIdLha2Z5o6OwkciHRfMSetcxGFbA3We2M9q5bdCDtlaAQflr5+dNhYifqgxIczLBKd3dEOFWRmIPNHGvu/yquEq8qK/dUu7q/YwruGyrOQF2I3C856ioClEBXyV1gNNI667+flUxSmlKJC1wPC2rl3JefIpR4baHAlZ8t6oKGU6iCNxoR+RFTPbHIyPh8q4tv3DSenoPOgQjt3IkbA6E845gfkeg2oPxJiHI08Omuh012OuvSimLvd2jt0XpM7afGKqX+G3ZYt3LtIncMxOk6b8p99Z+ImlSL8GLdstWGzKD18+exHxBqe2JhZgE85gHaaq8Ns3FVlYIFlW0JJLEEDflHn0q5FW4cs8bK5xyuhqiCDoYM9QYPzFRuokxtJj3cqnYCdJjz3+VWRw5jZ70aqCQfKOdOKDVkGQYIn56fdTbgLHUksTvuSfzq2pgMInMB6EEGfhI9aiWQQRuCCPeNahCJrgZizLIMmAxAk66H3yfWuYbIZW6WC5TkI1ytofZ2IOoO24NOcbmOcwPuFK/ZAZgDIBMHqOXypWQq6GAdgCAVAB6ieuvrHOorigEwZHI6ifQ1YZKb3JgmDAiTyE7T0qEK9cqXJSqEsFW0N26o18Vzf9o7yff51qjwt1QWl8S5WUQ9slgTM5T79emnWsyWYsSqkluZnlz1rccPs3b9tJtI6MmQgOWdVuayc2QTIBkFoisM2zXFFfhGDuo+GhXyo4kZZiAw+yTvm/nmZxs9zeDMSDfJtjeEYKYB39qd9eUaUP4HirpVQuGb6pu7y51JBXLv4szAAgllXcmtJg8l6+wuBTZO5JIugljKsDrAUiARIy8qRTqQzjaMnl0GhB+/podvx0pZatYm0odwhLIGIViS3hnw6kk7aelRm3oD1mPTf8PjXSMI7A4x7RYoYLIyHmCrRI+VQKgy769I5dZqTJUljDFp8vvgkCJnWI9aJCrFcy1YZBCxzGvkZP4RTMtQhEbe3ntXCtTZKRSiQF8YQdy4MaiB5sdgPOYqje4sGcs1tgSU6eEqwJ56zBEaUV4mn1ZIElWVomCPaykeWb7vdQOzh7pBVEuQCNAM0tqRpJ2g/LrWLHqUu404WkQhwbFLlNoAye7M5SNLaFTr5mOtEltidZ9KAYdihQhXDSSwYe8QIEwQQNdq0dtwyhl2OobXWeUciIM1bgNVQmKndkWSi3DOIKll7TCQSWHntpVJxoCNJ9+h9/Pr60rr5mJiJMx9/zq/cpKjWo6+vQ6g/CKYUq/duZss8lC+gmJ9DHoKpY7EpaXM5MbAASSegFS6IVLF7MXGVhlOWTGpHSPT4ipCtCMLx+Ljhge7ZpXaVOi6+UAfAUdturKGUyDqKrjKx5KiuRUbLVtlqJlphStkFKp8lKoQHczzBiBoBpqYJgHr6VpsDimXBXVZklkRFyXQWGUCTEgzAG36x6a5Ph+CY4i19sF0gExmlgIJ3jWtnjbWHQI12zcU3AxHdvdcDLBMkTGhB2rnyN0e072IuO98OUJBN0lsvimLSyREz9WSTO7etbO9hxddxcQQqIVuAkP4s2Zc3kVBiY11HXDYHhGHu3B3SXilzJFwZTlZmuIxPeoG07vp9nzrXWrV2woXIHtqIlJzADqu/xDnzFVsjQO7O4dLljHZ2BZbee2YCA5S/2RoJAXbTppQkMcpWfCTMefXyNO+lDPcRXBMQ0dNoaOe/zpZa6WFrBMx4nSZGBXW19NvLyHQU/LUlpBr1AkdCRBg+k1YIVynuNOSzJPuJ+AmPgDUhFLLUIQi2d402nlXCKJ4TFxZuWSBFwhg36rLJHoSAKEcVxItWmcgkaCP2iFOvLQnWg31hMyuXEMzFiFzIgGuYKCEz6eTH4mmWsMM2juPZghjJLZ2A0mP8AVwNd/jVTBE5Uga97G+8G3qRz3FbnBdnrr3Mq2wxkEZDm6kGQkLAJGsc9q50m7bNqpIx5GgIe5qAeu9vvjrz6UV4Dc8WR2YjKpA00zKzFgOYlFUijmN7OPbyh7WUnYEclBHhOXK0ISCATHOg1i2yXbaqoOYwQSVEJ3qyT4tlJ0HSjhySmgTVxYVymI/5UltzzA9/3VZVBz0HXf5UltSYGpro2YipkqlxPhSXgM0giYI6HyIgjSi5SkLRPUx929B09yJ0ZDA8KtKQG8Zud7agwChGaHXfxDIPjRmxhFtqEQQB6/Oq+DsN9LdbjA92pe2oBhe9YsSCRqdYnz8qLNbpYJIaTZRK1Gy1dZKsIbX0e4jL9dnVkaPs7Mp+fxpgAeKVWMlcqEsocFxQOMtBAXIKkRscgznX0rT8dv6WgRkIt4iVYAHxKVWCw28O49a8+4Vin78S+UwfFJXLAJmRB2BHrWns/S2UuEvXgPAGi9cUhs6suZbRgiQYmRXNlozatUG+yF9UKKZ/1qjNEqDLH2hp9sbda1uIw2TE2yjMFuM5YZjBIAIIEwOWogmsT2Txd8jEqcuilSjke1lhhlYA7EaGNQat2sQ4KMc1gr7LhSEI0AL5wEn1O9B6Bqy3xGyWxTxqXZFA22EAeepOvnVa7ZKsVYQykgjoRoavYdhcN24GDFYdXUFYIg7HmIqDFXTcYuxBZjJjTWuhhdBdxjxOkyuijWehj37j8vWuBalCaT0IHxn8jSirRCPLTnAhY3jX4n5wY9Ku28UBYe0VksyurcxGhHuI++q72iDB6A+hAI+RoEK5X8/ShHaqfo5IAPjtyDOviGmn5itCyswXT2RA90k6/GqXHeDtdwl4gr4MjsDvlDax7opZP1WGO5heGCSpH9s0LPnbgdT0r6Q7KJbWwhAOqC5oQzM0Akqo8U6EadPOvAMPwRhhTiFdTkxOUrrKg5GB+Q+NbvgfbN8OSroWt5pkMgfQ7A5vZLawdvWuXip2mbVqj0G7g2xFtmvWja7xQLaSrXbagyCQdEcHKxgsZgfZ18ZZv6TYI8IOfw+8Xz8OXpWv45+kDvLeRUYSsMzMuYbiUysYMEiZnXQTWJwuIX6TYdiCM7KdR9o4gDTr41jzIqYbeeyVSZoMtWeHDLdQnQTv5EEVAFNdCGuqYTuN8TuRzZj8ascTFouDaEKUWRGz8xXGwpCK/JiR8J/KmKlAJn1X/AKQYdcMD8GiizWaG3dOJJ54U/wAb/lR5oOwjqJ0oILB3cyY28z/lUD26KNaqB7YogB/dUqt5aVQhjux1j6+QP6pzr0ZWXX96vb+CWytsAXMo71yRlWNcxzSeR0rL4btjgbC3RZQSEn6u2tuY5Z2gt79aBXv0lMT4bCgf3rpJ+SVzsbChNVJ/M3wjico/I0eB4de77EnIQblzEkXSoHtd3laDyJT50Kt8Gx9m6/0a3cWybuiM9u4CmRdGDuSULBttdeVB7n6Rbx2t2x6ufuimp+kS+N0tf+YPxplHDWlsb0ON1L3/AFNPY4Bdw5bLbuFWtquis4UakqILZR7IiYGURFRADXUSI057wfXUUKw/6SGETaHmVu/cGX8aNYb9JFhxF4MBzF20Li/Fc33VohixSoonw2K3bRJgbQYXAeSEj0qsyQY5ijeAx/D8RJsuEYiCbTSIPW2+3pFK/wABecyMLo09nR9BGqnfbkTVqmmZ3BrcDW7U1NG3kAPQbVIqb9RvyOn3U1mijYpzSqPaO8wsXGQkHwZvMSAZ6g9POrRc0L7S22bCXwDBCFvRCHMecKaEloGL1M9hHzoyAHVi0AwoIA5H0pALrGaJ/uc3DAEzzYEfD3UL7K4hhzJ1fQmfsDrRCzdAMEaEhTEjT6QUgjnpFYXKnRtUdLOXsErGVLAypHhBB+sLjZueo94+DOBWlW/ZXxlg40ykSMt6G3OhENP909Ku27I2H9waE6jPcHr7Ioh2YsA3EPNQNY5RiF+GtFbgewfbDNlmNKlwl1FvKzLKZpK+R6e6flRC3cnTeaguqG5Vr9J1mZ4fUQXL4govsh2KzvBJioCake1UcUyplbtATHx/pDDnrZuqfQsfxouDQfiumOwXmL4/3Z/GinFMU1qxcuBcxtqzgb9BrHIbnyBqLSwvWiDhXFExCZ02DMpHSDpy5iD61PcrJ9h+M3LtxrLgEHPcUgKsMTmYQIkEk6cvcNNeyVIu1ZHo6K9Kpe7pUwDJdocMpaywA1tiY66bx76oJhx0FPSnxOlcOU22e5wuGjCOwwJPsgH5D86S2iSxCg6xHu00n1+VcFzbSCDESSJ2IHQc5HOnC97R6tB30OpERvyE+XlT6lLSb3+67vMS4ZG3UTzECflUb8NXlK+4n8asWHBIA0yiD+C+7U/CrNK5tMtjgQxI20gQcBcDLBBO4PssB5MPzrUcN7UX7BALEgcn3/fA+8VzIGS2wAkLlPvGn4VVxFvrV+HiM5XFcMuX38zc4Xtphr0LiFAY6Anwv/suPa/nSpsTw8ZTctuHtiOcXBOniXy6j4CvGuIqcxy6gaZTqPToaL9neM3kBAZiBoEOrCP1T9oRpG9aoYrRysTh13M9GFjqKp8Zsj6NeEf1b/wmiWbMA3JgCPcQI+VUOOOBhr56Wrn8Jq9u0YkqZhuCYRQdBB8e37B5U7G4TKTrm1BBGkE4kEhgeknWai4Fi1ciC32tNvsHz/kUUxFwSPETod1Eg96pImNdZg9elYZL1jbF6A7D4kqfFJUZBExA+kXl0PKjvZpgbgZJjQQSDowviZ00ny5is/jVA8QYwdB4f++Zv1fOR5zVnsLfJuIpJPMeHzuTBjbn8aMFr7SSN/nKkEe+mm5TnXSoitbFFGRzYmMimZaea4TTbC7gHjif0vAH/vLq/FUqn2ibEYt7mEw9l2W0ZvMBM5dRJ2VBvqZPprf4+Yv8PP8A9zl/eyCvS+G8NVmB/tLT2njTMNImN9C3wpJt06Hglas8jsfo34layXBYyPmGQm5ZnNqRHjI5HetDw7vz3q4i2UuW3CnQZT4R7JWVOxMAmM3LQV64MMDbsmdRlPrkYafE1kuJYcC2IG7XG/ed2+4ikw7ssxY6GWy0qmNg0qs1K/VPMxdf9UfL8673r/qD4D/3VvcT2F7sWzcLIbl5LChrNsnNckhjkvkZNDOs6bU7jH6PhYVCXDm5cW0ipYUsXYMQPFeUAeE6zXJpnqVx/D/5P79hg1d20FqftHwg7c/a+dNN0mZtTOp8K6nqfFqfOvTOzvZAWL9s3xl74vYW21pQxbL3kyl1liEbWeUUJt9i07wI11QTfWwUNlg4dgXAbxxlKgkOJB9+lHK6sH53h236z93/AFMUMQRP1ZE6mABr1MGjfZ/h5xKYmEOa1a7xRrrGaY+Ao5iOw6Br8XrYFm4LTA27k52CuqIFJNwkMNFE60Y7J9nLmGxB8aqXtsCjrdtlkG5SRDROoBkSJioo66ok+OwlB5J69z/4mBwF85T4SNdpOnpFWMcuUKY9pQ25/KtLa7Jtci5ae06Xrjd2Q9wa+IkMMnhIyNIO0VSxPCrly0rKoKKhhvrgCBMwzWwOR508VXIoxeJw5Pp/HyPN71/nB+f5UawAhreVSW2AG5JEQNN9ao4zCgBDLDMskTP2mXn7hWt7GWQWe5DOyICqggSWkRrAmARrprV+HUnRi4pOKtmmwisEyl2MZlIMQCrEQNNhsPICqnH1/ouI/wAG7/C1Lgl64ytnt5Dnc6kGSzMxBHUSBPOrPEY7m7mGZRbeR1XKZFa1SWhyXd6nlfZ/Q/v+Z/1b1oLF5cxBk63IGmwvpsw5idoofgrKDYEQHOgP9ncGse+nXrq53IaIN7k39tabp5R76wyvMbY9EMcRw5kq41hY9wviDI30Iof2OeLtuNII57fWEeu9Xrt0SYI+1yI2vK3SqPZ05cSFMiXECG2a5bPTmCTNGPLvBLn3HozGagq13Z6Go7aaiRpz91b0YmPsG33dwN7fhKH11H89arxT8lO7hozQcsxPKd4qAM72pQzgyN1xds/AFo/3a3eG4v3S5iYCEOT0Ue0T7lLH0rA9twRasN0xVk/J60WJtkyNxm8Sk6MNRlPlqDGxiDoaG9jbUWLn6TsGgQd9IS7d1COR3f1wtkHLrIa2NKmu44tatiZ+rSeYnKJ+c1h3Ni1iFwtu0nehka3IAMNczsjtBkCy99ZOaVZOY01CWzqSZLHMY2mFWADyhR7zJ50sFQ05Nju8NKl3dKnENPxu5bK4Lukvd3axiO02rxYKqXWLFWUuRmYCY3NP7V4pLwwhVLxtri1a4VtXlZVW3d8UBQ4EsokczWBfFWv1rg/20P8A6YqI45BtdufFP/bXIWZczu/p39vD6m+47bW83DhYN9UXFMS+W4LiDur0sTfUmJYCWEaxXeOcARHwgTvXNzGLcvXczd4ctm6oYukd2BCqIygT5159/pFOd27+8g/4DXf9L2x/X4ge65a/+Ojnl2EX4dJbS8PqbTB8PZMVevZLjpZxxYg53co2FWz3q5pa7lYnaTGaJIiifHsQMQ9gWVYraZ71y6VZVVRauoEUsBmdi4ECYAMxpPm543bH/wBTiv8AxLX5Co241b/7RivjbP8AxCpnl2E/Tpf5eH1PQsHgDZvYd01s3Qr3F/s7y2XXOByFxYB/vKDuxoVwdrf0ELnPed08oWPh9ttEPs/51kBxxJn6Tif/ACz/AOtVm5xFWEHE34PVVI1//NRjOT3EnwElz8DF8ZSCv7P4sfxrQ/o2eTeXoLcepepuO8DshRmu3ABADCyh3nl34qDshicNYvMi3bjm4UU57ItZIJgse8YEEv6RNX4KqWpOMmp4dRNXw5A1rMu2e5r77j6+dR8UT6i9/h3P4TQfshj7n9IV7im1B7pVgmTcuhi0agyp9GWifHr+WxfAG1u5r5hGrUnocjKjDcMxmVGt6y5aD7rN8NPkZH7tO4Pwxr+INrOFnvzqBrluISBpoSNfSgfAsQxuSTuHB56G1d0ijz2ypdtmzX4g7DvLXOskumao9Au8bKW7zpbYMm4aFnxMjEExyIJ8qzGE4ldF5WVtQ+kwYGZXEdIyjyolxS0bdoXP1iVA5zP+RoRwy3qW6GB+NOkK2ekYZR3KuS5YqGmZkmDroep3rpsjMBnujQSZPI/sdBHr5063hj9CsXJBRgRG/iQc/hVrHYMIbbKwcXLWfnIMaggcxp86VthSRUCHK5Fy74RoMx8v7onmP+dW7l1xae0LlzI7ZiSzFlI2IO4BEVU7swdASTvqP+XrUhHi01EERr0B21oWw5UZ7tuGXDBhceBfDQxJGhbWT/O9aS6X+sHetIJ1KzAO2h3jes922ScC/k6nl+tHTzrQtqzzGwPL47edHM63BlV7Hn/F3xP+k0Ie0LxZBbbMMgUyq55GhAmZAPQait4ly7lM3VzDTRBlmANCehnlzFY/tAijiWDOmptTEbi6wE6e7etqn2hJjSfFtr7vdTObpAUVbH5Lv9p/5YpVxLzwNeXWu0ueXWNkj1GLe6fL4f5017T5O88OXNl9YnrVjH4Bhw/DXhcGc3HRvANYLR/DQ5b1z6ObfeLm7wODk0iIrLl7fv3Hpli2tIPeuXmPhuq/D/Omw3UfL86qBL39on7ldFu//aJ+5Qy9v37iz0n9H4eZbyt1Hy/OuZG6/d+dVwl7+0t/uGkbd/8AtLf7hqV2k9J/R+HmWO7br91WcK5GhPu2oblvfr2v3TTT3/69r901Eu0Wck1Tg/DzNdxbiAuWQpENI92hE6+tBsHaVoBGpyqDzEsOcajeobuMIt2ufhX0JCHT1J0qXhmLXMsHWUgHT7X+XnvV8Z2jl42Bkkq56mu7PcNUWZC6l70kCJ+tfpvoAPSrPEsATh78j+qu/wADVc7IYpXti3lcMudiSBk8Vx2gGZnXmoq72swtw4W4LMd4csAsoJBIDQWMeyW9JrbehwqZ45wHB5GBGrTzH9xxprtrRfiVwqtxmCwGvSYPW3oPFz0PpVnhvB2BPePZQBCcpxFgMIIOgDzyJn31NxPCWrjEDFWTL3SoBze0ECkhLDZpAuSJGuU8qzS6RqjF0Z48WDC0l23mVL+Zhrqkww33gz6UQsm0MRcFmO6bvO7BGwOvPpt6VHdtYXX+l9Tphy3Tm/d++qy2sGd7mKuaH2LdlPInR3NFSC8Jm37N4NruDtqjmAuaDuT1Ya5T61LcwRVxmKg5eZWduWmuoPWslwBcLZbNbwuMuHQauT4WzeILbw86FY350/jd6xcxByYUT3ZJDNdN3OumSHeFOw9maV11hhCTdUab6P4T7B56FeYHLl8qkOFbP9nnrpGoP8/zNYjEcPCSBhrxIIUgWgIYxCw5dmOsSAJ3iqF4gHK+FuqemVkbpHhVaiV7AbXWa3tbbdcDeOnhKHcHa5aiV250cw+HZsuglraGBAPiCnTUafCvMOJYIdyXRrsCQyXJkH4QYjYxyqezwy9CsGuSyKyeJjAgMsaabEVNK3A00wh21BTG4VjyyHz0uE66mPjW4xFkh2GukjQnrofb2M/OvNu2Fq2FwrgOLzW2N8Pm9sNuubkZO1Uj30FO+YLIOtw5QdBJMbfkOlNVpCJ02ekkN/M/nXK8luXHBILtIJHtE/Mb12pkJnNScY/dC0Q+QNnHhO+vl5mqxcDeR7xH316ngy5RAJ0RPtf3R51lf0hK2fBK0w1xxvOhNkHn51kilJ0dSP4lPmkZT6Zb/WHyrv0xP1/ur2LH4PI8AKczECco6dffUGJwRRcz2lA6wh+6g2lyJ+pz6jyb6Qse3ofOu/S0/X+6PhW/s8IReI3SqghlbwlRlEdxsNp3+NaG7w4Kgc2UC6a5UjUwNtdwaMqToZ/iUuo8mwtvvWhGk6c/Sobpykg7iQfSRXqT30tJeYqoi050UAyBPIaV5Ri7gZ3YbEsR7jJqJJo04HFzxU21sduXZtp5Kv8AwflUfDbZd0RTBZlUHXQs0A6a6HWo/sL+yv4VPwYxdtmQIuIZJgCGmSeQ86daDTTk13G94d2IvYguLt7FXChKnNeUISI0BdWJ310HKrOP7DYQWXuIl+66F0IRlCLcUZACYEnOpnrO1F+H9pcPact3+Gbx3HI71QZuCGAIbYGD8etAh2htEuFvKge7cuH2tmvYlwGEZW8L2yZ5EDypfSuu04yhPkQYvguFV8I1mz3aXcQENy/d7y2yayjIMQSQd5hZ2nWCa452aw6PhTYtYZlfEBZSw0Oqo1whiofPqvJfsnSJrLcR486JhRbcEplcXCgFxIlTrlAcDvHjKNe7noKkTtLcJtfWue7OYFVcnP3LWpgpA8Ry6TprS/uPl8R8j8H8wle4cQ+YWbSFReXLawuZQ022ClvouUnLm3nflEVPwC/l4jcV2uKLxtqrIotrIt3nCNkCkTEysTlINAO0XGL7wcN9JUi65M2gEyEAZ1zCVZjnZlEA5xPs1k7oxIKuWcPJ1OhkAgakRopOg60ywm1qLGL1pcvmj1btRYvKcPkW5la8bdxhfdSSUa6quVuDTO5I8USSOeuCTCRibqMMpi8pDEsQ0EwxYknUcya2nZTtbbt4a1YcPcfINPAB3oDiPJZy9fSsbw9g+IBMjvO9LAmWXMG0JO586VJxNXCYUnOmt9DQ4G81h7z2sNbcEWRaW3ctju9LhchnAKjxjSNT7jRPibm3cuXLKm8GME2yGZyyKC24yAHNM9PcaxOG7P2ltFGwtu7ckxd7+4hIJMSgUqCBFc4Hw5MOLyXcMt8vorNk8Ah1lSVOviBkRMDaKeVVa1rtWvj8TI8DFTpxa9j8vgS8f0bGOq6d5nAZdCVFrNI2YTmB3Bg6neq7Ykd3azKR9Tb9kTGgjdpGnn12qpb4c1qxeDnN4GiPd5+6lg3lEIYArbGhgaA6gH4edWRSe2teQ2LCUIxzKrXP/cwb2iSCg1kBvaEHcH9YyDvM0RVFkErKkAlSSNNdARt8KH9oGBKkaDxEcyAYMGFE1dsYhQu0ygE7ddoHv38udW1oqM38nYPNvyP8+lKn508/lSpqFPZ3+rsqwJnKg8tQP86wvb287Ng2JnLdI9WNs/8ABWx4leHcoARIK852VqxnazxDC+eJUfd+dZMJetY0mehXMQ1y6o0lD3hnSQArmPh91QX8a9yyxY7Mvu1I09KnsuqC+XKlhnUNlA1IUACNhpEUI736oid2SPQ7/Kq9w7DOzuIe7xXF2ztbViPjaEb1quI3WFrLsspHh/vT1M7/ADrD9nca9viuNcCSyqSI/X7tx+FaLifEGe3LDwyIjTUZZkj3LTTWqHYJ7QP9Tf8A8J/mprzNjofd+FekcRtHK6NztsfTKT+Featt6fhRSo6PA9CR2fCPcPwqzwdfrbc7Z0++q52X3D8KmwnlM8o3nWI85io3odFR9b2fI2PGbxd/q1Q6OqqUMZgDGWAFHPxGToQIoNxO/aWMwWAmglQzEI0xDTv1HhYKBIOuVbjF06C44B5Fs3xgAH4c6I8Kw3e2L165iLam2DFsj6xiAsNtGWWArVVbnnm4vZ+H1LN29aAWWtm3BznwhzKqRljxhpOw0HinnRHhuMhCDqxJA+j93IUlIIyjceIgEFokHcUG4pg2tm2BdtXFOaWtqvhOpCuY1OxH7VWOJcP7qxhbgvS+IkhEhmAgRmAGhLECBy86GdIVRW9+H1DHGsReuPItYkBWeIKhGBiCICEbaSOdBuII6BA4uCfEBcZWYggifDp+NVcPe0zNfulMxVsgHOCgkjUkBtI+zVzjWJZzh7SMxRUtK7vajLmKhWIgkDxEab+tFu1Q0JRhJStv77wddZjsSPWPuol2af65Q2shhJmRoTIoOl1hIaCQSDoBsSOnlRTgxPfJ11/hNZ56RaO1w0oznGSvka36bZUwziAfHrMAHy1Bobc4lan2geWzflWYwWIvuyqz3AWZQZLKBJA16CKms4i8pZZdwwAOrGD1HnBPPnU/KLmylfjuItoLx8w7iGR7VxVMuUuT5jKYgETUXCuE27mBW54luqZLSSGTMqRkmJBOad9D6WeyVp7mMtK8lcrrBgCSCASOZ1id4p3EsLcw2DvoAM4dyYIIyu+edD+qq1ZDDyJpMx8Vxf5nLJqmr8zHceTK2XUxJBIiV1AInrFWsLZzIvTICTJjaBP+14feat9qrLJ3Dzm9oLPRDbdVPLdyfUzVjhlu49m46qVU5wigTKgFlGmjawJ8h51byMP8gF3fl8zXae/D8SSSbLydfYb8qVPqLoa3h3H+8utbOEulSXIbOQDExEWeYoFxjtAbrWFGGa0Uui4AXZmc+EADMoj2fnR/DY5kIYHUDn5/86zfGnnFYfyy/wAZqqNdRDSP2pvkMGwV4hmDH6wLqNdPqT/Ipq8ebduHXiP8ePmLNM72nC799Iq6gkeD4pde/isSuHbU2kNkOSyBFVBLFPF7I5DnV5+OXSIODux/i/8A86G9nuIRdxqlQc7r10hm6EUXu3BlJnWRp8f59akqstUkuS8fMfiOMXLk5MGwIsspLXdBKlCYCaxmrBOND7vwrcYTiS2mzt7Psn/aKigXaTDLLMuxB22OlIzpcHJU9K9/zAzHQe4fhUmFYjXmJPwBqN9h7hTrB39fuNVvY6ken7CtheI2fo+JtNZ8dxkayw1KEHVZjUEQPjVZcOwVM+QKWKiWAdWJhiyjxCAoPi6jrV+3eKEOA3hIYe9YYTpT+NcYGJv3L4the8IJXSAQAPwrZm02POegVqpb9hQt8Ve3aNpGBUkEyNsr5hl5a6E0bbiH0ixYNt3bE2Xe465RkRR3du21sAQ32AZk6EnSg3eA/YX5flV7C8UAW4cqzdtm0coCkDQSwAgyPjS6dRHhapKXg+RA4Iw/cugtPbc3GYqBccuUVEJ3CqA7QetN4fxfuXYABlfulcnWO7dXDLljTwDTn1qIKhkkDeDpzM6b+RqezatrlbIjAzoZ92oBkHWQfdRzdaB+XvRNX7Qz2jvW2xWIYG3fDEZbiFgs5U8Sa66yCDzqjhHCupBkgEkEEQYOnn1kU7hXCHu51tgTbttdIndQATl6nWosCFN5M0lSYIB3B842qmett7HT4e4ZYQeun0NrhijWb1+6+Rbdw2VZsOl/MQoIzQMyjy10qxd4/hLglsbiLhgZV+hSRoIXXQQemkARQbCG9cQYeyRNxu8KhkTMyrqxZiBso1nlRH//ADF8CXu4ZeufFWxH7paq07V0/eX40MmJlzRXdGPs5dQR4hft2Es37TXCHBf61kUoMubxpb9jSQZJoJxXGh7VwkiLtqPDqqkxb8TSdokzG/xq8SwJQi2txHImXsnvLfiUiMxyht9uoqLiD3cPYsFkFzvALYLIMoW0BE5bjEnWSCo9afDknKtjHx2G4qNu3W+2/IEdqMWWa3kZHtj2QCTDQgbXSdVMeUVXa1mCi+ot6N4oJbKCu8k5ok7Cd55VVv4jvLihgEXMPZAAGYiWGnrTlx5Km06Z1kkSZyvtmUhZ5bTBgVritKORJ6gm4YJAAIkwY3HWlUjZp/1fyalTANeuIHUcqFY5pxVo9Av8TGtm/am+P6q2p94/BaB8Q4xdfGYe+2XMiwvNdCx19WNV5K/8DGVv6iW+v6w+NSh5OnWKLr20xEhVKE7Qqk/cKmx/EsTcawbjW/DeR1iYDjYt5UrgRPUy/AkJu3/2j/E1Hbt0BIB6fjXOy2LvrdxbWzazPcly40nNcPh6bn5Va4/jr5t5LhtkSreAPv4o8R8PXSZoZLVluI6xMvd8EZ3i9ybZHmv3g0NOKYKQdRH4VbxklG8gD81H40Ofn7vwqmW6OtwK/bl3/Ic+w9wrtrY+5vuNK4NF9w/CrHC1l083G+o3HI70m50XpK+wG3cR4dl1LDY9F6HzqvauqNCk+YYj8K3FzsqWBXPbAkkTb8Wuh8SsOg5chVXE9hHZibV22oOytmEafreLnO9dF4L6jyKxu0yr288KgIYsBq0zIbTYdKr2boA1n0j860eH7IYwqxyHOIKeO3uJ8WbPpufjUK9i8ZzQT0zr8dDS+jdVQ3pfWuwXYtswIUSSVgQNdHPx0p9h1gSQNBuD94Bonh+CYm2HYI4a2Q6+EnM6ExlnRhqdjr50NXAXYk23UTGqEfAdKDja1DDEcXaLBxLW/FbuZSUy+EkEq0gxI2/KnYJJuKZSAQTLqoUEgeKWGXUjeocTwy93Yvd23dIAjORpmLOB89PfUvCeA4y/nazble7ZizEBckiTJ8xv5Ujw7VF8OJlGeYsY+4O+tElCAvJ1uBfa0JBIke+rGM41Nvu1cDwxCkanWNttCPUVRv4W9YvWMy2w8oyDdSQ8DPOhGYa8orT8Q4nie5vLfs4UTbuDMgbMJUiVKNl90ikeEtLZow/xCcVL1U83lRm8Fft3EFq5fZGcZScmfQNKiTcEnoPKtG3ZPBPZHd46536jZ7BVMqkk5ghY5oO4OwoTw/FE8LxFoZie9EAMQJzWSPBzMg61a4FmuWEYyW1U7zoSuuuvKffRlcNUZVJ4lKXJV7ELB9hWuMc2MwwUAmczs0fsOqx6mjafozwjJCYu4z/rjumX/wAMGf8AeobisN4IWVMMDBI1kkbRygelDLV+EliYGhJk+XnUWL2EeEusMn9Eh/7UP/BP/wAlKhovH9YfL/20qPpewX0PaW2wWKY+LhmKH+782smhnEMJc+kW7P0W6jhP9UXD3GzZnzSEAAjy+zXubqAQCSD5mCfPSKwOKsz2gRelkHkf6ljsffV+InS15iYEkm9Fs+vq7wPw7BX0H1eAYyJ/16kkeek+lPx92+rWVfh4VnuBbWa85zXOQ8Lgc+cCvUUwukDccxoR+1prWf7S2h9N4Uu/9KYnp4VU0ZR03f37BY4qvoLx8zz/ALOjE3GvNZs22zPLBnyhSSxyiXBI18+VXe0LYqzaDYjC2RbLgD6y4TmhiPYvdAaMforw5exiDsDdWSCRHhPMGn/pbtBcHaAJ/wCsLuZn6u9rSKP7e7L8TErGrKuXw7zz2/xtXVrYsWkLgAsvelgAyvoXusN1HKqlzY+4/dVCyPHPnV9jv7vwrJiKmjscHK8OWnP5ElzYelXOArN+0Ot1B8WAqk50HpRDsx/1rD/41v8AjWq48jdiPfu+R6qeEH/nXV4brBPuo+bSyfZG/wDO011gCswd+U6gx02rsZmeKoDWcFEg6j+ee8U/6CCevwMep2q8bRzjXQ/z8KuLbE+Wuvn+VCyUAxwzQnlz/CnLw8id9R+I/wA6NvBMFlILL4QRognVjvz5+lNs6jMMp1mGgCIMBSdtY11O9DMw5QJc4UrqVuBXVozK4DKYMiQQZggcqv8ADsJ3IC2gEWCoCqFUA7gACKKWApC5ikCQdN26rJ0Gk09RpoAPCnKdWMc/LlQcgqJkuOdjbOKu2brs6taiAmXK0MHhpUner3FOzdq9bdQjBmR1EEpuCApnSJPMVpmQciJLFRoDpOpA8gDrTns6gT+qAIBJ6k840pXQys8axHZC5Y4diyZtlfrcpCPIGWYdWJTbqdqB9mnzWAW0Je4dBzmdukmva+02HLYS8ltFcsjykDxDMojlpGb3xXmPBML3QC3bItXGRHNp17sAtlzQjwFMAxPOaz4q0L8F6kFwgk7x56n486BG39UR5j7xWiyBix0UZgABqokkTJOwiJ6mh4wahH8e3IgcgGg+LQ8ue1Z6ZpbQC+giuVa+mLSo6g0Pc7zEII0k6/GsRiUH+nmbWe7AmT/2cV2lXQluu8xQ/l3M3t9o081+e9ZPj4/6Q4X/AI+I/wD1pSpVJbCLcHfostgYfEAD+sHn9hevvNXf0lYRHwlkMJ+uB3I1CXOhpUqSPQLsf/Wfs+B5ieF2gwhf95vzp1/BJB05HmfzpUqzYi1Onwkn6OWv3RXvWVgadOZqz2eWMTYj+2t/xrXKVUrkdKb37j3FLh8J8xtpv7qmJ0/nzpUq6jPJIHu5DwDpp+FE7AldevWPurlKlQw5DUsQaVKiBFu0o0q1apUqUZD40pPSpUAkdzY15P8ApLP9MT/AT+O9SpVVjdEswemZcGhbnwP6/fSpVlRrYKNKlSq0rP/Z"/>
          <p:cNvSpPr>
            <a:spLocks noChangeAspect="1" noChangeArrowheads="1"/>
          </p:cNvSpPr>
          <p:nvPr/>
        </p:nvSpPr>
        <p:spPr bwMode="auto">
          <a:xfrm>
            <a:off x="63500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pic>
        <p:nvPicPr>
          <p:cNvPr id="20486" name="Picture 6" descr="https://encrypted-tbn1.gstatic.com/images?q=tbn:ANd9GcQkbpvVP7wVo9F662Tr1qhfM87QwHmgbKlp4dVYGaNPCvrU2vQV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1268760"/>
            <a:ext cx="1872208" cy="124587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0488" name="AutoShape 8" descr="data:image/jpeg;base64,/9j/4AAQSkZJRgABAQAAAQABAAD/2wCEAAkGBxQSEhUUExQWFhUXGBwYGBgXGB0cHBgaHBgcGBwdHBocHCggHB0lHBwdITEhJSorLi4uGB8zODMsNygtLisBCgoKDg0OGxAQGywkHyQsLywsLCwsLCwsLCwvLCwsLCwsLCwsLCwsLCwsLCwsLCwsLCwsLCwsLCwsLCwsLCwsLP/AABEIALgBEgMBIgACEQEDEQH/xAAbAAABBQEBAAAAAAAAAAAAAAAEAAIDBQYBB//EAEcQAAIBAgQDBQQHBQYFAwUAAAECEQADBBIhMQVBURMiYXGRBoGhsRQjMkLB0fBSYnKy4QcVM1OS8XOCg6LSQ2OzJDSjwuL/xAAZAQADAQEBAAAAAAAAAAAAAAAAAQIDBAX/xAAwEQACAgEDAgQGAgAHAAAAAAAAAQIRAxIhMQRBEyJRYXGBobHB8JHRFCMyM0JS4f/aAAwDAQACEQMRAD8Ax7LXMlEG3TktTpW5nYNkruWrdOCX2Bbs2CjUs8IAOsuQIoAJO1JNPgQPkrmSiltUfxCwuEyq6C7iHGYWyTktryLwQWY9JjQzSlJR2GtymyUslbD2ax1u+exxGHsBiO6yIBPUHmDHOeVBe0/BRh3Vkns30E/dO8TzHTyrJZ1r0NUx1tZR4Ph73Wy21LECTsAB1JOgHiaMHs5iCAVthwdJR0Ye8hjHmaN4zgWXAWQs5bj5rxHPfID+7+JoX2cxH0a8rAwjELcHIqdJPiN/dR4kpJuFbfgVFPFLLT8Knd8JMeU1LkrdCBstWPF+DmwlhzP1qknwMyB/pI9807hmED3AG+wJZz0RRmb4D41ruPlcbgBdQbAXVHMR9pfOJFc2bP4c4rt3GotnnuWtj7KcKwmKtnNZYOkBvrG70jRhqIkg6cqyqpIBqzwGMexh8RctmHBswf8Aqag+BGnvq86ejyumJbkftTwQ4W7pPZNqh+ak9R8R76A4betI311rtEJEnMylRzIjfyPSvRrd21xDDQ2k7jnbcdPmOorz3G4FrTtbcd5fiORHgax6fN4icJbSQ3Ggv2vTD2r30fD2iGWC7l2IEiQoBMbEGaZwfgJvK1244tWEktcInbUhRzP9PKm8aslsdfA1JZAPPs0FaL29UWcHaw6fZZ1Q+IUFifewBo8VxjCKe8h6TKvisCTCpi8v+ZKa+OSNvCan4nwEW7H0hbq3LRKhCAQTJI7w+7ERudaBFqKIbFkYW7YMwzI6eDB1zeUrr/y+NbSUo00++4grgHALeLlVvFLijMytbkRMSpD68uXOpcZ7KBH7M4zDB/2HfIddtNTRXsEsYk/8Nv5lqo9rLIfHYiROq/8AxrWOubzPGntV8DraxnFvZ67hymc2z2hhcrSDtzIEDUa0rnsviwJ7BiOqFXnyyEzQ+KY9laskN9W7MARsrqsDXxBPvrd+x10pgW/cNzL4QA3zJozZp4oanT3oaVnnF/DNbOV1ZW6MCp9CJqLLUmHzOM7szO2pZjJJo3BYjsmzZEcc1dQwImTvsfEV1bpCK0pXCtei+1OAwGGti49hu8wUC0xB1BMwWy7CqCzw/BX0uNZu3UdEZzbuKJIUTpET6mueHVQlHVvXwK0szBWuRReFwrXSFtqWZtgBJNFY3gt60M1y2Qu0iGAPiVJA99b6ldWSVRWkBU5SkqVQEZWu1Kya0qkZflKlsXHQ5rblGjcb9fwp+SnBKtpPZkGg9t7pbBoJ+29vN4iM3zArLragQK0Xtcf/AKa0P37f8pqmyVxdB/tv4s36iOmSXsWnsngg10udrYBH8R29IJ9wqjxzm5ir9w/tlR5L3R8q1fsvoj/xD5afjWbu2ct68v8A7jH3E5h86Mc9XUyT7IJQrEpepFYYowYbqQR5gzWr9tWBwhboyMPewHyNZvs6tvbTERat2PvOy/6U1J9Y9aXVK8uOub/oMKuMm+wd7NcWQ21tMQHGgB+8NxHXeI8Km4lwC1cByqEfkV0E+K7RWTxmDXuqdcyKw06jX0OlWPs5euJdVM7Nbae6xmIBMgnUbbVllwTheXFL3oqEotqE1uUipuNoJBHQgwa7kp1hg7XWGxuuR5ZjU62iTA57V6MXcU2c0lTons8KuvhbnYrLXCLerBYSczmWIGpCj1rQ+zGCuWbTW7mWJlQGB3HeGnl8TWT49Yz3+xJPZ2UVYBgFiMzN7yam9ncGtnEIyCCTlPiDpr79fdXDmhPJilLanuvX2OiOmM1F88AmJwfZXLlv9ltP4TqvwNOur/8AS3/O1/8AJV17VYX6xLoGhGRvmp+Y9KDfAO2FvFVJkoRpqcrZmjrFXDOp4Izb7r+bQpYnHI4/H7A/B8c2HcONVOjr1HXzHKtNx/hy4q0HtwXAlD+0D90n9QayqrpVtwDiPZN2bHuMdP3WP4H5+dT1eKS/zsfK+qFhab0S7lZdEcRuE8rtufcEq3/tBWUsHpdj1U/lVLjlnF4n+MfyLV7jX+mYYqP8VYaP3l/BhOvjWWTy+FkfCq/maxhbnHuZmyEUzcV2XohAPxFX3EOC4W3YN8vdyBQ33STMQAIGpkCqYL7jzB3Bq89qky4AKdx2QPmGWturySjKGl1bozwwUlK1wrA/YlgbxYAgZGid4zLUXGMbhhjbguYe40Fe0cXND3RrkjYCNiNqL9lFi6f+GfmtVPFBOMxHmv8AItQ46urav/iVVYdXuQcWObF4iNswjpGUVqfZ4xgbn/U/kFZlcJCvdJ0BWSeZJygDx/AVpOEGMHc/6n8gqet8uBR9GkPBHXk+phsEn1a+VTFKk4fb+rXyqZrdekcpof7Q9cPZ/wCKv8jVmEtlF7UAQS1sTzLW2B9AfiK1ntnj7lq1b7Jgpe4FJKhtMpOxBHKs7xfiDXbNhbmXOl0zlAAIKmCFG2u9eV0U5PElWzbR2ZsaUud0gv2XwbfRsV2el7s8iEbiQxMHlJA9KpOC3GwzB7cg7Op2cc1YfqKvOAcRFi4c32GEMehGx8t/Wr7i3BreIGdYVyJDDZv4uvnvTy544s8o5V5ZVTFjxSyY7hyuxjvaAqcS2QBbZS2yBQAIKg7CgglE3sOwch5zKMkHkBy8tfjSCV6GJVBK7OeT8zBmXWu0S1vXlSqhF9lroSpYp1tQTqQo5kmABTbrdiSbdIK9qj9Ra/4ifymhMPhy7BRuf1NP4txrCuoQs75SCOzBmRtqRloc8bfKVw9goSIzudR7h+cV53STnHE0ou7fsj0eqxweRNyVV8w3hvEEt3riycgbKWPUc/LcVPxbh5d+1t96QAwHONiOvT0qowOEyJB1J1JPMnemvgB913TwViB6A1tLppLIssXv39zBdRDQ8clt2rsG5ksRcvaRqqffc8gF3ieZ0qtt579037ognRF/YXkP61NY4aimdz1OpouK6Fj82uXP2MHk8umPAzE8QQIqXLVxssw9vLIkk8yKDucQlSuHt3AzDKblyBlB3ygE6naSaOIpZalYUrVun27DeZ7bK13BMLhgihRyqZbz2+9bCFxtnBIHjAI1qQrSitWk1TMk2naA7l7EXGm52PiVSGjpMmpe0uKPqmyN1gE/EGKmIpsVKxxUdKWxTySctV7gjXMWd8S3jCr/AONJnxOgGJdQBAAC6AadKLiuEVPgYqrSv4K8bJzqYLbtPJLuXY7k+lPa3IipopRWqSWyM223bBLWGgs0kljJJ32iuvZMgqSrDZlMEUSRSilpVVWwand9wZsRiuV5Sf2jbQt65aEfAM7Br117hGozHQeQ2FWZFcIqVigt0i3lm9mxtviV2yItW7bTuTIY++dvdUL8YJYtcwSljuVuGTHu1qeKaRWcumxuWve/W2XHqJqOnavggTifEXxIS0tnsrStmaY1PKI+e591WlnjuFS2bJZxoQS1ttZ0J0BA/pQsU02wdwKyydHCcNFtK7+fzLh1coz1Un2G8Pw2GgL9LtkDyBjyLVzG4kYi/btYYZktqRI1BYmTrsYjVttfCo7mCQ7qPSkMMoGUd0eGnxq/Bnq1OV1x8feheLCtKjV872W/tnZZktZQSFugmNdMrCfKYqrw3DzdYAD38lHUmoba3k/w8RcHmc3801Le4ljSpXtEMiM2XvDxEGJ91c+DFnwY9CSfvf4o3y5MGaeptr2r/wBIGKm27ICQl3KSf2DIBjbcfGpuGY58Oe6Sbc95Dy6leh8NjUeAb6PbKhBcUiGUmJHgetcTFYf711kH7LIxYeAiQ3rWuSKlqhmVrs/l7cOyIWqnidPuvn9dgj2lA+lCPv2wfQkT6R6UGEpr4k4i+17KVSAlsHfKJ39TRAFadLBwwxjLlIy6mSllk48ERSlU5SlWxiWsVwrOhp1dFMCNbCjYAVIKVdoCjldpUqAoVKlSoChUqVKgDlcpxptAqOGuV00opgNrhpxrlADTSpxrlADaVdilFADYrkVYWOEX3UMttip2IjWPf4UFcQgkEQQSCOhFJNMKIzXDTorhoHQ01ynRXKAoYRXIp5rlAqGEUxjAmpSKF4gCUhZJJ5ep+VDZSVsGv8asopBW4bkggiMoXXQ6zM0COOI5AFpmJ0A0qpuDWSRLNrtooO3mx58gvjVlxG/bOHw5tsvanO1wDQqQzFAfCCPSuaWZxaVcnVDBGSb9A/BcRW4YCkeBO3OjgKzXAJF2X3YmPEmtMK3i7RzzjTOE0qTUqCaLY0q6aVFjFXaUV2nYHKlw9rMYplHcL3OnL8ajJLTFsqCt0D3sMVUneOQGtDW3kTr76usSvdaATVHhhptHWs8WVy5LyQUeCQ1ynVd4HgiPbV3vBCeRjbrqRWzZiUVcqx4tw8WWADhwRIYfEbn9EUBFOwGmmmn00kdR60WA2uGnZhyI0rhosDlMvY5gMoyhY/Z7252YEGpKFvsA2wPuB5ms8j2NMa3OYXFF2cH7uUT1BQHXnNE0Dw8d+7pGqfyUdVRexMluXttG7FQGeRyDEbgzFUV1u82/2iNTJ35nnVxddha0I1GoPhHp+utU98y7/wAbfOufBJuTHNUMNNp9cArqsihtcqQIT+o+dONhoJ0gbmR+dFjogNcp1cosBsVPhOK/RyWyBmZGRSfulhBb/TmH/NURoPHsAAT1/CplKlY4pN0Z/wChXGGcK0Bo+6Nd9pn31NxHDXh3XzSQDGdCI1jbTmfWnqgZCoRJ5BbDlmiZOafWmXrFoDR5POcOwjfx8vXwrnbt2/sdHByzZuq9ouxIJBjOp0kjUA9RtV+BWZsKBdSB94f+nHPryrTgVrjZlkRwgUqkyilV2RRYGmXbbMO6Y8v9jXTTrazWWWTjBtG2GKlNJiw+HQI4u9qWI7uVyI84HlQV/CuiM2Zxod2aJAPhVkMN+6YOoII5/wBaHxVru3B3vsnfxBHKuWOeTfJ2SwwSugTgWId7cuZIYieo0PLzrRcM2bbl8jWc4IsIw00c7bbDxNaPho7pPj8v966Ool5DjxLzhMSDrWbu4kW5JOYZo7o+z5Dp760x2PSOvhWV4hhCGyTABgFugJAAPP3ba8q5sE6bNckeAixiVf7JB8OfTbfeiLyGCWgacxGmsHQa+dUXAx37h6/+Rq0x0C2wPM7RqdfARtpvXRlfBlBckVnOLn1i5WK/ZyhYGbSQFC7Eaga0VNVvD7YXJCx3YJKxMw3pzqxJABJIgaHXY1tF7GTRxsQ1sZ0bKy6hhyPXWoL3HcWwKting6Ed0ac9hUXErgNhypB7p21rL4TFQRJGpMzvrH4jSlK+xcKXJaYwOFJNwk76xzPP9c6L4RxE3s3QAbxvrO1A425NsgRrHLXfyqX2fuhmuECNtD7+vp7p5wFjew8i3LugcbdAP3pjkrHmeix8aNoHGTm35fjSyvYMS3GcNurnuy2WSkZjr9jxA+VEDHLmIJEDnOm0jYHflRvsriMv0kaa5Pugn/D5GJFZjE3ACQSDMcjp3T5dT61Mcltpdip40lfqbpsagtoCQNuvQzyqkvXVVn1gZmPu1OtTWyCok/dPjz9KrcTgmJcwee3Oc2nxFZYqi9gcfUscLfUqzqAwXVmg92ducfA0sJimXVCRmAmIPzBqssWmRGG3UeQj86PwDd1YJEqPl8Ku9mU1wT4m2z2gCWkaDYHkOkbUJhsGttL6kkEqD3iG2PLSNJ/2o97i5VmYnX0Hu/XvoW+4AuwdOzMZhGmZdetZa3x7/kNJCjSAfCu1FZPdXyHyp012WYUdJoLibQoPjRhoHiphV/iG/kamXA4rcDPGLQBC2SGMw30p5HPT0/UVDbxtoiDatFiScz4h5+f61pf3tdywWcQMmiJGWZA9QD7qGXi15VZczDNpoEjoZ+FYV+2zbSEvi7WZAtq2GJXVLrtHePI6T/SrsGstZxr51Cs+UkAg5dRPhyrTZq1gZzRPmpU3NSq7ICPpK9RU1q8sbg1U5VnZ/SirAy7TynSss7WhnR0qfiIsARAiOXPxofEZPrM22Q6gj5EGpLNw9RGk6cpj50HxQALc7y/YbcHpsIBrix8no5qqh3s0Bk5le0OsHUaDoOQrXcU4nhrWKtgd2yAc8KYLaiNRJju7daxHCsYXtpZLylq5mXSJnQwN9zPuqfjrBistAl5JBgfZ8a6pzuai1seb4dwcro2uI4nhLikWXGfMRBDAxl1kNsZ5b1jRD3GzBjnc6rrlBJzaKCfsk+Uz4Gty2wB3ix6x4nfz39+9A4lgugGQTIKyRsDtPQx79aahG3XcWlxW7steDuud8p08svM8qssZdZkJAJiD3YBESB5ecT61n+AY3ILjZVYwPtCRueXWrl3RgysFggRMASZI1Hu260sn+pexUVsxiYgl5ZwT+6QQRBAIAnoOem0mp2O8mNzsZ/lPOobJFtu4EkqZMo0SDmAESu8T0HjR97idx0KvlYZSs5VkDUaHL4n1pScnSRmtinuLlw9wc4PhrAqlweKZrqGBObcZp7x1+94n8Zqxxl4m25Opjp4AVV4C130OZBDCI569Qf1FdHbcmPJsnVoBgHy3+VUHCLoV7s/tH5n9e6ri3iDsHPWB+Px+NZrC3+/cPRmPn3wNdfH0mssextlRoji18ajvQ2sGI9ZqjxGKZhCSDMaddB0iNecbipsHxG5ctjvgZRH2JLaDX/EA2jWBz8KvJTRGNNM0PAAA2IE/seP3CPwrN3LTM4gE7HSTsBBj3/Oj+F4t1N6DuqbiARlMxr5/KouGXe88bwg2EQSNj5eFYQTi5P4fY1nTUV8S/uYIpCG7amCO68zBBMQfHYkVV32EsRH2jzgz39f11pvFxJSI2fbTlUEjWXEgRlGpMEwDG3KnDdWKUdLobiHaNSTvzkbDcg9fdNamxg8PkC9pcJAEkIp11nTtP1FY/EsrDvZQROUGeYBjbQyBr1AHOtOH5aeZn8CdqU5uKHCKlYsf2KsOzLN5qJB20gnoPU0K18FbgjTIZjTmukEeB/RofF38rppJM6anaJ209aYbp7+WB9XzMfe5e+o53/eS6W69AdMSQABsABrTvpR6UGuw8qu7T93XNt+yNNNPd411zmonJGNlccUfChcddLAeBn50++e8x8T86hcAlZka8usGN9N6cn5QjyVGLw+UZiAJJgFWBPjJEEbVB2RKyE0H3grRy57f71aYhbl0Brl9GVDlCtfGYDfQHYflFG4LF28vZZiAzGZxkLoNZGXKJka86wcmjZszuQi4uYZTmGkEbHxrWLeB5iqrGXbJE5QX0hvpOdpkknKRrPz86lDVpB2RItu0HWu1XTXaszNDxrh6WSGS4GWSNRtCiNfGT7wek0EL+WDOm5IWfx11rvH8UL1vs1KxoZ8qEylVtgNmJQaKQuWIkE66/kaxnG0b4ZaZWHrec6gToPuxIGo8I8aHx7tlJYKJUqAQNysa6bb/AAqbhqPmzONMvdIadNCNvIzQntNaLMmXoxOviBzrPHBJ7m+XPa2IOHW8r5srKp20LbMp3jp8qOx15GUa5hJ0zEdNYBB8fdRFkXfrA6gWwncM7nL567mqt8K0T3f9QH4+FaOKcrsw11HSOuqy/ZRgCDzO0+PKNOdVXEbZzd5DqfXRTpp+pqyCBiJy6roGB/mOk1X42yQxEAmYGUzyWIIkHX8a0gtxSlao5hcQihhBB0kcwQfdVxe4irhciPOmhXT3aRyjc0BwPh4lu1thgQCuYabTpI8aLx9wqmUaAbDpERFDimydWwdiB2jBoUQuwIXblGmtdaxlUlu7EMc2m409YNB8GuZywZtIGpB8+WtXFqFgq+vTvcpjQiOfxrOXl2QJGdxPC7l20GTLlGsk6RB28a5w3ht5TmKgSNYKmd5gT5dK0N3CqYnlsBI6g7b7mgDebUW3Lmfuq2g03zL4kU3NtDSSZA+IAJkqI3LCI18DtVLh5HaNlYq5ZQV2OoJgnp3fWrK5hTekd3qZkDmcsxvOmvSoP7svWxNuATGiMQ2m06AaedOFJDnJyoiZ0UqE8CZOsl18NNIHupvs9bLLc/dVSAIk93r7gPCaDvYK8G/w3kbwpPjuKuuB4c2jcDQdh4d3TTTbTeiWydDvhDUtXrYuM6wCF1JVtlg9TufjXcHdYEqVMQNfeOnhVzxC5NvvEk5QNvEab7UGcMo0DhfHKddAfvMY16VPKEmtiLi2IHdP8XltGs771W450+rJgdwzGjalum+3Or7GWreQ3ABKgRz3IHwoXEYe22H1VZC6Hny578zUx2SLlK2yrRSVABBDMQNwYGmseW3iN9avHxmwPdExsfn6VUDFWgqE5iRExMaA6iPGPSi8NdtXWgSCeRMcunkKJLVygjce4zil3Nlg6LMzyGnUUlUkEwBmSBBG8g9fCjLmCU6g8xPlvHpFCtgD/mqPcOWn7XiKKVBqdsixNrsx9pXhQZWYPdn7wB8NqntjQHeZgCTuP161Nw/hQdXFy6RlRzIIC91e6PtayQZ6QOtNwJjLJ0YAj4j8KJTv5EqNMgGGYuF2J2zEL8TGlD3lZdcsww5SCflWtwVomSLttAAZVkzE6DYldOnuPnVNxxVCGHDzcBOhWDttGnXTrU+K3sJJWZ/++8R3kAUrt/hJMA6alfKib3FscjQyAMAWANi3soJJ+zsACfdQ+FwdtXLvcsMDMrcF3unOdJVd4A9zUxMIiQzPaJEyji8IGsZtPGPcKtpen0JbQRd4hi+8VXuuQj/VWx3gC0AAaGMx0/KqlMNikOd7V7KNNVaNdht1irFraKpJWzygHtlMrzBIifPpVrxHi1vsioVeW2IvcmYA6rB+yPTwoTa4RDZT/SLv+X8/ypUQLq/+36v+VKtNb9AosFwdwGRz/e/rRK8OU2mJaLgZQqysMpkNqTpA+e3MaDF/2dOq9qcSuVVLkEN9ldTrV3a9mOGXFF1UdlKiQhuMJjX7Ox8AYoUrQbGEwODuKx5DLoQRvIn4aVLjsKzMpKuRDTlYA76amdPdWwX2I4fOXs8SSVlTDx7jlj1opvYjAFlDYW8rRrlzFeu4JHuqf393K1IzF5R2cazGgkdKq8DaRjkeUWZJzATpH9fWpv7RrHD7Fo2rOHe1iSytDgiEggnUxBrzUmhQ2ovnc9MvcNVly2mz5BLZYJ2OUSJ1kxB6TUNvgus3EKiDozDYRB1M6gGof7MeLGwLsKrbCGHMg6+6PjRPEGzEN1g9xPjpzqWpxdWn9wq+xI+GGVfrFEDYBTAjac3gBQuK4UHGtzwGg927eFMbDqCdG06A6/D5U3FYchgWuWjOoUfb0BgHx0+I25XGyWqC8LgLdtdJLczO+kjQHShrOMcxAWDA1DEjuh+Wm2lUA4ZcN0tmuIJaGVGYjcgRK+A30o7AYZlADi60NMgDbLEa/qKGNIO+mPv1AMQ3Mx0p1i41oBsoAYkTryJncdR50MltHSVFwHQcjqrGdRXbtxFQEkd0k97SdTpM+PP+pnf0B0S4W/3lXKIMHdtz4GrDG3lRT1Ow3k/hS4auFtq7X3uFwJthI1jU5t65iOMhrUkaoMqKQAWjvRI6kxJ/CnJOroz1b0VdziYBy6yRPOZmDO3IDaocPiAwMTM66EnnvvvvTsZiXN5bgXuhCDPKST6jTUTpQ/D72IswQwYOSzCTmBGdQGkRuQ2nhtVb1wV8wnivFVtqCmrdGIMRA1EdR8KVriSP3ROaJ8NJWCduh8qob2CvXHLORJB1JnWNJ89p5TPKtHwDHCzaS2/KdhOpYkQZ6eFEo0thIiTiaNmtDchfKQZbXwqwxGJS9ZNu7cvQuXKCvc03DZWYqQAACM0yNNDUy8XQlp2nSF5eOvyqN+NIqd5hm6ZTG/5eNR5l2K2KN8g170fshjI33gRyA2/o/h2FH0kNJYxHdBAmCJk6xHlqfDW2v8WwzFA1y3EnMGIEd0kSDtrFXPB/aPCYcNlu2DmXLq4MDwk0W+KBszq2SLV1dz2aiBvItxEddK7dwhOchT9p+Uky9s6afu/CrU8Ywv8An2v9a1Y8J9p8NZzHtbDZlK6up/GlvdB2KnhOBuG6oRV+1d0O5klxlExMSdeajTU0BjEvtfZgimyuZu5PcSWE6jadTExOsaVPxri1ns37O8mcAshW4JDDaCDM1RcJ9p80C/cuZgRrmlHXZg66GCuhg+NZuMlLV2OiFSjo79v6+he4PH4bNFwZbgkq+ZwAI0XutIk67bH3UNxy9YCg27hcs0sJOhBgRInx1mpOIcJwL3VurdVLF45ftKexuc1bScgG3zFO4x7OYezhxfTEI/eAgMu8iRAPIGaJyhGaTu37Ovsc8Xe5nvp6BitwXHtgzk7YKIB8BvM6dD76biOLK8u/bEPoR2oJIEEBu7MBgpH8NOxHDrN0M9u67R9oLaEZumj689Y5CmjFgXA3cktt2CjfQ9wtr4edbKiWSXuOWrgUP9JMEmO1B3Ec0rR8URHsOFMkREYkP95/ukDXfyDDqYxnF7qmAGBglj9ULZDGJUwTIED1NXt7iCNba3Nzu5Qc1u1Ag3DuNTvy5luoqMkLaa/JDKu5AJ338D8edKnPiBJ1/wCxaVbF2XtnjN/HXRY7YrnBGpJERJ0GpkDYVbey3H8ThrFpbT28t1rphhJU20zHnsaxA4PeCpcUgZ7jWlhoOZRJ8h4zUHCcI2IfIGC91m127qlj6xHpWbly0/z6l6EbfiX9pWNVEbPb+sU7KJXWPWq27/afjzEXFEdFHSP151TXOAgIH7ZINg3hproQuTfczvUN/h1lQSMQCQtogBdy/wBsf8g9atTX6haIgvGeLXcVca7efO7bnyED4UArb/Crbi2DsWw/ZXjcYXMq7aplBzaDfNI35VVKdG+HqKadqyjReyuMKC545fxq5/vgACdffJrKcIvqobMd4399E4nEdGXyA1q9EatkuUrpGntcaXnpVTiLhbE5wGKaaj+GN/yoHh+OVGOZVMjduVSNxxg33D4BP6z8aWlLgG5cMtsMytoReWDpNwmdujHpsfGp74XvH60yPusRznTURtvWYb2kv5pBUeAQfjrWhxPGsuGV2IZ2EQNNTI+EfEVLqwTM3Z4l2YhQ4IfNOcxoZgrsdBFGrjb2KRkEHs0e6+YqNFM6TuQDAG9UNp+8CeoJ0n4HQ++tl7Pex93EsTahg3e3CgqWBjLPnptFTOSjyOCbKXEHtpfMygGAIJJ2n+HQDTWdaWKxGdcugAH70mNdSdOXTlW19u/Z84LCIovKVZwWtCAA+UiVWDPOT+dYO/fLGSIkAgDTSCNIYaaU8crRM1uHNjJ2f/uj5nxqK7dbcsfOR5detScMxRS5mKZlkg5gxGpXnJE1FexGrjXKSwnKdswIIBGh0GxHPxqyLB7mIfkx9RUdnFPacnLJXVZ0PTly3rl59ZBO4jfoP3an4jaysoLBj2YJymQGLGQSBqR+VOwIGy3JP2G6E6HyP4H1NNV2UL4iQdNRJE+oI91RB+97/wBcqPt3QLIATQsM7neVzQiHkuVpO5J8hTsQPbxREkHcQdtuYpNdP7votRujA/ZYbwCGkD0+NSO+h0IMePQRy5a0rAb2/wDD6LXDiP4f9K/lUbTPPc8jTRbPQ+h6+VAE7XegX0X8ulNL+C7fsr+VRx/+vXp5VIqwNZEg+/SRypWMXaHov+lfyrr4kkRC/wClfyqP8v1yrkfr3eVMQTg8TdnLa3OsKFExr05AVpPZ7iIe0xvMpIY/aj7MDXwG9ZnDrbUAlu+SRGsKBGpGXUnoNNOc0XYxVtA6gp31yto4kSDp0NTKGpFxlQZxh7LsoWDroEEz5gaxULsmYvkQljt2ciQNlkmNOQ8KhxOOUvaZDbQodCobz108I99E4fjCo0/VN9YXBhu6Tl200ACx5E0adiW02Vt5ELMc2WSTAiBrsPKu1fWuK2QAOzw5gDUg6/8AZSqxFfZ4biri2irHJcuP2cvAzgSx8DHOqc22VFfYNIEHXQCfnVxgcNi37MWiwXM5tw0QwXvkRqO7VXisDcS1adoyXAxQA7ZSA0jluK54vem1+2dAZwfhgv277G4ENm12gBE54IGUa6HXxqHjeBWxcCLcFwZVYkCILKGK7naadw3hTXVusGCi3aN0+IDKseevwqTjfCxh3ydoHORGkCPtgGNztRqWqr+X8BfuVHKupqG8hHjqNv1sDRN+1bFoMrk3C7ArGgQBcp8yS3pQqbHXy8deVaIQ+0hO3zosfc7u32td9Z+VFcDxptqwCgkkHWrb++DH2Fn4U/N6Etr1KS7kymEMxoZ21J69NKG7Np2+VaRON9UWfhU9v2jA/wDSHqP/ABoev/r9RWvUzSjJJKHTnI+VB38QW/LlVnxzjbX9AAqToABrpzIH606VUW7ZYwBJNO3W5LouPZfhdvE37dq4zopJLuomFyzABG8jfXfbSvb+G8Fw9g5LQZQVhbmdpBCgTBG531Jryv2e4G2W3d7RF3kAwRDbNoDMzv0jatp7X+0tqzhEVG+tGgIGrGCCSd9JJrizTk8ijH8muOUdLp7mC9r8e1zE3LRYstosPAsGgtvz051SXdQC8wEAWNNJIGp03nnyqHCvLGSxJB1nWfPfejbGELEK7RpGg2EzoSOpP6NdcY0qRlKV7si7YZGTvat1HUHr4V3tQy5FUyxmQJZpIAWM0HXaBMmrC3whSw7xgmTEU63b+iYgMqrcyjQXQCpkcxziZHkKut6IcimuWtdyNRuOg2351wLA8YkGeU/rnW/4V7MDHC9euXXBS2GAQLA7rELtooiABsKwsZgTr79Y1mpUk5NLsCexCJJOtFLjT2ItQsBg2aBP34k7x3z8OlDXRrud6s+HcOsmy927ccEZgqqVEkBCNCNftH0pvZbgSJxzMrC4M5YRJMaDl6U1+IoswoI5anw5nzp2H4PbIBNwiWgd4bkCeXStb7PewVjEIrNeuQ06qyfdJA3U9KznOOJbi2Mfd4yDl7sRpvU1j2gCmWtkjeAR5UR7TcBTDOqguwN101I0Ci2RMDnnPoKr24UsgZo5SD7+dXFqcbDYhxvEBdgAZe9IB8eU13ENAkSfKNDE+6iP7jQj/EPw5aUPc4UsBgxjUwYPIc4FVTC0Dm9Ij8PGn4XEgHUTUuG4cGAOaNY2FT2sAjsQrGV3GUafnQAJcxYzqYOUbjr+FRXcQh7QhSCzTrGi5iQPOpMRhClwWzIJMHbSRGvuNdxvDOzUtIMabUmhjcXiUKoANRvFMv4xWdGCwBuI3oZoI25+H5Uf7P8ABzibiJmyhnVCcsxmIEx76G0lbAK/vO3+wfQV2to39kev/wB1/wDi/wD6pVn/AInH6hRgreOxCKhQsqqXKEabjvwfKgbouFEDE5ADkBOg11gctaVKojL27/2dLVESqdYPLXy6U+7Yh8padtfP8qVKte4rH420iyFYsQ7DwyjLlPvOb0FCqNDJ8vHUV2lQgCsGwUEmlfxGbalSq72M3yNQHofOjr1pkUMyOARKlgRmB0BExmHiJpUqTk00vUVFUYkbxz0A9N6JwF4KRm2Gu2+kbzt4UqVMEWGH4q+o0AJmBpqfnQ3FcQWjnFKlU0h1RDhGmFCCZ+0JkjXSJg79OQqyXh7ga23nyPWaVKlJ0QzuHwE3IZXVd8wB0230OlC3Dd7ydncg7LBnQnL8DyiuUqeokgW1dB0S4NdYDD1g7VBeVx9pSNOYI8udKlTTsohz67VJatO2iqT5Cdv96VKiUqVgGXeDYhIzWLikiRmXKSG2OvI0LfS5bPeDKxE67nx3rtKssWVzSfqBAbnzmnpbaNFaPAGuUq3Bie2RuCPcfzprAjcEetdpUAhuY/qa0/sR7RfQsQLzWy6gHSJ1yMAR/wAxE+E0qVLZ8iYsZ7X3nxCX2RWZGZlDLprO456nn0FZzEYp3JLEknU6neZ2rlKqcrCMUiOanwmJuWyCjOpBnukj5UqVSMtDx7E/593/AFt+dKlSp0hUf//Z"/>
          <p:cNvSpPr>
            <a:spLocks noChangeAspect="1" noChangeArrowheads="1"/>
          </p:cNvSpPr>
          <p:nvPr/>
        </p:nvSpPr>
        <p:spPr bwMode="auto">
          <a:xfrm>
            <a:off x="63500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sp>
        <p:nvSpPr>
          <p:cNvPr id="20490" name="AutoShape 10" descr="data:image/jpeg;base64,/9j/4AAQSkZJRgABAQAAAQABAAD/2wCEAAkGBxQTEhUUExQVFhUWGBgYGBYVGBoYFxgXGBUYFhcXFxcYHCggGhwlHRcVITEiJSkrLi4uGB8zODMsNygtLisBCgoKDg0OGhAQGjAlICQsLCwsLCwvLCwsLCwsLC8sLCwsLCwsLCwsLCwsLCwsLCwsLCwsLCwsLCwsLCwsLCwsLP/AABEIALEBHAMBIgACEQEDEQH/xAAbAAABBQEBAAAAAAAAAAAAAAAAAQIDBAUGB//EAEUQAAEDAgQDBAYIBAQEBwAAAAEAAhEDIQQSMUEFIlETYXGBBjKRobHBFCMzQlJy0fCCsrPhFXPC8SQ0YmMHNUNTkqLD/8QAGgEAAwEBAQEAAAAAAAAAAAAAAAECAwQFBv/EAC8RAAICAQQCAQIFAgcAAAAAAAABAhEDBBIhMRNBUQVxFCIyYaFCwSNDcoGR4fH/2gAMAwEAAhEDEQA/ALyREpJWR6Y5CRIkA6UiSUSmIVKmkoBSGhyEiEDFSymyiUAOSJJQgTFQkQgBUqahAxyE2UIAdKVMSygByE2UJALKCU2UkpgOlCaiUCsdKWUyUIAfKSU2USmFioSSiUAKhNlEpgEpEkoSEOlJKahADpRKbKJSAWUoKaiUAPlEpsoQA6USmpQgYsolEJEBQ6USmShAUPlCaCllAxUJJRKAHISShIBUJEJDBCSUkqhCoSSkQA8FCZKWUAKUJsolADpSFJKEAEoSITAREpmZGZUQOlLKjzIlAx8olMzIzJUA+UqjzIzIoCRCZmStKKAkaFMymkotWtgMEXm3mdgoboLoz+wTH0l054S0au93yVDH8PLL6g6EKdwlIwXNTFZrNVVxVlipQUzMjMgCRCmw+Ec+LQOpVr/C7etfwUPJFFrHJmegK1UwDhoQfcq76LhqD8fgmpp9CcWuxJSEpuZGZNCFQm5kZkxCoTcyMyAHITcyTMgB6EzMjMmA9CZmRmQA9CZKMyaQEMoJURKcAeiuiB2ZGZNynoUraZKVALmSZk9mHJ1sFJTLWn9dUilFkQPQJ/Yu/CVO/ERqVE7F7fvuRTZVRXbBuGcdo8SFao4LqfZp7VUON6dFJSxvfCmUZFR8Zea9rbQtHA8V7PlLbE6jX+6wqlWddUnazqVPjKk4vg7FnF6Quc/hH6lVsdxtrmloZY7k38YC5kYkC3xUT6/QJLEyNuNcl6rUBUQa07e9Mp332vCe4jwVVXBaS7FGFadCQrDWNAsIjc6kqr22wTm4gKHFstOKLwxFhCsNeVmYYuceUTcTEWkwFdzkAuIIEkCeosdO9Yzik6NIzTJajo+age8Wv/uofpCjfiADBAATjBoTki0x56pxoNcbgeMfNUhXj9VM/FCB1TcJXwCcRjsA2YBI96gr4Et+8D7lMK6nqVJHiJKdyROyDMiqxzdRCZmWs53+yqVcK38p9y0jP5M5YvgqZkZk6ph3Dv8ABQkHoVpaMqa7JMySVFmSymIklGZRyiUDJcyMyYxhOgJUwwru72hFhtbM4YxK7ELnm13Df2qZuK6rt8SPNWpZuDFqWnilhHEJprzrPkk8SZa1TR0b8SAqdXES6xWN2hGhKVtZCwpClqnI0qmIM6pG4kSqBqd6aaveqUEQ8rL766k7dZgd3+9L28aGUOCBZWa1LEG/cnfS1jjET1Ugryp8aK8zNU4sIbjQAss1EMkmBc9BrCNkQ80jXw+LOYAKV2K81inMLwR+/wDdNqYrKJOg/wBlLxrsuOoa4NgViUnbAG5+KpYOoXgOboRqbD322Uj6Jbcx7QT7AVlvx3ts2rJW6jY4dWDnQAbRF7TPT2KfHchdJkEzE/veVR4FOYx4+xLxuobz1Gh/t3rgfOoo67rFuHNxf7+SHYk7xHQ/u65XjGMc1gDXRJINp0jqO8IqcZr08rWVS1uWmYhupYCTcLrkqfByrN8nUfSANSfBR/TL9yyX1DOqUPW6xqjN6hm0a0ix/VWKGIlpG4+C54VCNFPSxl59oUSw2jSGp55Nl2I/VROxJ8Y6LNqYjofJNZVSWIt6g2G4oTaye3GbEXWJnv8AOVIaoka/3SeFAtQzUqlh2VUsbOqqnEpjsSe4eKaxClniaTWt0396lY5o0hYYrkGZ81MMX3pvEwjqIm19IshmKMaLG+lxok+kfuUvCX+JRzzXozJhCQLss8ckzIzJAV22A4BQdh2VCyXGm0+s7Ui5sYXLqdXDTpOXv4OjBp5Zm1H0cWE1d+70dw2cAUyLkHnf+HN+LvXGcZoNZXqsaIa10ASTbKDqddVlp9fjzy2xT6vn/wBNM+klhjcqKSVIEBd1nJQqUBAaTsf3+wtGnwaoRNgDcEn5C6iWSMe2awxyl0jNSgq1i+HPpgOdEExYzeJVYJqaatEyg06Zq8Mx7mNgRrN53t8le4bx57a0Qy4zS4OIBaIAgG2qxsM6BYjrG+p7lPgZFSoXRYNBF95Pt1XmZElOUj0oXKEYPo0eM8fL6NUck+sYpQAWmbO7Q94u3dca/iWZrmuEyeUi0CZg2v7lu8TMCoOtP2TTH6rF4RTbMONNn/U/tT0ItTk38Nrwt8U24nJlxqEqih+G4y9ga1pENmBGs9d133ofTNSvTD2BxNHtQNWGWgAEH8x9y47hvCmOf9c9zGW+zGZw3sHHw3XeeimJM/U+tRw7WZi0SeYDeZsB0XLn22nFHXheVRak/RarMEkhrWmNGiIPMszi8GnVNpAb03LdFr1XlxJOpAna5bOy5rj+pMDQfEjZc2nd5EzqyL/Cr9jkOJH+o/8A0pMbGZsfgp7f9tvem8RE6D77tPAJcUCS21slKbf9pu69P2eZ8/7HRY/iDHANbSY0t5S4O9aJGb1AYMdd1k0a7pF7T7dgu0FGk6gXEE1MgOeYt2I6HUHdYj6DWjsw0QN/vfd3/iOi58WoS4OnJpnJbigXoCAQkc5epZ5tDpi6cK6hJTZRwHKLPblIa6hkJpTpBuZMaqbnTAUohPhByOD0oeo5lAQIkL0naHqmSmpg7IKWHe4wGk+R96diMDUp+uxzfEW9ui77hJ+ppEmfq2XN/uhWmugHwXz0vrLUq2fye0vpMXG938HmEr0vhp/4On/ls+AXmrKb8skPuBcg3kjUnvXo3DT/AMLS/wAunY/wq/q0rhCvkx+nQalL7FyfrB4u/ptXnnpCf+Krfn/0tXeh31vm7+nTXnHpJiIxda33zeQBoOq5/pPGV/6f7m31LjGvv/Yic/yCdTBMAAknpcqsXGQCAJ05mn2RrqCuk9GsI4E1LBpaRMwZDhr00K9zLlWODkeXp8TzTUTFcalKpo5jsoiQQYNVgOvium47WLKL3NMEEQR+YDVY/pNPbNuDyN0M/wDrsWl6SO+of4t/nC8jUS3zxya7Pa00fHjyxT6/7MSs/mqjbtXn3kTomAKenRL6zwIGas5okgXL4HfF9e9bj+DNpNcaz2hwEtaL573ANr3HtXofiIYopM83wyyzZhNeZEDbv6n9+as4YjLULuUZmgkXFmCLk31Np3Vt3EGuLadSCwwXFhDSNehu7Q3NyouJ02A1Q13rOY7mgxywQXNJuCO7XxWE5bn0bRSj7K/EyATr9jY/wwJPgsR+N7V+YmYbABc50AGRd14utni1YZgYDopiWxvBF9BOi5zBtALu6BcDv1OxtotcK/LZz55PfR0rXRHlv3LpPRDHmj2zw0OJDG36EuPyC5im7TTQbdy3OBxlqxpLNfF65craVo9DHFS4Z01f13eJHskfJc3x0SdNh7cx/sujxNQCpUt94x7TK2qnCab6VT6tmbsQ1ptPaDMXOB/+J8lx4sm2VmmVpQSfs8kwHDTWqlt7do+RtlLTfuifcmY7D9m97IbAJtA8tR0K9AwAoF80WBp+i1BUJEZnwyT7ZuuQ9KR9aDA9UfFy3hqXPLXoy8W1NVyM4LimUW1RUc1udpywQZMEH1Zg3GvyWli64dmIJIIJbe0EMIsuNxzCIBt3exdj2VNmGovcYllLNJtBYJtE/dC1yxUWpe2GHI5XB9IwHyNUgcr3FywuBpgwRO9+hv3KrhjeIBnqB8SvSjkuG486WKp7bIZ70OJFit/AYl8GwOmoBtYR7FU4xT5AcjQS5skCDdriff8ABRDUNypouenUY2mZIcnBwV/C8GdUa1wfTbJiHEgi+phvzS4/hBpAEPp1JMQwy7Tdvd5rXzQurMfBOroz5SlvemvaRqCPEQkbdaJmbXpjoQSmEpspiZLmSZlHKCVQjreGcbosLcPUOWpTGRwMQHMbDpO2hW817XtMEEaSII8J9q4Lgld/auAc64LZEloJOUyRMXmVYPFCHtaar2wSTAIEiRBDm+Og3C8GWiiuV9z24a2VJS+xX9MsTWOIcymXEASQLXcAZtA1lJXx1QPID3w1xgAmBB6abBbPEXOLHwJd0BBOsrKw88vK7NN9Ii2u/XVbQqUUmujOdwk3fYxlTEVDnmoYNnCR0B6TYD2LnuJ0ntqv7QGSZ0kkGL966yvUIc0EEa622CkwOJbUnIbAwe72x7lpB+PlLgzyxWVbb5MLhvoxXc5rmUzljMS7K0Rtv3j2rraeH7Kk6mSDAPv5vmsbHYTEMcyscwoN5nFr+YEyMuUG4Jyz4DotbC4gVAC5wcHSJB1gQfgFlnlOdP1+xppIwx7o+/3OW4q761sfhZ/Xatn0gcTRI6uYPPOO5N+g0i9hqDWADJgw+QNYmRoqnFcV2lJtMZjUcWQ0NJcbg2EX8lOSLlOFei8WSMMeRN9lfBUHuxTgGk5MQS6ASGgVRJJ20W36cVuWhfXtJtuMg1+S45nEezrVH5S7K98wdJJbzW5bka+CvcR4i7EijDIAzNa1vM4uJzvEa2GU6Ddbzwt5Iy9JHBHNFQa92XMQOZkaku0j/wB14vtNgrfFmOJdYmX1Pw/jaNtNDra1rLEruMgm+pFotncb+2fAhdLRw0vOZzWAlxBhjs0vGX1T8dNEprbTN8TU7RQ4lgy9zozElkTECdBc62gWGyxqfCX0XEObcgEZeaxJH4RewXaVOH1RByi+0t+ax/SbAOp02Pc4SXZcsf8ASTmkeGmt1OPK/wBNl5cEUt/NorNOnktzgZ5Kon7zPi6VzjXW12Gv9luej7+Sp+ZmndmUZ4/lNME1uOmxjvrH/nP85/VXvRuofodTKbhz4tEGXNmL7WWViHjO4z947W9b4Kx6LYgDA1DIALnXDTeZiCvNlH8tnRmf5UvsTcBpNawPAGZ2HrEmNw4QO+L+1cn6VVwKsEN9XoeroI7r966jhGKPZ0wbg4erG33huRH71XL8dNLPUdVeQ8U4YGSJMkyXAEAEmIKen4y8k5OXJnOuLTVpgZYm8iGnydqui9IabGOIYA2HRDbfd0jSNPaud4ZSD6mfQUwTBvJ0EkDadr6LocRVbVr1GuFg8NBkiR2ch0Ra0QO/vXo5eJp/COfT83+5h4vFltIkvJDHMa2nsC5rzI7uVaXo/wALq16YqgtAMgC8yHBp7twtPFPZVFNj6dMtY8ta3K2NHHpff2lamCyNApsbkYJ5WWbJAJgTHuU5NS1CoGkNK926TRhBhpucwuBgtuNNQqnEnnsxf7zf5SrpqCoX1WvADpOVzHEtgxq0QdJ81RZXY7lqOY4AtIFxYyLSRcAla42+zPJXQ41yKAIMGNvFVODuLqrnFx5SI1vmeG3PmV0eI4fTrQ2kW5IaBBBLQBcEC06arK4dgG08TVYHv5TTEgC5IFQTAsPBTGcXGS9jnGTlFrqivjSX5Yk6nXblHzT28MIP1gcLTy7aamD1QKrQ8tvlANJ0dXZYHgcpU1WmCSc0dATYD2GStVklGO1cEeOMpOT5KuOoNDCWF5I2Mab7BVKGHzDNnZABLiCTlEF2gHRp06LawWDOrm3N8rSMpBs0hut40UPpG7K1hDfVIc6Q3oWiQ4czbxEEKoZpXt/knLggo73/AMGXXwzmxMZSYD5BabkWidgT17lWqmDFz3tBg+0BaLcQK7m0jSaS6TECmW5WyAMoAECdh7F0f0Qts0ui18wEwIEzJNgLlXPVPHxIzxaRZk3Ho82GMrOGR7+UtzDMQJAJi/5m+4ofiqjab2yHAFrepGUkiCP13VNuCquacrAbuJyiS0BuYkkaNAG6bDqYyuaIcGPAc0AuF8pDiM2W7tDB710Ujzdz+S9heMVWknUgXcZJjMI7hcgT3x0Wgzi4y9mKMOcTc5i4i8tIAAILjcRsqHCq1Fzg2pTaJMteHEOBkNAMeZ/sVvYoYR9N0ZLQCWkBzXmQSXEAkyNxt5KJKN9GkZSr9RA7j9mNrUWPyiBkuwAgWEgibyYMWHfCVOLvLz2bWhwgj1ZDWNBIc0ai176TbpzfaE5g1zsoNgelx1sbxbWTokpkc2YB02DpMg3AcBInwKPFEXml8nRVOLVcRUDbtL5aGMc7LZpNwRBHW+it0MPXpAmAwRdweQAQZLnCYjXviy5PD13U5LSRtOkGfcbfuFLVx9Qte3OS2pd25LrWJJ7o7x7h4/SGs3uXZ0/GHO5XjMYygODm8uS8iQSTe15lVsLxdtLtCKb3gQCajBFMuJgFwu0GCAOsrnq2LhrWtziC5zifxk2LNwMobqSZkqXHAMDS2q54qN5hcQYEyZ5uYn2boUFVMTyO7R1+H9MOVssLi45RZsC9uUS0RI0G2i1eC8Cp5pqYkFssBZPLmcXGqGtFMhjBmYQ2xF7nbzgEtZ2hGUPGQZbTA9Yg6yYuOh0kJ1CrUAILqnPDhlc6ZJ5nWN3ESLzul4l6G8rf6jX4rxRjHuZTa11MOLQ45nNcA6Xbi1htMHbaOjxWGBlMRYAcx1LmPLo7ywGPNYDD0MTqLi079RPwU2FyyJkwbw4CfAkWt4/JXsRn5JWa9Djz6TyW1c7rEnKS3q5ozEWk65fDVX+J8c+ltaH1GNDZIpta8OkSAcxaQZadAfYudLrD8QEySIy7ANy8sdZPkojiCRBOl2kWgmJ08B7FPijd1yX5ppbb4NfjFVjDlpvqGDALnggsPMC0Cm0xJN/gpOGelD6ObI1mV4uHA1CCNwXzB8t1hnM+G6GYOZ4DZEweaA3U6nc6JKbNADDpiZte2vtkzEe97I1TJ8srtM7Jvprmp3pDtL84cbuIF8mliNJ3Rw/irKYdSq1crGkGA05pzOaZBAMgS6J3EwdOTy1DmdDnARmcJLbkC5A3kDzCn4VhS8uLWOqEX5cwy3kuJaDGkX/F1hZPT466N1qstq2djgvSCmyo/M59MZS2Q0PJJEuGWczWxo8COqXE4vCVO0e3EHMGgRlh0Bx9UuEOmRI2y+a5wU205dWpuDSOUB0nYQTLZB90RF7Z30wZTlptbLhOriLkwC+YlStPBO0XLVzaqR1xweFfIZUeCWFxBhop5TEMJf8AWE3kbd5UHa4ak9wbVrAdQ1hLXNA5oNQ+tDhBMc1tlztfiYcLMGcBn1jnOB5WhpAAIaBaBuBoo+xfUJc4zM8wI19YiSb7mOp71r4vkx8z9HUtxYdGV9Yk0xUDWtY5wdBBfANycrhBsDUiLWSjxfIW89ZpdIJdTZzAuNiHerGtuq5x+CfRIeHsPKC6HNJ5mB0FpIcRBjSxEapmNxFQPzVH5qlzIcCCHglxL2OvZwGvUHQhT4Yl/iZ/J0+N9IA6nylzgQQQWtEDKNpmLlsi4gqjTq4cucM1Rrg0jLDTDmkAkHPzXm291ijHyWk0aUNBFs8AHclzzedJ8O5NwPESypnayncOEOptcBLXCWyJab6gjborjjSXBlPI5ds6nA8WNNxAzlgN3QyC5zbAc17AGxVDHcZr06j61PlbVIAcW3IDQAL22Bt3LNw/Hq1Nops7HI31c9Cg46yJc5hJjvKq47GvqgCo4OLZ9VjW9B90CbD93SWNXbQ/LJRpSfBstxFVs1Ic2CHFwa2JktmRab/DuUreP1GgucG/dJLmCeYFwcIibb+G6w24lxaWB9PKG7sa0mGzE5ZLrRrcxdDMSzs8rtSdRrAi5PuVtJ9ozTkupM6H/EqtQ5soMTlIGsA6Qb2Gnd3WqVOIZjlLReJJzAC2YElzouNBuueFcgFrZgm8EiQAdQDB136d6SnBm4BEkToYE9Dc6eJCail6Jbk+5M6RuOFEsqgDMASPWFiIdOYiTfRbGG9KJFjb8jfm9cL9IgyNjbcDwnoinTc4TzeTTHuspnhhN3JGmPNkgqjJj6TKlODAjW5EbHUG1w32KPiFao501DLrzcE6/BTVjUaMrwTMCXNIPNEDMRoQywJ2JG6r/RTA5dbTO6ujMa9g1zXgaX7rm3T4J7KTCQ0PdeM0NkC17TJiXfJMr3LjlgTeBDQTJgRYaOgdB3KN3hEj46G6AJKbywmDEggykNQ3M3Os6/vvTKj5JMAdwmB4SSUuQ2ncTqDuQJA000PcdCEASsqEtILjlF4A9YzeSNxm1M7BK6W/eI0I1HeCo21RebmIEzGwGhGkbyO5MegRcxeOe4BlQ58osTM3FjO9oM+Cr02jMBYza5gSREzNoN0nZEAEtcAdCQQDabHf+6fQab5ZmLZQSSCIIttePMoGPpgj73rDv6zee8A+SmrOhoIMl0QTUlzQDOgIg691zvpBUY5ogg31me/rumVLQDP5TMgQCDpvMj+4QHI59W+UklsgCTJa0GbAHLMeVynhuUXPrtkREXNrkXiCDpcaqvHcdYG4n9ke1Pqt1FxBPKYJA6F1pPkL7IESh5hoa0EyQCLuMxbKDcTEWUb8toBBFjJ1Mm/dsI7lJgCJk03PY3Vo/ERDQTBgF0eMQrHGWl1VzstUAm2cEO0tMjoi+R1wVAwxMCJPN5DX2j2pr3CbDKJJsTYdJOsBTVaT8pzNeBGa7cu+ulx62m/gkawtDSIJfMDp1F9DdAUOqvLMzQeUnVp1gGBIJteY/RLg8W5rjlL4IOhAPW8i4kab2S1uGVGOyubzWkNLXRm0u0kTfSZG8IpU6jJLS8ZbnKSLXMmDpYoAgquEHX1jA8dZ79FPgW04eaoq5Qx2Ts8v2oyhuYkWpyRMXGYR3nEWHkc+p2hLdjIbBPJIsYGU2676laOAJpGoHADNlIJ3gOiJnadNuqV8Doj+k5HNdTLg4C5sea+lv3Ks/wCJVS2nNaMhLmgt9U5icwIF7knxlMw/Ds7XOztAAkQ3MSOa4Egj1SVXp4Wc1jvl8ZFnawMuY7aap8BTGEZTEhwtOUyIkb7bJxrPdLbkE6a6TAH9lKzBzUDQ0yAJGkO1MzPgtHA06czUYZEENaS5zrjMRaLDqUWCVmP2oAiPEXHzVsYWnlbzS+HZmi+WHEAyOo2VnFYqiA2AST6zTtJI1y6gZTvqo6NWgYacwcXtaIiAzPBLjl/DeN0rGlTIuC8OFeo5hf2bWtc8vIkBrY2kdRuoKw7Ko9gMw4tzCxIB17pXW4TAU289J55nhuZros17ZbYRHLMbwFBT4Q2sXagMc4j6wAXLm+q+2rG6Sb3sAp3cluHBy7iGOd947Pa4gXGuk7jooyCGi9j42MxcRrF7TZ3ktGph6THtvmmTBLXC5IDS0QQbb91rpRg2OkveZuXElo5iR6xN41/cqzMqCnyyGWgSC++g5sogwZkIrOLSHNfJdJdIMgkc0zrOYid7+cuOwWUNI3IbdwJ0sLGANBOllFRAy3kvB3NgABqMt99/LSSwaIBRJuNSYA3O9hv/ALIaJAOYDzV+ljsxADWB2drgWt5nOBGUCAdx5qel6QdnLRRpm5JMO1OsyUBSKmJxj6p5qjRdok2FhlBnLNhPtUD3VIJBFoBj3GOneuo9KOFtLMMykw5msIqNptuHiM2YWvI10uuSYS94bJMkNGa/RokjoI9iSY2uSxhaQqFrXuFO4GYhxBDiZc6CfVsIaLgncXnx+BFN5YBnDbucCCIiQQWyIIIPnFitZvoTXykuqU8wnK3mI03JFvYpKvovVOX6ymIGWAHDc6wLmSb+Cjyx+S/DP4OcbRblJAfPhbWNQP2VFXa0aZs03nQfOZXQ1fRSrkGUtzXkZj1MRy9IOqqUOBPZIqZPaTEfw6XVKcX7JeOS7RhsqkEkE3sbm4OoMbFXcWabXcoGXWMxJ2ESBrqemvcFYxnCywkZDlDc2YWB0kXtIvbWFQLosWDzF1SaZLsuHiOaiaZdADgWsiZ0Eh0WgAamdAqDidWu12Bv5jyT3UpBgEHygX18FCWxuPJAA5xNyST1m6u1ca55BeQbAeqLwSRI63TWV+rRYG/SRa+nf3+9Mc03yMJgSTlmOvgEcByBxRtIsPCJvcQBA7rqN2JcdYiZiANfBFN1oy+cFObTDYJhw6Tr7kCLOG4jWYyGOytaWiBAdcueO8gGTO0jqEgrZn9o4OLidZ6bad0QqpqOylt8s5o91z5x5oaxwAJDgHXBggOAMEg73EWQMmxeOc7lOgAAvplJN+urvao3OlovOWYnxFvmlq0w4iC1osN/aTCjFTK1zdc0XnSNbb6wgCy/GVKjpc8zyy4kEgNhoiTeBEAXskrvddrjy3IgASYOUls2+UnXeu51oJNtBGxumtaTc6SAT0mY+B9iAJ8PUaYa/wBUTBFiCYm4EnQazCbTrOEhtgbdbdJ93mpGYXmnmLeoG/QorYSq1/Zlpz7NHNMibRqgRC0vLoAM6Q32RZOi/NmPjt7VfoYSo5waAA88oa3UmdHTodCouLUi1tMmo1xc0khsBzeaOcaydROyAIgSZu0Dv6d0J2LcwCABmmQWzZpmQ4nU+rHn3LPWieFVNIzOgGGkOgEAwY0ImCOqBpFcYi+kcuW03ERud99u6LJWAHS56Kf/AAmtIHZnxAMa7nqko0HtJFtSO8EGNS226AojNQiDuNCCNhYFLUr80PkgRF7jUxJBtLidNz1Vj/C3S6bW3N4AnzPQDVQ4rCw/1mukA2OltHd/cgRXc8kiSSBv0E/C6kdlJN9egga6Wt8rIGFEE5hbx+KifRIEy0ixsZ1+CAHPqkGwgHbwUUnY++NdVuUMEMR2ZbTLGiGVC3PUL3iCXwbAkEcoIVrC0MIxv1jcx3zTLT0BaRIiDdJuhxVnMh+xurPYsNwf/sxsd0OgrZxGOwryA6zQDHK4gEAwLOm9gtHhWBwJpg1HlrunZvd55mkzPl0i0lX+xVL5L+K/5n+Cr/NTXD8I+1p/nb/MEIQv0B/UeuVNVVf8/wDUhC82J6zI1g4713fnH8qELfH2c+focPVP5/m9Q4jVCFsjlkYnGtGeB+Ko1fVq/lZ/UahC1RmU3+q7wHwXovor/wCZ4j87v9SEJMaOY9I/tqv+c7+Z6zMd6tL8n/6PQhWiH2MqfP8AVWMR9nS/Kf53JEIYvkjb9z8v6qoNHIQgEXfSH7Vv5G/ErObqhCCjcw32Y/N8gtKj9p/H/qSITIfRXb9u78gWZxv1m+B+JSoSGZa1sX9i/wAB8WpEJMpdmVQ9bz+Tl0nof/zLPH5oQhDZbxf2Lvzfos5uiEK10Zvspv8AveB+BVml9iz81P8AnclQpZaNH0a+1P5x/UYt3/xp/wCZpf5TPmhCx/zEa/0M82WlQ9UeCELYxP/Z"/>
          <p:cNvSpPr>
            <a:spLocks noChangeAspect="1" noChangeArrowheads="1"/>
          </p:cNvSpPr>
          <p:nvPr/>
        </p:nvSpPr>
        <p:spPr bwMode="auto">
          <a:xfrm>
            <a:off x="63500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sp>
        <p:nvSpPr>
          <p:cNvPr id="20492" name="AutoShape 12" descr="data:image/jpeg;base64,/9j/4AAQSkZJRgABAQAAAQABAAD/2wCEAAkGBxQSEhUUEBQUFhQWFxUWFRYUFhQYFRcUFxUWGBQWFBYYHCggGB0lHBUVIjEhJSkrLi8uFx8zODMsNygtLisBCgoKDg0OGxAQGywkICQ3LDQvLCw0LDQ0LCw0LCwsLCwsLCwsLCwsLCwsLCwsNCwsLCwsLCwsLCwsLCwsLCwsLP/AABEIALEBHAMBIgACEQEDEQH/xAAcAAABBQEBAQAAAAAAAAAAAAAFAAIDBAYBBwj/xABEEAACAQMDAgMFBQQHBgcBAAABAhEAAyEEEjEFQRMiUQYyYXGRFEKBodEjksHhUmJysbLS8AcWM4KiwhUkJVPi8fOj/8QAGgEAAwEBAQEAAAAAAAAAAAAAAAECAwQFBv/EACoRAAICAgIBAgUEAwAAAAAAAAABAhEDIRIxQQTwEyIyUaEUgZHhI0Jh/9oADAMBAAIRAxEAPwDzeK7FdiuxWoDYpRTopRQA2KUU+K5FADIrhFPiuEUARxXIqSK5FADIrkU+KUUAMilFOilFIBsV2K7FdigBsVynxXIpAMpU6K5FAzlcp0V2KQDaVOiuRQA01ynEVyKBnK5TopRSAbSp1cpAcpV2lQM5SrsUqBipV2lFAFyKUU6KUVsZjYpRTorsUgGAUop4FKKAGRXCKfFcIoAjiuRTyK5FADIpRT4pRSAZFKKdFKKAGxSinRXYoAZFcipIrkUhjIrkU+K5FIBsUop0UooAZFKKfFcigYyK5FSRXIpAMilTorkUhja5TopRQMbSinRSikA2K7FdilFAHK7FdiuxQBfKVzZV82K54FbmZSCUtlXDarnhUgKoSkUq6tmkbFMCjtppWrj2KhNukBXiuFaseHS8KgCsRXIqwbVN2UhkMUoqbZS2UxEMV3bUuyuhKAIzbwD6yPpH60zbRI6Y+EGxAZp9fucVTKUgIIrkVMVppWkMiiuxT9tKKQEcUop8UooGRla4RUpGPr/CmxUjI4rkVJFcikMZFKKfFKKAGRXIqTbXNtIYyKUU+KUUANiuxXQKdFUhGr8Cl9nop4FLwK3oysFfZa79mot4NOWxNHEVglbFSfZqKfZPSl4FJoVge7pKp3NIa0p09QXLFSUmZw6euixRptNUL2KVjBbaeoX09FdlcNmaBggWaeLNEfArvhVSEDH09JdOaLrYkVc0uhBifX9KqiXIHnTn7OPi7z64FsiPTvQ06avWeseyls2d2lbyKGusrGSAyAwDHbaOawN7SRSjTQm6ADaeoWt0cezVa5YocRqQJKU3bRFrFQtZqWi0yntrm2rng01rVSxohe0fDVowWcT2wEP8agiiTqDaVcSHuMc9mW0B/gNU3SDB5557VFlEMUttShaeq0hkS2q6bNeof7MtXorenufa20wc3DtF7YWKbE4DAmJnNRe2HV9FrLITTbLLo5bNsAONpEA2ge57/Socq7LpHnnT+mXL7bLKM7c7VBJj1gfMVeu+ymrVWZtNfVVBZma24UKokkkiBgUS9nuvjQBL2nCtqLge3cF5lW0iFlKssEGcLJJjnHethrP9p+nu6O5bvBhfuWrixaCtbBdWCebd6ET6ZoTt9hpeDyNkpsVNcqMiqRI2KcBSiugVVhR6lc0sUzwql1PUJYbRifNPP4RUoWRIrq35OXkvBRa1XdPByPlQP2s6iZ8G2SCILkSMQCACO2ZPyqPo/U0tWsh2u71YsWYjwSpBG095KkH5euWkRKVGrW3THtVc0sOoZeGAI+REirbdNf8AoP8Aun9Kl6JTYI8LFV7tui12wVwRB+NUL61PZomD2t1BctURW3kSYHr+GKYluaOJTkCLiRzTBEx6c/hH61J7TWSlsyCJgjHIzx61m7dw9o92czJjtS4uik0w6t5CQoYEmYj4c1L4NA+irN9DESG+Xunj6VutNoN1m48e6Uz8Mz2+I7im1QuwPbtVpvZ23pykXZ3hp7bduAOYHNBltVctI/huUjyFW+PMSPXgU5RtEp7PR9PokuWwu4qGVl2jaMHBAx8PWvMOp6eGIFLqFy7cgoWIAM7Z5GTMek1zbJA3FoHczkxMfjNaY8XFGc5WwXcsVXuWaOnTVDe9n3K7vGX5ebdyRxx29e9NxSVtkqfhAFrVQPbo0PZ24VLC7bgRgkg5BOBHw/MVTaz68n86ydPpmqkweLdWdP7PXNQ1uCoRt2Wx5kDESYJAk9uYPpNVdZqDuNpVEnYoOJ3Eqd0twe3ajHs/rt52GytyAZVTcFxtpMzGCIck/AZxM8uWbqkdEYrs4fY28H2s9hYPcuA0LML5PyMHBob1fpGxVuLctOPdYW2mJJ2GIHO18/AVsb+kS7t2J4eFHlF64oiCdtxVIxniREQar+1nRXt2QwIKN4e9hPmaG2HzAE4J+UkGueMpcjR0YDZXQKWvu7VIU5gk5iVUiRP4jFWdRoTbZ1LB9jBGIZCA5XdtEMS2O4xXRe6J8AzWNBWDGG9RyOJFcsaksVAXgbfKDLZJk+pzFR9T5jvioNReJb3do8p2oIHuiWA7TEzSlGxXRZukSW3oGQjapViXOJ+6Ux/WP86t2+XKzGAF8qquBMTtAk55OamSC5kFgWGAYJ9Bwfj9at6K14Lsb1vaCCqi7ZZwDuBjlYIAORPpGcNUFs4RXIqQDFcigsj20oqWKUUgPVBpBPKHn74+fc81YFmBHp6cVhm6tfFkKLnkJjG2QZ3ZbkHPrNa/oEnTW2YyTuzMn3yK6t+Wceq0Y72i8I6m6rlgQEJwdo8qgZWT9QKo2bCgiAwB8udhBYTIw39X8x8Jfe1Ru37xMFiro29ZXap2rsCCQ0Zk4kc1ZuO9u+yIFU73EBQFNuFhlUgxKopkszSM5knPk1LRrxTjs3PRsWrf9hP8Irc6PqasAWupbAEBWZJJHfMY4rG9LT9lb/sJ/hFA/aJiHj0Ej8a6OCk9nNGTT0afrV3dcY8yTkZH4Ggl8fHMf6NYqzq7gceI10EGdskcZjzMI4j/AFFbPqJIDRjyMR6yJiDWcezZxpWCtXrmtsDbBLCQSSsekZPxpdP1RZfMMjnIPy4NCrhY5YzOew7xNd05ZQSG7YGOxHIPbOD/ADq3IfC0Xfae81y2NxJiAJ7DOB9az9u2sHdIOzECQTI+Ij860HW0Ph5gQR88iePShwa4BtDHbE492CQCflmKfS0KqHdNUG/biPvD/hohwncKTPJycmOT29H0XlseH/7gYjI9MY75H4V510wk3wWMnzSeZwfrW3GmtwDubPAgT/fFRkVUVBWUTZq4qPtHv7FA2mG2qWJZsgQMmnNYiJBg8SOe399FrVr9g3pIn5Quf7qqT0iFHbMtdsKuWIgBickcehHfGPwqgvWtNuEXBx3Dev8AZxR7W61LZa0d3nUqZCkKG4PM45gRWb1Gu07blbQ2AQPethkYEkAGAMxMQcZ74l5MsouqFDFGSuzUaPSK4BDAzHccHvznmiHtC1vTbFuLkrIKqpgcZ7+vrTei6IDT2inhqfDRiPPK44Ume4I/Cst/tB60yNaY+fevcxhWIMATQ8ia2c6xtOl2ErWv053MzsEVcxaG/gg7QcTBP6UF6nY0F0Dw9W6kZAew3yglWx68UD1PUt9h/s87gstKCAu5FeGIhj51GMwaD6JnDefO4gsfLszMQfdWJOBHp8K53kijqhik1Ze1Rh1IhSCvmkT7qZIgmBHoeTir/QtXdtXtyFWkOAdtzZcLFA6kkCYGc4G2oNf1O3dO5Q5G+HG0qgUxEKoEZA78gYq77Lai3bvLuQwd03C8YJAACwQpBnJmRPE1zTadnTFNIBf70aqyDZtuEth3hVW2QDvbgkHiYn0HfkmdB1zUamzcXU3S+3wtgIUf0+IAnA+NZ7U9N3+Mx3Dw1L8AAywiRznd+tGfZ3xTauC6pEeGLbOm0kA3AwUhQGggSTJ+NRabTSRUo0nYKvwHG5VPlugi46WxMer4kYx6wOTVfoSlky9yFO1be1jaiCZDztUjcYWJ8xMjvzqV4q+4eY+c+bIBLKJjv65we80zpWscKqhvLvHl/ZAQARJJ8wOTk4/Kt78mVDdaq+L52IHchQxA7QCRP1qLW6C7bEujKPLmMEOu5c8ZUg/jRgQtwONzOHQBEIkiV3ZGVmdoMMDuPpVfW6HfbN9Rat2wQhQuAz3LaqHITBJJaTHG4z60nIKI9JCA7kJLrAOMSWEiDI44+FF9T0F1sbwPFh0O4MZCbbgKMgaQPIDMAj8RQx7VxUUxb2bSRm0GIDsCRuIJaSYjPpV8dbvrpbq6Z7yqt5JHiQ20h1Mrv3MSxQeUEYMmpVXY9lVrBABIIB4/lURWm6LqV26Fsu924+9gqO0Ii7ZYhrjAKSQZBjjmcU7xcgQMifftHGOwYmc8c/Q1Umi0cilFPIpRSGGNPplNvIIJAaWg8FwdigznHPccgZrcezSf+Wtfj/jNYTTwQNxOFj3g33seWZXnj4TW/wCjXEt6S2zsFUSNzYE7jGPX4VrGW3ZjNfKjznSWN168YHlFx8kj3X7EA5z/ADFF7GpF26PAF3dtbczeYrbCDywXMwyzv3Cd8R2oUumLXH2gtO8gLMiWEE4yM0W09gqbSElWHibkaGADW0YQjYlvnzHBApTkrHBOjfdLT9lbnnYs/uis77UWz4pgSdogASSYMCO9a7RW/wBmn9le0du47Vlvae5+1eDBQDIOR5JB+eK7rSRxQi3IyOg6abjEOjbDuHiCVUMon3jK9iI+NbnremAUwQf2LHEHOcY4/lWEtI7ArtJiWLeeT6yJjvMx35rfapCUcf1G/uiufGm23Z0zapKjFlTB52yJ9N2Y/GO9NT/XODPI+lWrtmCfw+feorKZPz/1/Cq8WUgh122dpxyV/wAPFA1C5DzMCPLMcSfeEH5zWl65Z/ZMZyWGJHG0/Ss4Cn3pkDAGMhTHb1j8/mKlJISVlnopHjKOQC0YAJEHmP51rCh5mAAST8gTWM6VqhbuKXJgTnnn4fOtT1fUjwUKzsuEGRIG0Cc45yPoaUpKtDgq7K+u6va07JO4+ICzj7ygwUjscH1/StZ0TVpqLJNpgQSgPEhiAdr98TxXmHX7skQBwqzOYUAYB9dvp3raf7K9SpR7fDC5bfnkGFJj4QPrSUvDJe3ZFrAwu3QFwWImfTntzHy5rLXVnO0iNxJA+KZExkEnj1rcXRNxzvCnxHYZOeRAG34czWFW2DJJIwZxiPIO2PX6CoySt2OKpGt6o3/pxILNFlZJmZBxyaxKg3dUXMHymT3/AOERJBAMz6571ueoD/0tz62R8Igjt2rBaB/22GGV4lyxBskiPqME44ExWMyPSSbUr+5J0SwPs14b53I3kAO5YuWBMTGZ7egzVDULF0WyjWoVJUG4fNs3biCTzuJgevap+h/8LUDaNxtxuLAYNyzj4Ac1S6mhDy3JUHvBAG1SsqMQoyJGOTWMlvZ2Jjem3N7KpxNxCZAIifSfiOPjR/odl2ulAX2SxgGFwyyYZgoMAH8BQXpYTxLRvWz4crlAAzZScnnB/Otboeo2rV1AllmWYILCGVlSdwA/5vXjOKzk/CKq0YzVIz3HRCfOSGypnPJJMTInn0rQez98nfbIYgKpQtjYNzblVY8sk5yfdFC7enT7VcViUUPcCbYMxdIQZ94c/u1Z6DbuJeZVR7jFciGn3hBxOPifyqlk4qvApQ5bAuuZBc/aAkefHmBzBUzjgwfjVhrlgZt2CLLMYYxvgBgBuyUM527jIWfktd4jeW2dssWh3toBt3ESzkCQCw5zx6UyzphaUht3iAqSBc01yzul4kAkny/OCDPIq5bRnHTCF3WKgCAWjuuAnxAT5RtKhyHAKzOI9c13T9RTcu8+6XZvDMSqogVE3kge6QPX4iAJuo3EsuFeyLkMjPJaCu1CFWOCeCYOIgA5I7rB8VbdwBBuPhACQ3kt2hLszZEtzAHOYiJ0wejvV7Ntl5tWyDcDBDudmFyEFxIG3HDAtgSYqvo0VbWoUNaLBvISzq5C7vMhDgQI3QwOYq0unhrhe4wmyxBtkecshJUlgZE4Y/mCaoWLaJLOwdgYgbgrE7w0tEHsZDAQRzmi9UWl5JNDYPiacnfNwt51UIW3oN433kKsRv5yBJPcGr/R7q2ltu627u1rggm2sjZYhGxueN87lzJ5gGh+v8NSgh4Bcwtyywgqu0IyO0cZk/xp1vqG22EK+YknzAyLZSyEZe2fCjvgn4UmuSRS0yw3OKUVHtdY3TkTBBBHpyM/OpUaRwfoatggrptFe8MXtk2WbYW4XeJgECCTWq1umnT2XIdpRg9td+7ctxmhgVJLGcCZ8s9jWIXUMV27iFncF7bj8BgGCfpVn7QoDblhiAMSRjbjLDbMEk5549KkmYWvJcOli6x27BtBCXQ67Y2SfNBM5OcZq4br+IuwgbASChDR+yQMYPPlXH0nFB9Pq0wSu0AgSCTMySZMnnGB6fGitjVWiQSRj+iYPw7YI/hUOLsqMlR6forJCJuySiGfWVBzXn/Xbqy9xnCi6T73x8RV49AomvQ+n3rd60rWn3qLUE5wy2xIJPcYrA29Ml4SLlqZwGDk+gMBDiZ/Sts2VqkjGEatmb1lx7KKWVRukpcdZYxg8ntjB4xWrTryC1bN6QXSGaFVVY2w67pI95cgKCciYrKdU0u7VeFaUEbFaJRZMAmCbYIEn/7ohd6NtI32bm3AUIyXHY8dk5IiMc/SphncN/cclGTS8hXW6EgK0eVl3KcQVk8HvQkELLNxzzkxyI+HxqZ9ZbtgAm+pEjbdiAN3l2AARw0z3BobqdQj5xMcGe8+6cjuJkDjHw3jNSiUrXZpOow9gMOGIInmCMSO1ZG8sET3MVo+kXFdLluAr75CrMbAqgR9GP4zVS30UX4ZmIRWYbdpG6O4af4Hipnk+YTajCwAzg8GY9Mj60St9QD20TxF8kqFLAHJmQCc9hj+iKi6v0lbJ8hjjBbJnmMCf5iqOl0zKQywCDgyJGecGQaV2rQKVlzrFgqVDcjcDIIIIPBBq17PdUfShr1tQSAVhsrLQPNBBj5fCqg07G2JIIUnuZ2zk5+JH71Vb10hQq5BY7ozAERPpmKp3SCkm7C/SPaB9y2yiAGFTYCNs4AyeM/l3qs4KgbeSQPr/rvVboyj7Ra3YXxEknEDcJmaKOgEBpAMnieVMECR9ZpskM3Or/8AkHtujSAbZIZSJUgEzOKyGkZWvkxEBwIIIxZZYkGIxPf+NS6i6FUqxjdwJxHfmn6K0r3jsgCGiMr/AMODkn4n1k1jJMuEVHor9GvgWL4EyqloIEEeJZ5Hrj0qr1q3Dru5ZLbYgAKRELAgD8MVaGlNu0+25b3OCu12Inz2mExwYVvXn44AXbDW537BLGIbE9wJA7/31lpu0aJvoKaWydo8xERAUAyR6kj8uKK6G196SFBy4BMGQoVo4BLqD281Z7pmtFtSCymWJIxgQAYO7nHpVTVaubpMe9EfKIH5Cs0pOTNVxpBfTLvuszLu8zMUGZl4x8JYHOKMaG99kvW2UtaLAByW5ZnOAFHlwvERjFZzQiZPwnPfzDEd8Gaq3ySTk+nJ7bgP7h9KOFvYuVLRO/UJgkqxk5KBsEGZW4pB+Z4xFQ2eIQ4MGDHMHjHxNPTTMPeByCVknsbRJOeNrMfr+BPpVq01pZWXU3C8gHnFvzTOP7/XFbUqMnKn9yA6lrzzcIBJUYBMgADjk8DE1d+yzYZkJDsWXw1825baKS22CVPmYkkgekQao27A5A/vo1f08IiNg+ZlZWUk71TysFJIkTj1MesZKf2NMmOuwfqdOzjaFLFbZcm2G37ZVpY5XaJBwogAAxmoeqdJuKLzKGFpbgDklHALM6qXugATuDDgDNXuqxJGxYACgkboG3akeYCfLzz3ziqr3zbtXbbWyCXXzCF2lGY5EHzTI5x8aV7GloGaBbi3VW2LblWYLuKG2WYbQS8wZjymYmI5yQ0ouZDWLMbASzb920lArpNyDkCNog7mwQRHemC6b4VWBN472k7gTDPLRnd5iYEZNP0iX1JVkvBWZmJghJJXcWlJPujuM7fTJJ7KghpuHuWMY5+7mQCePpUa2GbIUn6frRNtCYBxH589xRywo2rAAwOAf1NZyzcdo3jhvsoJ0ch5Ur/xAsNjbLQCZxHGfjV/rnSAm03LljO7c9tpLkXEmFBhTtaBAE7c16PbGguuUti3c7hQN674PJ91iJGCe9YjqXTCrufD0wG8bQ4thoMACOOTx8K7uPFfMeV8SGR/K1/ZkNZ4Y2+CCW3OW3RBWT4c+YiY5wPxoh0rp532yE8S2x2nY4BkgHJOcbuwPun1E29ZoHsHaU07e6cJZucGeQDHOaGanTG5DbLSg7vcRF78kfjj5YpRyp7RUsdabNHdbUafxrNq6Ldss+4K4AwJwedpBEcTNV+gXyr20Vh5mIHlV+ZMwTnv2qfpvUdOqutzeC0Abbe7dBAX3AYaBjbz60z2k9nLm5H0ill2gAoTvLKSWaIx249axUnKW0a8Y8NPZn/anUOusZrJIbZbyoXuik4EirHR9RdvNGpukBdpXckiSYJgDMD1qTT+ymsuFnazdLeXaXP3UBkSx9AsD4Ci3UNJefwVa21s2rexh59zGWYsSqQBLcZ/jVOcFHi2rM/hTc7SIeqey93w1a2HYMxObTJCgEgyfekZ4HFZ77Ecg4PrXo9ldfqVWzduKlsR5ktOTKriV2gN2BBIE11/ZhNhiVu7chj3gkgADmMxP8qWRRdJmkcbktrZ55o9U9oSjMG4MRBXGD6iRxRvo/U1CpbhhgyWK7R7x5me35irvSvZ7cQ11CyGQQCwcEDER8a7f6MunYPfUFCHhVYSQFMSZ8vPeOKI5OemLNhSBvWdL4zgqRAHPbPpTNF0cTB/GmaF/wBpt2lBPvXNyKBGMskZMAZ5radN6PceCqrtMwSwLY9VX17ZrfHkilxZyyxy7iDNf7LeF4JLbkvAoVkiNwXb3PcKT8qyF7RLbLKqwNwUjz9iewPqBXp9vpVy64mUW20nfgSOwkCJj496pde9lQwNwEbmf3RyWE7iB6cn8aqUoSSrs0ipJbPP+naC425raGMoSCPnB3H0mpdd0e7ut3rttriIxlfEtqzKeNsFo/hW29lej3bQueVozwD8MYYenx+VbHQ69FjdvkYyGHb0ZjWCkkzX4cn0eUaTpWga0p1A1jXmObdsIAk/d3v5WHGZHHAqXT9Bsb1+xrqF2ndcOoe0ZEYVBbbJBBJOeeD29au9ZtlWjefLgBSZnjismyZwE7mcT3jk4+k1GXOkqKj6eb8GPs9GdrIcOBliBuviMxkLdAPB4A5+ZOa1Vprd4tKmZBBBcbWOYVyVDRwQMVu9JfH2VVGWz/iNZzV9LuMZ2n6VxTzqOrOvB6dytsbrtTptQGJS8IU+79mtjgzItW1ntH41km6YGtNeCXTs8IbwU8JdwaQ4PmLGMRj1rUfYHSRtPmBEesiMVS0/QSyElQW8qbdhNySWG1W4UmeO8UYs8XZpm9M41QF6XZ3EfKfzFFdV0VPFupvChC4BgwYu3kg4kGFnvxRrS+yhWx46kjMAMIYeaCGBIPvCheo6NeLszOdxZmMLAlmcnEkcu31rT9RjW2zD9PklqIKGjJG0O0GW2mdv7MWmfcBMGWMYPxiiPSdH+xY+jOswJ4xP0NXrHSVIC3zdEQWNrbmDbg7WET+zX8/U1N07Rku9uz9oa2oYkMqv52Xg7VG0GZ/DgxTXqMdPYP0mZtaAVm1Wy03Q2CIzXLTHdu8PG7aAuS3pEeWfXuaH6XoVwEBre3MZ3D58rXpg6CPCDAECO5MxgcA/AVEHzWjT1S40mea9X6Y7+JsRlO3zSNpKLMCMduR3jvWd1WhaAGzHEk589zCiDGZ7+vNexafpVu9bZWtkhTDfdackSdpJ/E4oD1Lp2m0oHkaXZdvksvBXMQwkzPHcVqo6Vs5470lZg+nIlrUC9eDom9yLVtVYqB9wklQIDqAQO3Aqx0LTWb2rt7pCtdcbVUeIVhmVmactmDjtzU+tTR79y3LwBPmm2gAaZEBW4ntUnR9SLTWmnd4bbyjW28tqAELkDKncIjAkVMk2rX4NY/K96NRq/Znw137kIYwgnzROTHw/jXV9mrkAyCCJHmHHH8KjF5itsGy5hQVZWUsBEgriSvzmKV7UbY3JdBInzBZ5I7/EGuB81uv5O1ST1yRZ9kvaDp7K/wBk0lyxbdvDuO4lgWUBACrNG5jAE9qh9o7ejtFnvOniW0W55wbjLDKbe0ExJKvAB5rN/wC597S6bUbda4xbOwW0VX3hgwYFmOBuEiOfwrHp00hdt26xUZCjAJ3E5M5yzfvGvdktHzsak7RpdTqbjGTp7LbtrBkuOR+0G5eCJMTM8EVBq9222fs+wODshy26G2zk4ggj/U1RsasTJIHb7vH1o9q+tK4srvH7PjCYkye9Y9aNX5YFB1NplAR1IJ2TtxJMROCJB+lGOkf+INc8NFC3F3GCLSHyAtmFzwY7Sa7qupK7g71iR2T+kxnH9qjOj6+qOWN1J82dqzkRzPxp7+yH/QLT/wAQO/axWbl12CuqzcVBcuNg8bYxxVm1b6ghO4yXtm5JZGlDBJBM/Sqd72gVXba4gi76c3LXh+vpXbvtaCV85xaFv3RwPxrLjLl0vB0KUVFW358hXpnUNTprtwXy1r3iSVUk3SQu4bxDCDmOx+Aot0XrqsAq3A7bYIZirPAAkEj6/jWf9qfbEXhbh52wcoOf3qxWt1oumSxVseYDMgYnP59q2ePZyY8knG1o9R/8ZCakpduKtzzhGZk85Uwq7AZ3RnmIg/Cmde9odOLdwXr1trgLMoKqCyoPdQYDbtr+bGe8V459j3XJN88++Q0j+PrU2q6YIkaoNkwGndGSDz6/31Lhs2UmHm6rYvahWBdLUIrIpAJE+cL5sTH5CvXr/s+DaRTdD2VI2JeIlV2yF3KV77eMjNfOa6UzAcV7B0v2XZNCly/r9US5G1bdwbUXMDbJLTj5U5R4iTTKvtAul0ocNYUODK7WvbHB9XD+U542n3ec0O6H1J75jSaRyyAPvW9ehNrTuaWj0WDzBob172U1LS4F9kB967bcevcitJ7FaPU6bT3We2/htp7m1gjxvNwQJ44WavHV7In1aPRx1DVtZk6ZEYqpgOh5iO/5Vntdqdbdtun2aQZyotAjzT5SCM/d+QzRix1CLJBBn7PaGVIyOe1CtL14q0ds9j6n41fPehdbKnV7evdNraZ7QBDb7IQvCgwJR+PWKHjrag+E5KOTneLiXeSDtN2RMFvke9bi77QeV++PT4f2q849o+rLekXbfiDBAPYgv/X/AK5+tZylZpF7dBo+ztlIbT64pgNGoS3dME4G9CIEj0Pw+IDqOjZrrobtpigbdcLuo1CtDKEUBgrAkrwPmeRForekdSDpHtkKAty3dUMDmSALmee4otoel3b1zWW9Nq7ipplQquoRb26QWaWEFcrgjPFVm9LLE6yLf/fbHLJkWk/yO6V0a34fivcuWFDW9q7ke7uQGYYKMeYREcGRxQ63r2bUFLeoW5adnneiBzvWSzMywpGIPbIFR6fR9Qu6MaoajTgEhNhW5M7wpLt933pO3sMVnuiaTU67UpbuXgu9yniG2WiAxB2qQPzHPeub4cX3Qlkyrtmx6h7U22tG3abw3LAu2odrgYZwDbtbuw9B86u6b2vQrFy6N+PMocrI4O5lDHv2rzvV9U1inw2v70VyQGUkTukmGBIk5Inmtrp/aXT6fxtyqo8XTlUicLJiTzzzXJnxY21r37Z34JzpthLXa+1eQG0UUoseYHIB3Etgep/LiodLZS6SUv6VzhhsdAYQQVIO2CZOTyMyKHde9pbbfZGQSpswwAA4Zj/GiOi6npLgHjaa03lsiTbSRuw5BGewM/OufhjX1dff3/B0rJn5cYBTRbUALq4PmJhCytnykFZCgT6+ua0S+0lvZskBogAlR+EbprJafpejZFKBrRbx827rj3D+zkEkdqtW+mnwyU1l5YVXZbiW7wyVxEAmDPP610YJ44/Q/f4OfP8AEcv8i9/kM2eopbDe8Adu6SPMe20E49OTQbqfXNNvQ77cgZF5ZCn0Md8DI7E1gvav2X1CtfZbtq4LQs+JCG1u8QDYFQAqfiZHFYtul3/6A+o/Wt1Lmqcl7/cIuON8lF+/2Nf1e5aDtsuqfQFTGeSYByJxH1qO71K213eTbVIXCKyru2gMdu2QNwPzBzFZC1028WgJn6fnW16LorPgKNRbHjFbisQV58ZDaYQcQisDj73eamcIKLVmi9VKUroXtH1NHvMdPcAQgEAgjzY3BREKJq3pPajYgULpn5JZmcGSSYj0Ex+FS+2f2X7dcKWlCNZICgKALhQhXAXAg7ePSqlzQ6NwCqMvvyBjm45X7p4QoPwrNxhxTewhNylxSKPUeqaVgQq+n3rp/vagj6ix2n/q/WrOp1I/9sD/AJV/yVRu3gfT6L/lr03s8iKodb1Nr1b6tVhNVa9W/OqAceo+o/SpBHqP3v5UqGwza1FvEFvoP41dGtAyoY/ufpWdVB6j97+VP8H0I+rfpVUSEb+vcnAb/wDnVb7S5IwfpbqjcsN6/wCL9Kh2MPvD6n9KKVlPoMa3V3CBK/8ASo/uNDvtT+n+vrUD3G/pD86i3t6/4qZMFSovLrrg/wDunXOpXCu3t6bqHb2+P0auF2+P/VSoot6e8Swx+Y/SvYOl9U8SzYttbQqhBCkoQI7gC3ivGNMzyIB/Ca3vs/rNR5fJe/AfqKmX1IU/pZ6x1zWq9jaQpBjE/wDwpms1aDRFNo27Nu2T/AUDOtusqhk1HOZCf5ab1LqdwWiu26fns/yVGWVPQvT207M2/tKVBUbRgL7pOBxQr/eEzJYfSP8Auqvq9Xck+8Pmyj/toY15p4b95P0qojaNQ/tcNpG8Z+f+as3qOrBiZcVG+oMZDfvp/A1Ru3v6p+v/AMqTiEdBvT9XQD3l/FZon0D2gW0dSfEQeIsR4Z/okYjjmsW10d1/M1GlxcyB9W/y1efLPK7k7NO0bXQ9WQaHwTctzvLAG28zIOYEdhVX2f6nbS8HLIsMWyjQMH0rMWr6Afd/1/y1Jp9Qk58M/Mn+ArlnEqK8BjqV60SYdMvPun1+Ipj3bLBouIJIIjHb5ULv3VPHh/h/Olbf4L9BXP8ACrds74T8Ugj1Zk2WgtxW2iIB4/Kn6NbZ5f04aP8AtodeM9h+EU+ww9B9Khw+SrNY5KycqNNYsWoWXM5n9p9PuVbTTWoMXCMCPP3/AHc1nrTj+j/r6UX6X4RP7RcQeX2A4wA205n4VgoO6s0yZLdhTT6ZG3g3XgxA3jsO/lzS1WhTENdaBHvA/TFDNPdX0Yfvfwqw2pH9J/3n/jWmONM5M0m0DeoaMA4W4Pr+tCntHcPf/wCr+FFdddB7v+9QS9czhn/eropmUGV+rqwfJM/1vEn8zNO0+/b/APr+tVtWSTlmPzaas6e4dvLfUfrW8V8iRSfztj7nNdPFKlXQzhIatWKVKkJlyqeo70qVaIkGPTRSpUFFxeKr3q7SpMUSJac9KlSKJtD7wr13oHuL+FKlUS+pA/pZql92g/U/dNKlU5exYPpPO+pe8aDXOaVKrj0DIHqs9KlTYEFyqxrlKszREVdTmlSpsETCrFmlSrGR0wJ7vFRW6VKs10X/ALF6xUrcn50qVYPs2j2E7fFcuUqVVDswyA3VUKvUqVdMTErPU1rilSrZdAuz/9k="/>
          <p:cNvSpPr>
            <a:spLocks noChangeAspect="1" noChangeArrowheads="1"/>
          </p:cNvSpPr>
          <p:nvPr/>
        </p:nvSpPr>
        <p:spPr bwMode="auto">
          <a:xfrm>
            <a:off x="63500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pic>
        <p:nvPicPr>
          <p:cNvPr id="20494" name="Picture 14" descr="https://encrypted-tbn1.gstatic.com/images?q=tbn:ANd9GcTCnvo3BTMUGgnONOS2_uU7BBOyo5zghPAIdEvsc1wOwUjbenEQl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4077072"/>
            <a:ext cx="2273052" cy="110986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MX" dirty="0" smtClean="0"/>
              <a:t>Las reacciones químicas inducidas por la luz solar se denominan </a:t>
            </a:r>
            <a:r>
              <a:rPr lang="es-MX" i="1" dirty="0" smtClean="0"/>
              <a:t>reacciones fotoquímicas</a:t>
            </a:r>
            <a:r>
              <a:rPr lang="es-MX" dirty="0" smtClean="0"/>
              <a:t>.</a:t>
            </a:r>
          </a:p>
          <a:p>
            <a:endParaRPr lang="es-MX" dirty="0" smtClean="0"/>
          </a:p>
          <a:p>
            <a:r>
              <a:rPr lang="es-MX" dirty="0" smtClean="0"/>
              <a:t>Polución: Gran cantidad de contaminantes secundarios producidos durante la inversión térmica.</a:t>
            </a:r>
            <a:endParaRPr lang="es-MX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MX" dirty="0" smtClean="0"/>
              <a:t>Reducción de la contaminación y control de las emisiones:</a:t>
            </a:r>
            <a:endParaRPr lang="es-MX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s-MX" dirty="0" smtClean="0"/>
              <a:t>1) Sustitución de combustibles</a:t>
            </a:r>
          </a:p>
          <a:p>
            <a:r>
              <a:rPr lang="es-MX" dirty="0" smtClean="0"/>
              <a:t>2) Cambios para minimizar las emisiones nocivas</a:t>
            </a:r>
          </a:p>
          <a:p>
            <a:r>
              <a:rPr lang="es-MX" dirty="0" smtClean="0"/>
              <a:t>3) Eliminación de contaminantes en las emanaciones</a:t>
            </a:r>
          </a:p>
          <a:p>
            <a:r>
              <a:rPr lang="es-MX" dirty="0" smtClean="0"/>
              <a:t>4) Sustituir los procesos industriales tóxicos</a:t>
            </a:r>
          </a:p>
          <a:p>
            <a:r>
              <a:rPr lang="es-MX" dirty="0" smtClean="0"/>
              <a:t>5) Cambios en los medios de transporte</a:t>
            </a:r>
          </a:p>
          <a:p>
            <a:r>
              <a:rPr lang="es-MX" dirty="0" smtClean="0"/>
              <a:t>6) Cambios en los procesos de utilización de suelo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MX" dirty="0" smtClean="0"/>
              <a:t>Materia en forma de partículas que está en la atmósfera</a:t>
            </a:r>
            <a:endParaRPr lang="es-MX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s-MX" dirty="0" smtClean="0"/>
              <a:t>A) Humo: partículas clasificadas en función de su negrura. Su tamaño es de menos de 10 </a:t>
            </a:r>
            <a:r>
              <a:rPr lang="es-MX" dirty="0" err="1" smtClean="0"/>
              <a:t>micrometros</a:t>
            </a:r>
            <a:r>
              <a:rPr lang="es-MX" dirty="0" smtClean="0"/>
              <a:t>.</a:t>
            </a:r>
          </a:p>
          <a:p>
            <a:r>
              <a:rPr lang="es-MX" dirty="0" smtClean="0"/>
              <a:t>B) TSP (Total de material suspendido en forma de partículas): en base a su concentración, tamaño mayor a 20 micras.</a:t>
            </a:r>
          </a:p>
          <a:p>
            <a:r>
              <a:rPr lang="es-MX" dirty="0" smtClean="0"/>
              <a:t>C) PM10: Partículas inhaladas por el sistema respiratorio, tamaño &lt; 10.</a:t>
            </a:r>
          </a:p>
          <a:p>
            <a:r>
              <a:rPr lang="es-MX" dirty="0" smtClean="0"/>
              <a:t>D) PM2.5: diámetro &lt;2.5, material que se respira y penetra hasta los pulmones.</a:t>
            </a:r>
            <a:endParaRPr lang="es-MX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8" name="Picture 4" descr="https://encrypted-tbn2.gstatic.com/images?q=tbn:ANd9GcRulvRP2IeSs0yc1_JJXn0t6p5Rud2S_5-IWmgjkOUAoj-IUWspe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135477" cy="6858000"/>
          </a:xfrm>
          <a:prstGeom prst="rect">
            <a:avLst/>
          </a:prstGeom>
          <a:noFill/>
        </p:spPr>
      </p:pic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b="1" dirty="0" smtClean="0"/>
              <a:t>LLUVIA ÁCIDA</a:t>
            </a:r>
            <a:endParaRPr lang="es-MX" b="1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es-MX" sz="4800" dirty="0"/>
          </a:p>
        </p:txBody>
      </p:sp>
      <p:sp>
        <p:nvSpPr>
          <p:cNvPr id="41986" name="AutoShape 2" descr="data:image/jpeg;base64,/9j/4AAQSkZJRgABAQAAAQABAAD/2wCEAAkGBxQTEhUUExQWFhUXFxoaGBcYGBoaGhweHRgXGRgXHBwYHCggGBwlGxoYIjEhJSkrLi4uFx8zODMsNygtLisBCgoKDg0OGxAQGywkHyQsLCwsLCwsLCwsLCwsNCwsLCwsLCwsLCwsLCwsLCwsLCwsLCwsLCwsLCwsLCwsLCwsLP/AABEIAMIBAwMBIgACEQEDEQH/xAAbAAACAwEBAQAAAAAAAAAAAAADBAACBQEGB//EADgQAAEDAgQDBgUEAgICAwAAAAEAAhEDIQQSMUFRYXEFIoGRsfAGE6HB0TJC4fEUI1JyFYJikqL/xAAYAQEBAQEBAAAAAAAAAAAAAAAAAQIDBP/EACIRAQEAAgIDAAIDAQAAAAAAAAABAhEhMQMSQTJRImHwE//aAAwDAQACEQMRAD8A+4KKITMSwuyhwLhqBeOvBAVRRRBFFFEEUUUQRRRRBFFFEEUUUQRRca4GeVl1BFFxzgNTF489AlamPa0OLu6Guy33sD6eiBoGV1eU7C7XcSGH91SBfm0kAeLj4ckvX+J3l9gMsutPBtxz/lXQ9kDOi6vBUfil4LYFmgiON5k8/wAr02D7dpue9hMZDEnczEAbqDXUUUQRRRRBFFFEEUUUQRRRRBFFFECGIoVajoJyU/8A4nvO8dk1hsO1ghoge9eK5h62YTEAxE9OHvRGV38EUUUUEUUUQRRAxOKazVJN7W72nd+quhqKJP8A8kzn5Jqm8ESFNCyiiVx2L+XlsSC4AwJgWHhcjyKAfaHalOiWh7gM0m/ANJJ8wBHNIdpfEbGCWnMJ23ADHGCbXBIjiRxWF8adoNNOHN/2Ne4NzWlrh+qBsJb4tXlaXaAgtdLmuacon9Ljll3kIV0PoXYHarCH94mauUb/AKi8g+N/IL0FN4IBFwRIPI6L4/2bjYqCDbNe20iTHn9F9C7L+I6LnimO602pkxoGjXxTQ78WYgsbTMiJ04kFp9J4LyXanbLqgIuGnYmYhxI13EkdEx8Q9rZ+4Iytc4iCTqTN+G45Feee9WBqjXLYIJDgQQUPG1xmJ0BAiOgv4koHzvQ+hSdfEd4jl9/4CUFq1r28Eeji4lxN80gjWxO/Qn6LIfXJOq6zEWk8b+ZU0j3nZHxS9k/MOYSCQdeET/1v1AXsuxMWatFrzrv9vpHmvjArzMnlPISfuvW9kfEVXOxjCMo1ECIyw919xlnhJPjFfSFEOlXa4AtIIOh466cdCiIIooogiiCzFNIJGgVKONB1twJIj+0DKigKiCKKKIM7A1BlBa3M6JsQYnQToLC60V43CVJIHzCCTo0aAG0mw5yvTYKoMjcv6YtP9LWUDiiF81WzrIuksVj2iQHDMudoYzK0wbrzr36rWM2CVapJk7oYKoXXUDl0DFN62ezS46OEa8ZleeBRqfaDKbhLoMExyA19VLB61fOvjP4hcXvpMd/ru0wYkw0EcwCD5le3xGODaTXuMZ8rQRsXwGnzIXxrtSS90uk5jJ43u5c4CdoYwup0y4lzgCLnQA937jwSIqgwls+oMf3/AGn8E5rQ4xNoutAmExZpOJBgmWmLSDMg+atTxZzdBYrMrPk2tdWo1DJM2Av9URqjEBx97/0utu4SQL+/okMO4SIuf79+CNiqtgdQJ/H3WegWvVAmLaiBxt+Umatz4X8boFSpM/8AVcabXMa+h80EqEZyfH35hUdVEIdWefprH4QKzrA//I+/oqHA+YHvb8J3DVje/uSs5h2EmNPfitvB4cMmx2vfnJHjoecLGecxnKvU9jfFBa6mHx8tuVtoBjKG32jN3vE3XuKnaTARBkcRe3EFfGMU/KAIiwJtG0+N/stTFduPd8toJzxldHCWuEcNISXc2PplTtSCAL2uTv8AhG/8qyN15jDvdlGY94C8aTwVzUK3oaX+aGv7t28CgV8SDM2+ySFS6rVfb+bpB6HsXGD5YBcCZIA3jmNlpOrBol3d6kQvE4Su6I+63cA6XXbmIH6i7NljhNksGqMW06BxHEMdHoohHHDiPIqKDxWBxrSAAGi4nMZk7WGmv08F6Tsmr+qX5jyBjWZF432hfHaWNeCNRxWhgfieq14dnLiDYOJI4adPRX2qPrr3XVmVF4Wn8cGYNMbb7bjqtfsf4kbVnNDdNXAAW0E3PEnr4txWl2qy0g76SswlM414N4iRISZK3B0OOqmZUzLrXKgsjfTdeV7W7RDngjUZm2MS2TE84kJ74oxBFPK1wBNyJgloN+vBeQqYnMATrA22g/wsZX4jbx3br30W0ie62IHSRrwiFjVKsDWeXDVLMqG5vwUdVnULI6KQMgeeytRMREcDPjKC2qA0wPP3zVQ4/T0VEOv1+q61xgzrpy0XG1O7pf8AlAfVsfeqoao1yADOlvrCsa8t1v6pM1u7797KF9z1U0C/MmSfeipVqadPuPyqQbz7ifutGt2Z3WvkZTl3B2B209+EuUnalxiDkym42m8a6eaU/wAd7tBMA9L3CrUJAjotbs985i1lhYcdRq7e239KZX1m4hbDVQww4XDtd+BnitqtVlrYiTBmJPv1VWvht4kRMcL+eq6S0tBdciTE3jQXBvrovNllMr0A1qhbTAa+Ba0RPdtpr/PJJUKveDpMyb79U46II72XLIM2MOuIO9khh8ETJd3QATBN7kjTwXTx2ScjawXbD2nKw5iJAGxJcLnidV62lXzMB3MacdwvnFFl+67e56Rpxley7Kqf6qYtZug4XgrrBosr38V2piI3tG90oX69UJlW8iT0WopyjiBGt+gnzT+GruAzB0XjUTsdAsSi+IIt1K18PldAzDwER6ytUPHEzddQDTHJRNUfPcX2YQJEkkyYtHJBb2WTlBBmdY/C26D3uu4ZRw3T1Ex76IMOr2KWAumQP2wZ042539Fu/DHY9Jpa6q50gzlMEGNCRFvCddUzSfKMGrO9Ner1OJbTe0wJHEGSD0WPXwpHHxCSpVHNuDCepdruFniffvitSxNFg1Cr4lrA3P8AueGzzPFbH+XTfdtjwWN8R1WuoOaXZdLxztPDrsrbwjzvxhTBe0tfcMMt2iYmeq8s+c3QC2yLWc6ZLrtFxtckyOV0lXrd0zHu33WEGbUH1KqX2nnPqlab+HP0/lXqVLEJ0DUXT4Bdzx780vMDwv5KPqRz/m/2QEzCJ2Qa1x75qofY9PX+11z5aFYOv0b1H4XKL735qo+g/Cvg2kujbfwKtBq2oG/8pmrXyU26fug6iLyOV4Qcjg6MuwOl7jW6RquMwQR1t4rFm1HpuBcJmIExr9Vq08Uwi5gbN6xYRoLfVYTnRJ6AfVEwr4eDEwZjn91nPDaaeiqVgAdNBN9OSlOrO1pPPUc+aRJdlJebnQToLW66KZ7Ecff3Xm9UaOGygugRM2GnC3D+F2lDS4nV0Cbk2k2nxWY1+3CB5kJhmImQYnl9/L0WMpzyL4iiCZEiTa1vHrZa/ZLG0w0Zpe5okWm19tB3vqsbM4ZrncXHd0tCnziKjsjZOUzE9LCbaBejx2ziq38bibQDxvN97JGlibgxIvbmZWfh6tomYiSefPij/PzEW2sfp9F02NmlVtotDDvtqAPJY+HqiOJcTCbz8Bz9F1l3FegZXbCiRp0HkA5iLcx9AIUVGVhsSHNEAhMUjYLy+ExzmRPiPGPUr0+Hc0tGvGfssyo7Trw4aQmXY1oMC4/pZNeQZPNLvqxdZ7WVuV8WRJGhNre+SBh8TdzibDUcb6LG+dMD3x+yN80jTX2FbB6LPf18Qsn4ixH+vLMTx3A1HvgmMG6dZ7xEE7n36LG+KqzqT8pILSzQ7G9x5K74K838yCQeP0sla8QrP0kH3sk6zvVSIvTcffNdkkTzQmm5HL36K9MkQDxhUNne4tz4R9kCo8gmeenIQmG4d2UmwEE33ExbnySdWoS2eAP1KzKOl+o5j6IrNL80Ci64PNdD/fl+VoHLjp71ACOCBP8A12NpMj0KTqVr9Y9R+FoYh7CwEGIAgR1t/KxldUaGFeHAEgEAeM+HpzWd2zUdwgFxBEcBIvvIgph1RwpBxuTLgBwkcOKB/jl8Z3ATDgAZJsLztYrhjf5e16Gbnkx75eqf7Hwv73aRbjeVdvZjRMv+5jyE6aruHfBy7eO0AeMCF0z8ks1iGTWaBoSRz/On8ITHSw62iOOkn0KFie6CZ1HTc2QX1oBaB4+QXIGY6BPEiPrf6jyQa7z3Y4zz0G/X1Rv8iSAJ5HmJiLWUqUcsXnlFxePA7eHRTeqh2jV430/nqYKba8F/dhpIiIEXO596cllVK++pBt06+CrQq5rRG0k9eHOE9L2NVj82a1wDbbaDb7yph62X9oHvebpA1gBmB3IcPtzGiM7EAgi5jbgOHMLphsbFGsJBOsW368tU78w5iW2XmxV5mLWlaeDxbtWibb+fmuktituavF3mfsVED/yDv+BPiFFfatcMyjhWvIdobez5LdgAARaF5vDO+V+k2m4PKyaq9r6QAplv4y0MQydNFmVmGYg81Y9pngFR/aJ4BWewoxhF4sncEJO3jYcUp/mGNlDjD7CvI0cdjvlZXOE7iDa0WnmsP4j7XFchxbAjugESBoQ7je/G/NTtPEy3KQZEEc7HzXma9Qxfc+Vx+FID1N4t/aQrajr90wwz5j0K5hx/tGsXM8hPktb1BoU8K0C47xOx/aBJm3uULDVGOd/xaPOw8ySVx+MYCWunLBlzQCZOw8h5IWBaHkGA0aWm5sNzuuUt1bVFOKmoCBIFg3XaPP7pKtTc0EEQdOW+iuWQSMpm434p6jhS4N+YYhxdprYHkRqZWrZijLw535FFpsLtBMR/HoEfFYSxc2InLlm+x32hX7NovaZOlswPC4vPor7zW4BYLC5y4uOUDQkW0JnhC0sdg/0GYEACRG1hrrb1QmUyKp7/AHRtNttNfZTfyZjvGANLQTMknW2llwzzu5dimIc58A3Am4aDIM6gj3ZBxVMuLQ8ySNbAkWtA0/ldZVAEDjLuOv8AOvJR9UOZkngTGsCLSsy3HoF/xwBJcNoE8JmY3voEvRdaXGdLHSTEHkr21vrNoMeO6vQrnvHWTEHfe/SynXYDi2iRBk24eEed0jXOnvU7/RO1iJHEAkdPY+qSe+0RuL+AW8egQOgzOnCbXPAo9SoCfD7nz2STXQXdR95QGlxqEjw8tITW6jVLtByPjySdV0OcJ318ZCLTqTEwIGnkg1pL72E7cl0x70rrXmHCdTe6fwsOEnXkswUo0KaoPhvv6LehpwREHqNdjdaLq0NzEi9oB6XWJhsRNiJ9i/qtNzm90gb35++SRYew+Hc5oMm4USZoE3hvi4fldVX1Ve6w6flBcV17r+SG51/fBVBXev8AS5N0F71cO0hEMFyq+dtdPp+SqNJt4+tlHmI2JmPolCr65cA1xNrNN531i8bLFrjQaX4rZwmIaKjXVNA4ZhEg9NdU38R4rDYkt+RSLKoZ3oHdOUgNiTIOX08VIPN0n93XclCJkx71V30i0RB1MjRLuJH0VEqvjzH3TtDFHugfpb4CTbyk+KQAnnr6K9OtAIG589FLNq18C0Nc8u/U0Wjfnztsi/JkibNbJAMk8eNvNJ0MbOv7teMDQTFrLQfiIJAv67/TmvL5MspU26KQlwuNJDiLgX2FrFVq1BEacB79+aGK8k2Nxrwvpy/hUdXaSeEE/jqpu/S1fDVSQWzoZ8zxPC1lzGV4iZEW198koxxGhgEmwvwRK5Btrw0vGvW4CupsFFYZJLbx99uqjKoMx728NQl6cG/DXWTA6rr3WAEDjtulkQR77RPT6RrqufMgf+3soDD3r6C8ogaco6nToALe9VdLFXVZm8WFvCD6oTXmeUz5EKu5ka2CHRFyeUR1WsUMRIMxe9uhj1UB16ePL3zTGFewEOqNJEG2kmLb6DVDaLDcEjS2x4b66qqJTO/SfCR5pZ7SCTsTAJ4f0rvfc94AhxkRz1lAqd52s6n1tC1jLtIIWNte39p7Ds7sN4E6XsLpZtF0jutBiZPiPO61nNJAJIs3bUyANPALpFEw2Gg/7BpcdIJ/CYDGtuwuBtA1E/bVFxJvmMwRrMk6CeRQKmIbYidN/wCErt6YaXdiRP8AH8KLNqPBJ11UWWf+jX/wDMwqs7PJJsV7hvYo4HzKs3sVo2H1Pqunqw8Seybc0Sn2Zde0Z2Q3/i3yRWdmjgPJNDyDMCJGiye3sM9oBaJaL5rd0jnzXvsQ9lJzQ9wbNthfZZnxO/NRr0xTz5CJg/pkTLh56clmyDwDMLSe0ufUewlxEhsiwkTeb3Tnw69ge0OpvqEd8NEEyC0mRFwWyL6TKwjWLQWyQL2PGIlUoYxzDLXFpiJFtbKSo2O22srYl3+M0tDiYaSL31F4HRYjqJLiDaDfYiNdd+S5WxjnPzhxzTM7zrP8p11XO/5liQCXTxuBtrYKW6mwjVp5W6WmCTPUC3SY5LmGweY8BrN9OInVNmv8zunSdOPl/COXhrbkkRHdFpEabQud8lnw2XZla5josR+nU30KLXMxq2bzyHXb8qtVjBlIBBkfj1i4TXzWixkjQ8iB5208FjP5QrQBsPAmD52vCtIIvuL78OK4KoE306dY14ShB1tCbfgwnxBmtGu+bujffRdxLMsOc0ibCNCbEwQbfqbbmlmVLyNh+Pyqve7UwTPjf7ytTX1VsNWAlu8kzbgbX2sEOpXEk6336FDptIN+BueJ3+oQ6xhwvfiN9FLOUHbUvb3Kca+ASZ3/AI+kJBjTvuJ9PyrZoafZ1KaDLnAiQNL+t0KkBlPUT6IFavbra29vopTBy2VkoNVmASZPDhKFSxMH3rxVDVtG8mfsi4WiZtfS/Cw4rpJxyIwSR3dBe2v4TFABzruymD08+ChZGoIEH3ZDp4UuaDpOvFaUdhiSXSTYADyTtLFgy022H88klh6YbaJ6+9EKpqTxn36oPTUazAyHOJ0IA9PfBAxWLaQ2GNaW2sNb78Vk4WqcvGyKX8/4RYr83quK7WHkuoPvww44IOMcKbcxBIGsC459ELDOcalW27YmT+0LD+KsdiGkMpMkOlv6CS4xJDRGgG/PkVu0Pdq9qsp0y9rmkjI6OLXOF/KfJZvZ3xGwipUeRAIhoBzAXseenVfO8dUrNqOpVszSCAWu2/Ikm456r6R8LYCi/CfLz5hUkkDLN9iBIkACx00WZbSPN/GGJ/yGh4GUNMDoQZ+o97+dxvaT3FxcRJbcxrsCYNytz4x+HH4fvMdmpuMARcE6NgbLyVNhc7LERrmMACQbz6arGt1KVxtQGY9Z3SDgOHAfQlPY6jUBl7SATYxA1i3os59USRw/pa+AeaNuSu2qYgGAfqqtdO+/4XKzrQD9/tKBvC1cjgCLnU8req0fmTGaNBbUcpJSFDGBtzJdpNtueoTFGkHQZDQNZzcjMNG/gvP5Lz0CtIIGgvvfgbTp19gQbGYbWmLcPPUeaOGuezuhtgZc0iTOgO546Wss4VTF5zTF7Hx8lnG1IK8jWQOXkCq1qkg+XgPXdAr1OJEjUJigQW6372p5GPMrqoAcbAawLmNfsr0muEudPnb3dFqsIIBAAA3HLW6UfV0ud7ayep5qb3NIO43gkkW8OaE0OBm0ydNtv4VKT+8SSPY+qq3YSbTcjrKzr4htgBBkkXi+vuBwRKjQQANd736pNrvWTx0/tdDYcDN46akBVRhRtMDfxtfxiVR7f3SRPGOP1VngEEgxfXqu/tE+7qzKxQn0HScm4t76Lb7OwpNMcVnjE5cuUAE7n06Jt2MIMA5feq6Y3ggtXDOFzHuUGq0xshYnEuaCXXva6q7ENgE7q2ldqSBOqUfVvw5+HBVqVXEgDmfBUcCTERbWxQaDHW8B4IlB8jUeXNBa20IlBvDUKiGoPcqIDp4FdQfdsP2gA+tBBgs0/wCo3JO6Tx/xE9kjLUHCS0T9JjRJ9kYctFX5v7oLosQCy8Ea6adFj43tBsmmB3dG7GOfNa23CXxJimvaYoZajjn+YXHNM3IixBAQ/hfEvpFzhTJeRd5M+QOkx9ERtNr9t76Rbl4olWrQAbLmg30d9Ta/96qbiAdvY2s8zmgiwgWvMxOhudF5w4N2YkkmTeZv1hbmIx9HNAd0MTP3lK/5rSYyn34qe0gyqlA3mSNhO4OvFYbsM4u0E8l6h9QQZG5vbclZrnEzltHEgC+nVc75p8TcYbKJiACTt1k/wjnBZYzG9rAb8NVoU2dx0gd0jbca6obiR+gjXSL/AMBYvktuohZ+CLWlzhF9IKf7JpVXCKdNrrSZAI0MTO8HQbKlNji1pJkEhu8mTeBx18wmMOx1Iu+XDhAAaTmAm8OixtNlzyzuU1UN08Eakl7cpA1ENF9AR56LC7SoFjoiLzbgNNFq069SSHFuswI0Mz11lL4jCiqS6XAC0Bua3QHnpr1XPxZcsysbMIk6nRO0SAIGuWROxAnQ2Ou6gY1rcrnOBm7ckOIN5J+yZdTpkEsl5sNXGBbbK37rv7ctbAx2HeBGQCbCDO87GLBJUxGouI/JWnUwzW/rzZrQBJaSdLC8hAxwDS7gY/blveRaNNFiZ7vASebke9lebHjH4CBVqXGl9vJQ1De2un4+i6aDQcJk6eSs4SJ4a/8A6PmhZbDp9TsjMbeOY9brNs7FgA1o1tYjjBCA7EmLQOvQqVy4uiANb25ldxDWDSN+7JkcLxf3YLeP9gD65yi9k3RqyOYsst570RumXGBYbG66qLiSTqZv+FTDAkgTrt4yh1X2HC662pl3jnwVBKVIZ4LjYeOoXS0T+o3vA3V8PRHeOfbWE7QaNh4xCzbpHWFWaN1bIHa/hVJy2v4j0Wb+4tQhRcc+5/KintWXoanbtUl57veOmUcALTpoPqsWvi3F0k3t/BKoa9uuwSpBk3garnfJkvs1sNiIEy4yL8OgvwVGvEknf3bzWeXxpsABfz+q7TqAjMd9JPh46fVc/ants5iKveBA56dbq4rX1uPf0ST8RsBJ8h/SlFmpjf3ZXa7GxeJIb3Tc8bD6+KQY8y4kG5HjtePH6LUFN1QZLz1AAjiNkvV7NfJFzBkmzbTxkgjnKzLN8suvw+WkCAYJ1Lm67iNd9fZTLxmM2MW8uvEputhBmaxjCbXcSeVwYyxzjdAHZzg9wdkEXGd0A7agX2W5eTbTpYRoawVDUa0j9IM3N81h3RbS5sFyuS2m7KXEaNMedhbTjdEwwDSG5i4XMfpBteP+PBKY7MDLDLXGQGkEiBER0C89uVrNpShSME5Zbck87WlO4bEFoLpO24vtEX8+SNgqL3QGth2oB/TNtjueGlj0SeJNQFzn67mwvptaFrV0DOq5AbZg6CS688deIS9TFQ12QENJuQAAdzHkg4SvAc3aeXuFSrVOlzHDmfTmkx1aHqbpjNe9jGh4cD6qlOlTc103DR+povbjytPik6tMuZuLye7PHhwT2GcxjA0iJ3ETeAQeJg/Vb6nBFOy8WKdGu0sFRrwOsjNlIGojMTMECFjllpEWjb3Gq2KlOGVAymAILSSWtdAsTDwT/wDUiUn2fgalXMKdy1uZ0kaAaX16LUsx3W9hBrpAi5jgBcjfTTincR2c5jwYkCT3TmgaXI0vxSVNriYykmbi8/2tpxykZWESMogtmYtOXluQJTK2XhGS6CTPH15baq1dktgmNIMW6SqluV2VwvBtw3uu0Hkm8gfTfbxXX2UtUGXUd6Itrog1Ji3CD53WljANZvz1usltY7mf6K645bgpVMxB6p+nSbBBuTJ/hZo2tvK0cJTdB2kanwVoPSpAT6TpyhPNEhKU8K6eVrynKFCNz52XPKwcIIRmPGh0hDqsndcFI6DVZxvPAdHZTzv9FF1rXb1IPCAouvrP06erLqbKN08FFF5r050Kr9vsVV/Da/qVFFj6y7SaOH7m+qew2jv+v3UUW600KDBkbYaj0Kp2wcrmgWBDpi0wBE+Z81FF5r1kxCwecjbn9Pv0CFgj/td/1nxhplRRTD6g4/S875SlWtGYW3/K6oreqnw9ju8DmvFNsTeLt04LtYThXzeKYif/AFUUXS9LXnaZuOp+6I/9J6j1XVF1a+GME8xEmCBI8Wfk+a3atJoqEBoj5TjECJll1FFifjUx6ebxriadEkyS10k3Ju4a9APJPdhD/XWO4bY7hRRXP8L/AL618JdmH/bT/wCxXqcKf9TfD0C4onlTLp5+l3qlQu7xDTBN473NJ4TV3h6ldUWselrvaA7jlk4LXw+y4ou+H4tQQC/ifQrWwR7nvioomXSU4w+v2RH6e+aii5fpEpfdM4ES4zzXVEx/KLj2dY0RoooovU7v/9k="/>
          <p:cNvSpPr>
            <a:spLocks noChangeAspect="1" noChangeArrowheads="1"/>
          </p:cNvSpPr>
          <p:nvPr/>
        </p:nvSpPr>
        <p:spPr bwMode="auto">
          <a:xfrm>
            <a:off x="63500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 algn="just"/>
            <a:r>
              <a:rPr lang="es-MX" dirty="0" err="1" smtClean="0"/>
              <a:t>Def</a:t>
            </a:r>
            <a:r>
              <a:rPr lang="es-MX" dirty="0" smtClean="0"/>
              <a:t>.- Centrales eléctricas, fábricas, maquinarias y coches "</a:t>
            </a:r>
            <a:r>
              <a:rPr lang="es-MX" b="1" dirty="0" smtClean="0"/>
              <a:t>queman</a:t>
            </a:r>
            <a:r>
              <a:rPr lang="es-MX" dirty="0" smtClean="0"/>
              <a:t>” combustibles, por lo tanto, </a:t>
            </a:r>
            <a:r>
              <a:rPr lang="es-MX" dirty="0" smtClean="0"/>
              <a:t>son </a:t>
            </a:r>
            <a:r>
              <a:rPr lang="es-MX" dirty="0" smtClean="0"/>
              <a:t>productores de </a:t>
            </a:r>
            <a:r>
              <a:rPr lang="es-MX" b="1" dirty="0" smtClean="0"/>
              <a:t>gases contaminantes</a:t>
            </a:r>
            <a:r>
              <a:rPr lang="es-MX" dirty="0" smtClean="0"/>
              <a:t>. </a:t>
            </a:r>
            <a:endParaRPr lang="es-MX" dirty="0" smtClean="0"/>
          </a:p>
          <a:p>
            <a:pPr algn="just"/>
            <a:endParaRPr lang="es-MX" dirty="0" smtClean="0"/>
          </a:p>
          <a:p>
            <a:pPr algn="just"/>
            <a:r>
              <a:rPr lang="es-MX" dirty="0" smtClean="0"/>
              <a:t>Estos </a:t>
            </a:r>
            <a:r>
              <a:rPr lang="es-MX" dirty="0" smtClean="0"/>
              <a:t>gases </a:t>
            </a:r>
            <a:r>
              <a:rPr lang="es-MX" dirty="0" smtClean="0"/>
              <a:t>(óxidos </a:t>
            </a:r>
            <a:r>
              <a:rPr lang="es-MX" dirty="0" smtClean="0"/>
              <a:t>de nitrógeno y el dióxido de azufre) reaccionan al contacto con la humedad del aire y se transforman en ácido sulfúrico, ácido nítrico y ácido clorhídrico . Estos </a:t>
            </a:r>
            <a:r>
              <a:rPr lang="es-MX" dirty="0" err="1" smtClean="0"/>
              <a:t>acidos</a:t>
            </a:r>
            <a:r>
              <a:rPr lang="es-MX" dirty="0" smtClean="0"/>
              <a:t> se depositan en las nubes. La lluvia que producen estas nubes, que contienen pequeñas partículas de acido, se conoce con el nombre de "lluvia ácida".</a:t>
            </a:r>
            <a:endParaRPr lang="es-MX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MX" sz="3600" dirty="0" smtClean="0"/>
              <a:t>Combustibles fósiles </a:t>
            </a:r>
            <a:r>
              <a:rPr lang="es-MX" sz="3600" dirty="0" smtClean="0">
                <a:sym typeface="Wingdings" pitchFamily="2" charset="2"/>
              </a:rPr>
              <a:t> Anhídridos ácidos</a:t>
            </a:r>
            <a:endParaRPr lang="es-MX" sz="3600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MX" dirty="0" smtClean="0">
                <a:sym typeface="Wingdings" pitchFamily="2" charset="2"/>
              </a:rPr>
              <a:t>SO</a:t>
            </a:r>
            <a:r>
              <a:rPr lang="es-MX" sz="2200" dirty="0" smtClean="0">
                <a:sym typeface="Wingdings" pitchFamily="2" charset="2"/>
              </a:rPr>
              <a:t>2 + </a:t>
            </a:r>
            <a:r>
              <a:rPr lang="es-MX" sz="3900" dirty="0" smtClean="0">
                <a:sym typeface="Wingdings" pitchFamily="2" charset="2"/>
              </a:rPr>
              <a:t>H</a:t>
            </a:r>
            <a:r>
              <a:rPr lang="es-MX" sz="2600" dirty="0" smtClean="0"/>
              <a:t>2</a:t>
            </a:r>
            <a:r>
              <a:rPr lang="es-MX" sz="4000" dirty="0" smtClean="0"/>
              <a:t>O</a:t>
            </a:r>
            <a:r>
              <a:rPr lang="es-MX" dirty="0" smtClean="0"/>
              <a:t> </a:t>
            </a:r>
            <a:r>
              <a:rPr lang="es-MX" dirty="0" smtClean="0">
                <a:sym typeface="Wingdings" pitchFamily="2" charset="2"/>
              </a:rPr>
              <a:t> </a:t>
            </a:r>
            <a:r>
              <a:rPr lang="es-MX" dirty="0" smtClean="0">
                <a:sym typeface="Wingdings" pitchFamily="2" charset="2"/>
              </a:rPr>
              <a:t>H</a:t>
            </a:r>
            <a:r>
              <a:rPr lang="es-MX" sz="2400" dirty="0" smtClean="0">
                <a:sym typeface="Wingdings" pitchFamily="2" charset="2"/>
              </a:rPr>
              <a:t>2</a:t>
            </a:r>
            <a:r>
              <a:rPr lang="es-MX" dirty="0" smtClean="0">
                <a:sym typeface="Wingdings" pitchFamily="2" charset="2"/>
              </a:rPr>
              <a:t>SO</a:t>
            </a:r>
            <a:r>
              <a:rPr lang="es-MX" sz="2200" dirty="0" smtClean="0">
                <a:sym typeface="Wingdings" pitchFamily="2" charset="2"/>
              </a:rPr>
              <a:t>3</a:t>
            </a:r>
          </a:p>
          <a:p>
            <a:endParaRPr lang="es-MX" sz="2200" dirty="0" smtClean="0">
              <a:sym typeface="Wingdings" pitchFamily="2" charset="2"/>
            </a:endParaRPr>
          </a:p>
          <a:p>
            <a:r>
              <a:rPr lang="es-MX" dirty="0" smtClean="0">
                <a:sym typeface="Wingdings" pitchFamily="2" charset="2"/>
              </a:rPr>
              <a:t>SO</a:t>
            </a:r>
            <a:r>
              <a:rPr lang="es-MX" sz="2200" dirty="0" smtClean="0">
                <a:sym typeface="Wingdings" pitchFamily="2" charset="2"/>
              </a:rPr>
              <a:t>3 </a:t>
            </a:r>
            <a:r>
              <a:rPr lang="es-MX" sz="2200" dirty="0" smtClean="0">
                <a:sym typeface="Wingdings" pitchFamily="2" charset="2"/>
              </a:rPr>
              <a:t>+ </a:t>
            </a:r>
            <a:r>
              <a:rPr lang="es-MX" sz="3900" dirty="0" smtClean="0">
                <a:sym typeface="Wingdings" pitchFamily="2" charset="2"/>
              </a:rPr>
              <a:t>H</a:t>
            </a:r>
            <a:r>
              <a:rPr lang="es-MX" sz="2600" dirty="0" smtClean="0"/>
              <a:t>2</a:t>
            </a:r>
            <a:r>
              <a:rPr lang="es-MX" sz="4000" dirty="0" smtClean="0"/>
              <a:t>O</a:t>
            </a:r>
            <a:r>
              <a:rPr lang="es-MX" dirty="0" smtClean="0"/>
              <a:t> </a:t>
            </a:r>
            <a:r>
              <a:rPr lang="es-MX" dirty="0" smtClean="0">
                <a:sym typeface="Wingdings" pitchFamily="2" charset="2"/>
              </a:rPr>
              <a:t> </a:t>
            </a:r>
            <a:r>
              <a:rPr lang="es-MX" dirty="0" smtClean="0">
                <a:sym typeface="Wingdings" pitchFamily="2" charset="2"/>
              </a:rPr>
              <a:t>H</a:t>
            </a:r>
            <a:r>
              <a:rPr lang="es-MX" sz="2400" dirty="0" smtClean="0">
                <a:sym typeface="Wingdings" pitchFamily="2" charset="2"/>
              </a:rPr>
              <a:t>2</a:t>
            </a:r>
            <a:r>
              <a:rPr lang="es-MX" dirty="0" smtClean="0">
                <a:sym typeface="Wingdings" pitchFamily="2" charset="2"/>
              </a:rPr>
              <a:t>SO</a:t>
            </a:r>
            <a:r>
              <a:rPr lang="es-MX" sz="2200" dirty="0" smtClean="0">
                <a:sym typeface="Wingdings" pitchFamily="2" charset="2"/>
              </a:rPr>
              <a:t>4</a:t>
            </a:r>
            <a:endParaRPr lang="es-MX" dirty="0" smtClean="0"/>
          </a:p>
          <a:p>
            <a:r>
              <a:rPr lang="es-MX" dirty="0" smtClean="0">
                <a:sym typeface="Wingdings" pitchFamily="2" charset="2"/>
              </a:rPr>
              <a:t>2NO</a:t>
            </a:r>
            <a:r>
              <a:rPr lang="es-MX" sz="2200" dirty="0" smtClean="0">
                <a:sym typeface="Wingdings" pitchFamily="2" charset="2"/>
              </a:rPr>
              <a:t>2 </a:t>
            </a:r>
            <a:r>
              <a:rPr lang="es-MX" sz="2200" dirty="0" smtClean="0">
                <a:sym typeface="Wingdings" pitchFamily="2" charset="2"/>
              </a:rPr>
              <a:t>+ </a:t>
            </a:r>
            <a:r>
              <a:rPr lang="es-MX" sz="3900" dirty="0" smtClean="0">
                <a:sym typeface="Wingdings" pitchFamily="2" charset="2"/>
              </a:rPr>
              <a:t>H</a:t>
            </a:r>
            <a:r>
              <a:rPr lang="es-MX" sz="2600" dirty="0" smtClean="0"/>
              <a:t>2</a:t>
            </a:r>
            <a:r>
              <a:rPr lang="es-MX" sz="4000" dirty="0" smtClean="0"/>
              <a:t>O</a:t>
            </a:r>
            <a:r>
              <a:rPr lang="es-MX" dirty="0" smtClean="0"/>
              <a:t> </a:t>
            </a:r>
            <a:r>
              <a:rPr lang="es-MX" dirty="0" smtClean="0">
                <a:sym typeface="Wingdings" pitchFamily="2" charset="2"/>
              </a:rPr>
              <a:t> </a:t>
            </a:r>
            <a:r>
              <a:rPr lang="es-MX" dirty="0" smtClean="0">
                <a:sym typeface="Wingdings" pitchFamily="2" charset="2"/>
              </a:rPr>
              <a:t>HNO</a:t>
            </a:r>
            <a:r>
              <a:rPr lang="es-MX" sz="2200" dirty="0" smtClean="0">
                <a:sym typeface="Wingdings" pitchFamily="2" charset="2"/>
              </a:rPr>
              <a:t>2    + </a:t>
            </a:r>
            <a:r>
              <a:rPr lang="es-MX" dirty="0" smtClean="0">
                <a:sym typeface="Wingdings" pitchFamily="2" charset="2"/>
              </a:rPr>
              <a:t>HNO</a:t>
            </a:r>
            <a:r>
              <a:rPr lang="es-MX" sz="1800" dirty="0" smtClean="0">
                <a:sym typeface="Wingdings" pitchFamily="2" charset="2"/>
              </a:rPr>
              <a:t>3</a:t>
            </a:r>
            <a:endParaRPr lang="es-MX" dirty="0" smtClean="0"/>
          </a:p>
          <a:p>
            <a:r>
              <a:rPr lang="es-MX" dirty="0" smtClean="0">
                <a:sym typeface="Wingdings" pitchFamily="2" charset="2"/>
              </a:rPr>
              <a:t>CO</a:t>
            </a:r>
            <a:r>
              <a:rPr lang="es-MX" sz="2200" dirty="0" smtClean="0">
                <a:sym typeface="Wingdings" pitchFamily="2" charset="2"/>
              </a:rPr>
              <a:t>2</a:t>
            </a:r>
            <a:r>
              <a:rPr lang="es-MX" sz="2200" dirty="0" smtClean="0">
                <a:sym typeface="Wingdings" pitchFamily="2" charset="2"/>
              </a:rPr>
              <a:t> </a:t>
            </a:r>
            <a:r>
              <a:rPr lang="es-MX" sz="2200" dirty="0" smtClean="0">
                <a:sym typeface="Wingdings" pitchFamily="2" charset="2"/>
              </a:rPr>
              <a:t>+ </a:t>
            </a:r>
            <a:r>
              <a:rPr lang="es-MX" sz="3900" dirty="0" smtClean="0">
                <a:sym typeface="Wingdings" pitchFamily="2" charset="2"/>
              </a:rPr>
              <a:t>H</a:t>
            </a:r>
            <a:r>
              <a:rPr lang="es-MX" sz="2600" dirty="0" smtClean="0"/>
              <a:t>2</a:t>
            </a:r>
            <a:r>
              <a:rPr lang="es-MX" sz="4000" dirty="0" smtClean="0"/>
              <a:t>O</a:t>
            </a:r>
            <a:r>
              <a:rPr lang="es-MX" dirty="0" smtClean="0"/>
              <a:t> </a:t>
            </a:r>
            <a:r>
              <a:rPr lang="es-MX" dirty="0" smtClean="0">
                <a:sym typeface="Wingdings" pitchFamily="2" charset="2"/>
              </a:rPr>
              <a:t> </a:t>
            </a:r>
            <a:r>
              <a:rPr lang="es-MX" dirty="0" smtClean="0">
                <a:sym typeface="Wingdings" pitchFamily="2" charset="2"/>
              </a:rPr>
              <a:t>H</a:t>
            </a:r>
            <a:r>
              <a:rPr lang="es-MX" sz="2400" dirty="0" smtClean="0">
                <a:sym typeface="Wingdings" pitchFamily="2" charset="2"/>
              </a:rPr>
              <a:t>2</a:t>
            </a:r>
            <a:r>
              <a:rPr lang="es-MX" dirty="0" smtClean="0">
                <a:sym typeface="Wingdings" pitchFamily="2" charset="2"/>
              </a:rPr>
              <a:t>CO</a:t>
            </a:r>
            <a:r>
              <a:rPr lang="es-MX" sz="2200" dirty="0" smtClean="0">
                <a:sym typeface="Wingdings" pitchFamily="2" charset="2"/>
              </a:rPr>
              <a:t>3</a:t>
            </a:r>
            <a:endParaRPr lang="es-MX" dirty="0" smtClean="0"/>
          </a:p>
          <a:p>
            <a:endParaRPr lang="es-MX" dirty="0"/>
          </a:p>
        </p:txBody>
      </p:sp>
      <p:pic>
        <p:nvPicPr>
          <p:cNvPr id="46082" name="Picture 2" descr="https://encrypted-tbn2.gstatic.com/images?q=tbn:ANd9GcT_PgUYmuZtgbNfdmJvGhKlKbO2HLNuhmVEiZyqweDgmVC_-j6eS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901904" y="2204864"/>
            <a:ext cx="2670572" cy="3456384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MX"/>
          </a:p>
        </p:txBody>
      </p:sp>
      <p:pic>
        <p:nvPicPr>
          <p:cNvPr id="47106" name="Picture 2" descr="http://lateclaconcafe.blogia.com/upload/20120614032042-lluvia-acida-grafico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091585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MX"/>
          </a:p>
        </p:txBody>
      </p:sp>
      <p:pic>
        <p:nvPicPr>
          <p:cNvPr id="49154" name="Picture 2" descr="http://4.bp.blogspot.com/-oj6dfgBVDLE/UJ1p1fY2ihI/AAAAAAAAAA0/rrfq8M9qwoY/s1600/formacion_lluvia_acida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39157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MX"/>
          </a:p>
        </p:txBody>
      </p:sp>
      <p:pic>
        <p:nvPicPr>
          <p:cNvPr id="48130" name="Picture 2" descr="http://elblogverde.com/wp-content/uploads/2010/04/lluviacida_thumb.gif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" y="0"/>
            <a:ext cx="9175627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MX"/>
          </a:p>
        </p:txBody>
      </p:sp>
      <p:pic>
        <p:nvPicPr>
          <p:cNvPr id="41986" name="Picture 2" descr="http://3.bp.blogspot.com/_qCBfpzViAWQ/TLiBpbinr9I/AAAAAAAAAGo/ZAU1CTjxdss/s1600/DestruciondelOzonoD13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s-MX" dirty="0" smtClean="0"/>
              <a:t>La lluvia </a:t>
            </a:r>
            <a:r>
              <a:rPr lang="es-MX" dirty="0" smtClean="0"/>
              <a:t>ácida tiene una gran cantidad de efectos nocivos en los ecosistemas y sobre los materiales. </a:t>
            </a:r>
            <a:endParaRPr lang="es-MX" dirty="0" smtClean="0"/>
          </a:p>
          <a:p>
            <a:endParaRPr lang="es-MX" dirty="0" smtClean="0"/>
          </a:p>
          <a:p>
            <a:r>
              <a:rPr lang="es-MX" dirty="0" smtClean="0"/>
              <a:t>Al </a:t>
            </a:r>
            <a:r>
              <a:rPr lang="es-MX" dirty="0" smtClean="0"/>
              <a:t>aumentar la acidez de las aguas de ríos y lagos, produce trastornos importantes en la vida acuática. </a:t>
            </a:r>
            <a:endParaRPr lang="es-MX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MX" dirty="0" smtClean="0"/>
              <a:t>La lluvia ácida </a:t>
            </a:r>
            <a:r>
              <a:rPr lang="es-MX" dirty="0" smtClean="0"/>
              <a:t>aumenta </a:t>
            </a:r>
            <a:r>
              <a:rPr lang="es-MX" b="1" dirty="0" smtClean="0"/>
              <a:t>la acidez de los suelos</a:t>
            </a:r>
            <a:r>
              <a:rPr lang="es-MX" dirty="0" smtClean="0"/>
              <a:t>, y </a:t>
            </a:r>
            <a:r>
              <a:rPr lang="es-MX" dirty="0" smtClean="0"/>
              <a:t>origina </a:t>
            </a:r>
            <a:r>
              <a:rPr lang="es-MX" dirty="0" smtClean="0"/>
              <a:t>cambios en la composición de los mismos, produciéndose la lixiviación de importantes nutrientes para las plantas (como el calcio) e infiltrando metales tóxicos, tales como el cadmio, níquel, manganeso, plomo, mercurio, que de esta forma se introducen también en las </a:t>
            </a:r>
            <a:r>
              <a:rPr lang="es-MX" b="1" dirty="0" smtClean="0"/>
              <a:t>corrientes de agua</a:t>
            </a:r>
            <a:r>
              <a:rPr lang="es-MX" dirty="0" smtClean="0"/>
              <a:t>.</a:t>
            </a:r>
            <a:endParaRPr lang="es-MX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 smtClean="0"/>
              <a:t>¿Cómo podemos combatirla?</a:t>
            </a:r>
            <a:endParaRPr lang="es-MX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MX" dirty="0" smtClean="0"/>
              <a:t>Reduciendo las emisiones.</a:t>
            </a:r>
          </a:p>
          <a:p>
            <a:r>
              <a:rPr lang="es-MX" dirty="0" smtClean="0"/>
              <a:t>Inversión en proyectos de investigación sobre contaminación ambiental.</a:t>
            </a:r>
          </a:p>
          <a:p>
            <a:r>
              <a:rPr lang="es-MX" dirty="0" smtClean="0"/>
              <a:t>Eliminar sustancias químicas peligrosas en los gases de </a:t>
            </a:r>
            <a:r>
              <a:rPr lang="es-MX" dirty="0" smtClean="0"/>
              <a:t>escape.</a:t>
            </a:r>
          </a:p>
          <a:p>
            <a:r>
              <a:rPr lang="es-MX" dirty="0" smtClean="0"/>
              <a:t>Buscar fuentes alternativas de energía.</a:t>
            </a:r>
          </a:p>
          <a:p>
            <a:r>
              <a:rPr lang="es-MX" smtClean="0"/>
              <a:t>Ahorrar energía.</a:t>
            </a:r>
            <a:endParaRPr lang="es-MX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4556</TotalTime>
  <Words>747</Words>
  <Application>Microsoft Office PowerPoint</Application>
  <PresentationFormat>Presentación en pantalla (4:3)</PresentationFormat>
  <Paragraphs>68</Paragraphs>
  <Slides>21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21</vt:i4>
      </vt:variant>
    </vt:vector>
  </HeadingPairs>
  <TitlesOfParts>
    <vt:vector size="22" baseType="lpstr">
      <vt:lpstr>Tema de Office</vt:lpstr>
      <vt:lpstr>Multiversidad Latinoamericana</vt:lpstr>
      <vt:lpstr>Inversión Térmica</vt:lpstr>
      <vt:lpstr>Diapositiva 3</vt:lpstr>
      <vt:lpstr>Diapositiva 4</vt:lpstr>
      <vt:lpstr>¿Qué ocurre con la IT?</vt:lpstr>
      <vt:lpstr>Tarea.</vt:lpstr>
      <vt:lpstr>SMOG</vt:lpstr>
      <vt:lpstr>Def.- Contaminación atmosférica de las zonas urbanas</vt:lpstr>
      <vt:lpstr>Diapositiva 9</vt:lpstr>
      <vt:lpstr>Reducción de la contaminación y control de las emisiones:</vt:lpstr>
      <vt:lpstr>Materia en forma de partículas que está en la atmósfera</vt:lpstr>
      <vt:lpstr>LLUVIA ÁCIDA</vt:lpstr>
      <vt:lpstr>Diapositiva 13</vt:lpstr>
      <vt:lpstr>Combustibles fósiles  Anhídridos ácidos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¿Cómo podemos combatirla?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Multiversidad Latinoamericana</dc:title>
  <dc:creator>msanchez</dc:creator>
  <cp:lastModifiedBy>MELITA</cp:lastModifiedBy>
  <cp:revision>43</cp:revision>
  <dcterms:created xsi:type="dcterms:W3CDTF">2014-01-12T18:42:32Z</dcterms:created>
  <dcterms:modified xsi:type="dcterms:W3CDTF">2014-02-18T05:16:32Z</dcterms:modified>
</cp:coreProperties>
</file>